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4"/>
  </p:notesMasterIdLst>
  <p:sldIdLst>
    <p:sldId id="256" r:id="rId2"/>
    <p:sldId id="299" r:id="rId3"/>
    <p:sldId id="259" r:id="rId4"/>
    <p:sldId id="290" r:id="rId5"/>
    <p:sldId id="314" r:id="rId6"/>
    <p:sldId id="287" r:id="rId7"/>
    <p:sldId id="292" r:id="rId8"/>
    <p:sldId id="304" r:id="rId9"/>
    <p:sldId id="289" r:id="rId10"/>
    <p:sldId id="310" r:id="rId11"/>
    <p:sldId id="309" r:id="rId12"/>
    <p:sldId id="291" r:id="rId13"/>
    <p:sldId id="306" r:id="rId14"/>
    <p:sldId id="308" r:id="rId15"/>
    <p:sldId id="301" r:id="rId16"/>
    <p:sldId id="268" r:id="rId17"/>
    <p:sldId id="288" r:id="rId18"/>
    <p:sldId id="316" r:id="rId19"/>
    <p:sldId id="315" r:id="rId20"/>
    <p:sldId id="317" r:id="rId21"/>
    <p:sldId id="293" r:id="rId22"/>
    <p:sldId id="312" r:id="rId23"/>
  </p:sldIdLst>
  <p:sldSz cx="9144000" cy="5143500" type="screen16x9"/>
  <p:notesSz cx="7104063" cy="10234613"/>
  <p:embeddedFontLst>
    <p:embeddedFont>
      <p:font typeface="Fira Sans" panose="020B0503050000020004" pitchFamily="34" charset="0"/>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A4A3A4"/>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8714"/>
    <a:srgbClr val="03C8DF"/>
    <a:srgbClr val="59BD2F"/>
    <a:srgbClr val="FFFFFF"/>
    <a:srgbClr val="029BD8"/>
    <a:srgbClr val="FFDA00"/>
    <a:srgbClr val="4CD8E8"/>
    <a:srgbClr val="81E5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387" autoAdjust="0"/>
  </p:normalViewPr>
  <p:slideViewPr>
    <p:cSldViewPr snapToGrid="0">
      <p:cViewPr varScale="1">
        <p:scale>
          <a:sx n="122" d="100"/>
          <a:sy n="122" d="100"/>
        </p:scale>
        <p:origin x="1284" y="330"/>
      </p:cViewPr>
      <p:guideLst>
        <p:guide pos="2880"/>
        <p:guide orient="horz" pos="1620"/>
      </p:guideLst>
    </p:cSldViewPr>
  </p:slid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42875"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10407" y="4861441"/>
            <a:ext cx="5683250" cy="4605576"/>
          </a:xfrm>
          <a:prstGeom prst="rect">
            <a:avLst/>
          </a:prstGeom>
          <a:noFill/>
          <a:ln>
            <a:noFill/>
          </a:ln>
        </p:spPr>
        <p:txBody>
          <a:bodyPr spcFirstLastPara="1" wrap="square" lIns="99059" tIns="99059" rIns="99059" bIns="99059"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aaae00c3d9_0_0: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aaae00c3d9_0_0: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pPr marL="0" indent="0">
              <a:buNone/>
            </a:pPr>
            <a:r>
              <a:rPr lang="de-DE" dirty="0"/>
              <a:t>Hello </a:t>
            </a:r>
            <a:r>
              <a:rPr lang="de-DE" dirty="0" err="1"/>
              <a:t>Everyone</a:t>
            </a:r>
            <a:r>
              <a:rPr lang="de-DE" dirty="0"/>
              <a:t>, </a:t>
            </a:r>
            <a:r>
              <a:rPr lang="de-DE" dirty="0" err="1"/>
              <a:t>my</a:t>
            </a:r>
            <a:r>
              <a:rPr lang="de-DE" dirty="0"/>
              <a:t> </a:t>
            </a:r>
            <a:r>
              <a:rPr lang="de-DE" dirty="0" err="1"/>
              <a:t>name</a:t>
            </a:r>
            <a:r>
              <a:rPr lang="de-DE" dirty="0"/>
              <a:t> </a:t>
            </a:r>
            <a:r>
              <a:rPr lang="de-DE" dirty="0" err="1"/>
              <a:t>is</a:t>
            </a:r>
            <a:r>
              <a:rPr lang="de-DE" dirty="0"/>
              <a:t> Adeline and I am </a:t>
            </a:r>
            <a:r>
              <a:rPr lang="de-DE" dirty="0" err="1"/>
              <a:t>going</a:t>
            </a:r>
            <a:r>
              <a:rPr lang="de-DE" dirty="0"/>
              <a:t> </a:t>
            </a:r>
            <a:r>
              <a:rPr lang="de-DE" dirty="0" err="1"/>
              <a:t>to</a:t>
            </a:r>
            <a:r>
              <a:rPr lang="de-DE" dirty="0"/>
              <a:t> </a:t>
            </a:r>
            <a:r>
              <a:rPr lang="de-DE" dirty="0" err="1"/>
              <a:t>talk</a:t>
            </a:r>
            <a:r>
              <a:rPr lang="de-DE" dirty="0"/>
              <a:t> </a:t>
            </a:r>
            <a:r>
              <a:rPr lang="de-DE" dirty="0" err="1"/>
              <a:t>about</a:t>
            </a:r>
            <a:r>
              <a:rPr lang="de-DE" dirty="0"/>
              <a:t> </a:t>
            </a:r>
            <a:r>
              <a:rPr lang="de-DE" dirty="0" err="1"/>
              <a:t>Germany‘s</a:t>
            </a:r>
            <a:r>
              <a:rPr lang="de-DE" dirty="0"/>
              <a:t> </a:t>
            </a:r>
            <a:r>
              <a:rPr lang="de-DE" dirty="0" err="1"/>
              <a:t>readiness</a:t>
            </a:r>
            <a:r>
              <a:rPr lang="de-DE" dirty="0"/>
              <a:t> </a:t>
            </a:r>
            <a:r>
              <a:rPr lang="de-DE" dirty="0" err="1"/>
              <a:t>for</a:t>
            </a:r>
            <a:r>
              <a:rPr lang="de-DE" dirty="0"/>
              <a:t> </a:t>
            </a:r>
            <a:r>
              <a:rPr lang="de-DE" dirty="0" err="1"/>
              <a:t>the</a:t>
            </a:r>
            <a:r>
              <a:rPr lang="de-DE" dirty="0"/>
              <a:t> shift </a:t>
            </a:r>
            <a:r>
              <a:rPr lang="de-DE" dirty="0" err="1"/>
              <a:t>towards</a:t>
            </a:r>
            <a:r>
              <a:rPr lang="de-DE" dirty="0"/>
              <a:t> </a:t>
            </a:r>
            <a:r>
              <a:rPr lang="de-DE" dirty="0" err="1"/>
              <a:t>electric</a:t>
            </a:r>
            <a:r>
              <a:rPr lang="de-DE" dirty="0"/>
              <a:t> </a:t>
            </a:r>
            <a:r>
              <a:rPr lang="de-DE" dirty="0" err="1"/>
              <a:t>vehicles</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de-DE" dirty="0"/>
              <a:t>Well, </a:t>
            </a:r>
            <a:r>
              <a:rPr lang="de-DE" dirty="0" err="1"/>
              <a:t>we</a:t>
            </a:r>
            <a:r>
              <a:rPr lang="de-DE" dirty="0"/>
              <a:t> </a:t>
            </a:r>
            <a:r>
              <a:rPr lang="de-DE" dirty="0" err="1"/>
              <a:t>see</a:t>
            </a:r>
            <a:r>
              <a:rPr lang="de-DE" dirty="0"/>
              <a:t> </a:t>
            </a:r>
            <a:r>
              <a:rPr lang="de-DE" dirty="0" err="1"/>
              <a:t>that</a:t>
            </a:r>
            <a:r>
              <a:rPr lang="de-DE" dirty="0"/>
              <a:t> </a:t>
            </a:r>
            <a:r>
              <a:rPr lang="de-DE" dirty="0" err="1"/>
              <a:t>the</a:t>
            </a:r>
            <a:r>
              <a:rPr lang="de-DE" dirty="0"/>
              <a:t> </a:t>
            </a:r>
            <a:r>
              <a:rPr lang="de-DE" dirty="0" err="1"/>
              <a:t>infrastructure</a:t>
            </a:r>
            <a:r>
              <a:rPr lang="de-DE" dirty="0"/>
              <a:t> </a:t>
            </a:r>
            <a:r>
              <a:rPr lang="de-DE" dirty="0" err="1"/>
              <a:t>is</a:t>
            </a:r>
            <a:r>
              <a:rPr lang="de-DE" dirty="0"/>
              <a:t> </a:t>
            </a:r>
            <a:r>
              <a:rPr lang="de-DE" dirty="0" err="1"/>
              <a:t>growing</a:t>
            </a:r>
            <a:r>
              <a:rPr lang="de-DE" dirty="0"/>
              <a:t> </a:t>
            </a:r>
            <a:r>
              <a:rPr lang="de-DE" dirty="0" err="1"/>
              <a:t>as</a:t>
            </a:r>
            <a:r>
              <a:rPr lang="de-DE" dirty="0"/>
              <a:t> </a:t>
            </a:r>
            <a:r>
              <a:rPr lang="de-DE" dirty="0" err="1"/>
              <a:t>well</a:t>
            </a:r>
            <a:r>
              <a:rPr lang="de-DE" dirty="0"/>
              <a:t>. </a:t>
            </a:r>
            <a:r>
              <a:rPr lang="de-DE" dirty="0" err="1"/>
              <a:t>There</a:t>
            </a:r>
            <a:r>
              <a:rPr lang="de-DE" dirty="0"/>
              <a:t> </a:t>
            </a:r>
            <a:r>
              <a:rPr lang="de-DE" dirty="0" err="1"/>
              <a:t>is</a:t>
            </a:r>
            <a:r>
              <a:rPr lang="de-DE" dirty="0"/>
              <a:t> a strong </a:t>
            </a:r>
            <a:r>
              <a:rPr lang="de-DE" dirty="0" err="1"/>
              <a:t>correlation</a:t>
            </a:r>
            <a:r>
              <a:rPr lang="de-DE" dirty="0"/>
              <a:t> (0,98) </a:t>
            </a:r>
            <a:r>
              <a:rPr lang="de-DE" dirty="0" err="1"/>
              <a:t>to</a:t>
            </a:r>
            <a:r>
              <a:rPr lang="de-DE" dirty="0"/>
              <a:t> </a:t>
            </a:r>
            <a:r>
              <a:rPr lang="de-DE" dirty="0" err="1"/>
              <a:t>the</a:t>
            </a:r>
            <a:r>
              <a:rPr lang="de-DE" dirty="0"/>
              <a:t> </a:t>
            </a:r>
            <a:r>
              <a:rPr lang="de-DE" dirty="0" err="1"/>
              <a:t>number</a:t>
            </a:r>
            <a:r>
              <a:rPr lang="de-DE" dirty="0"/>
              <a:t> </a:t>
            </a:r>
            <a:r>
              <a:rPr lang="de-DE" dirty="0" err="1"/>
              <a:t>of</a:t>
            </a:r>
            <a:r>
              <a:rPr lang="de-DE" dirty="0"/>
              <a:t> </a:t>
            </a:r>
            <a:r>
              <a:rPr lang="de-DE" dirty="0" err="1"/>
              <a:t>cars</a:t>
            </a:r>
            <a:r>
              <a:rPr lang="de-DE" dirty="0"/>
              <a:t>. </a:t>
            </a:r>
            <a:r>
              <a:rPr lang="de-DE" dirty="0" err="1"/>
              <a:t>However</a:t>
            </a:r>
            <a:r>
              <a:rPr lang="de-DE" dirty="0"/>
              <a:t> </a:t>
            </a:r>
            <a:r>
              <a:rPr lang="de-DE" dirty="0" err="1"/>
              <a:t>the</a:t>
            </a:r>
            <a:r>
              <a:rPr lang="de-DE" dirty="0"/>
              <a:t> </a:t>
            </a:r>
            <a:r>
              <a:rPr lang="de-DE" dirty="0" err="1"/>
              <a:t>infrastructure</a:t>
            </a:r>
            <a:r>
              <a:rPr lang="de-DE" dirty="0"/>
              <a:t> </a:t>
            </a:r>
            <a:r>
              <a:rPr lang="de-DE" dirty="0" err="1"/>
              <a:t>grows</a:t>
            </a:r>
            <a:r>
              <a:rPr lang="de-DE" dirty="0"/>
              <a:t> in a </a:t>
            </a:r>
            <a:r>
              <a:rPr lang="de-DE" dirty="0" err="1"/>
              <a:t>much</a:t>
            </a:r>
            <a:r>
              <a:rPr lang="de-DE" dirty="0"/>
              <a:t> </a:t>
            </a:r>
            <a:r>
              <a:rPr lang="de-DE" dirty="0" err="1"/>
              <a:t>slower</a:t>
            </a:r>
            <a:r>
              <a:rPr lang="de-DE" dirty="0"/>
              <a:t> on a </a:t>
            </a:r>
            <a:r>
              <a:rPr lang="de-DE" dirty="0" err="1"/>
              <a:t>slower</a:t>
            </a:r>
            <a:r>
              <a:rPr lang="de-DE" dirty="0"/>
              <a:t> </a:t>
            </a:r>
            <a:r>
              <a:rPr lang="de-DE" dirty="0" err="1"/>
              <a:t>pace</a:t>
            </a:r>
            <a:r>
              <a:rPr lang="de-DE" dirty="0"/>
              <a:t>.  </a:t>
            </a:r>
          </a:p>
        </p:txBody>
      </p:sp>
    </p:spTree>
    <p:extLst>
      <p:ext uri="{BB962C8B-B14F-4D97-AF65-F5344CB8AC3E}">
        <p14:creationId xmlns:p14="http://schemas.microsoft.com/office/powerpoint/2010/main" val="1153893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de-DE" dirty="0"/>
              <a:t>The </a:t>
            </a:r>
            <a:r>
              <a:rPr lang="de-DE" dirty="0" err="1"/>
              <a:t>number</a:t>
            </a:r>
            <a:r>
              <a:rPr lang="de-DE" dirty="0"/>
              <a:t> </a:t>
            </a:r>
            <a:r>
              <a:rPr lang="de-DE" dirty="0" err="1"/>
              <a:t>of</a:t>
            </a:r>
            <a:r>
              <a:rPr lang="de-DE" dirty="0"/>
              <a:t> </a:t>
            </a:r>
            <a:r>
              <a:rPr lang="de-DE" dirty="0" err="1"/>
              <a:t>charging</a:t>
            </a:r>
            <a:r>
              <a:rPr lang="de-DE" dirty="0"/>
              <a:t> </a:t>
            </a:r>
            <a:r>
              <a:rPr lang="de-DE" dirty="0" err="1"/>
              <a:t>points</a:t>
            </a:r>
            <a:r>
              <a:rPr lang="de-DE" dirty="0"/>
              <a:t> </a:t>
            </a:r>
            <a:r>
              <a:rPr lang="de-DE" dirty="0" err="1"/>
              <a:t>correlates</a:t>
            </a:r>
            <a:r>
              <a:rPr lang="de-DE" dirty="0"/>
              <a:t> </a:t>
            </a:r>
            <a:r>
              <a:rPr lang="de-DE" dirty="0" err="1"/>
              <a:t>with</a:t>
            </a:r>
            <a:r>
              <a:rPr lang="de-DE" dirty="0"/>
              <a:t> </a:t>
            </a:r>
            <a:r>
              <a:rPr lang="de-DE" dirty="0" err="1"/>
              <a:t>the</a:t>
            </a:r>
            <a:r>
              <a:rPr lang="de-DE" dirty="0"/>
              <a:t> </a:t>
            </a:r>
            <a:r>
              <a:rPr lang="de-DE" dirty="0" err="1"/>
              <a:t>number</a:t>
            </a:r>
            <a:r>
              <a:rPr lang="de-DE" dirty="0"/>
              <a:t> </a:t>
            </a:r>
            <a:r>
              <a:rPr lang="de-DE" dirty="0" err="1"/>
              <a:t>of</a:t>
            </a:r>
            <a:r>
              <a:rPr lang="de-DE" dirty="0"/>
              <a:t> </a:t>
            </a:r>
            <a:r>
              <a:rPr lang="de-DE" dirty="0" err="1"/>
              <a:t>cars</a:t>
            </a:r>
            <a:r>
              <a:rPr lang="de-DE" dirty="0"/>
              <a:t>.  Not </a:t>
            </a:r>
            <a:r>
              <a:rPr lang="de-DE" dirty="0" err="1"/>
              <a:t>surprisingly</a:t>
            </a:r>
            <a:r>
              <a:rPr lang="de-DE" dirty="0"/>
              <a:t>, </a:t>
            </a:r>
            <a:r>
              <a:rPr lang="de-DE" dirty="0" err="1"/>
              <a:t>the</a:t>
            </a:r>
            <a:r>
              <a:rPr lang="de-DE" dirty="0"/>
              <a:t> </a:t>
            </a:r>
            <a:r>
              <a:rPr lang="de-DE" dirty="0" err="1"/>
              <a:t>number</a:t>
            </a:r>
            <a:r>
              <a:rPr lang="de-DE" dirty="0"/>
              <a:t> </a:t>
            </a:r>
            <a:r>
              <a:rPr lang="de-DE" dirty="0" err="1"/>
              <a:t>of</a:t>
            </a:r>
            <a:r>
              <a:rPr lang="de-DE" dirty="0"/>
              <a:t> </a:t>
            </a:r>
            <a:r>
              <a:rPr lang="de-DE" dirty="0" err="1"/>
              <a:t>cars</a:t>
            </a:r>
            <a:r>
              <a:rPr lang="de-DE" dirty="0"/>
              <a:t> and </a:t>
            </a:r>
            <a:r>
              <a:rPr lang="de-DE" dirty="0" err="1"/>
              <a:t>charging</a:t>
            </a:r>
            <a:r>
              <a:rPr lang="de-DE" dirty="0"/>
              <a:t> </a:t>
            </a:r>
            <a:r>
              <a:rPr lang="de-DE" dirty="0" err="1"/>
              <a:t>stations</a:t>
            </a:r>
            <a:r>
              <a:rPr lang="de-DE" dirty="0"/>
              <a:t> </a:t>
            </a:r>
            <a:r>
              <a:rPr lang="de-DE" dirty="0" err="1"/>
              <a:t>is</a:t>
            </a:r>
            <a:r>
              <a:rPr lang="de-DE" dirty="0"/>
              <a:t> </a:t>
            </a:r>
            <a:r>
              <a:rPr lang="de-DE" dirty="0" err="1"/>
              <a:t>bigger</a:t>
            </a:r>
            <a:r>
              <a:rPr lang="de-DE" dirty="0"/>
              <a:t> in </a:t>
            </a:r>
            <a:r>
              <a:rPr lang="de-DE" dirty="0" err="1"/>
              <a:t>the</a:t>
            </a:r>
            <a:r>
              <a:rPr lang="de-DE" dirty="0"/>
              <a:t> </a:t>
            </a:r>
            <a:r>
              <a:rPr lang="de-DE" dirty="0" err="1"/>
              <a:t>richest</a:t>
            </a:r>
            <a:r>
              <a:rPr lang="de-DE" dirty="0"/>
              <a:t> </a:t>
            </a:r>
            <a:r>
              <a:rPr lang="de-DE" dirty="0" err="1"/>
              <a:t>states</a:t>
            </a:r>
            <a:r>
              <a:rPr lang="de-DE" dirty="0"/>
              <a:t> (North-Rhein-</a:t>
            </a:r>
            <a:r>
              <a:rPr lang="de-DE" dirty="0" err="1"/>
              <a:t>Westphalia</a:t>
            </a:r>
            <a:r>
              <a:rPr lang="de-DE" dirty="0"/>
              <a:t>, Bavaria and Baden </a:t>
            </a:r>
            <a:r>
              <a:rPr lang="de-DE" dirty="0" err="1"/>
              <a:t>Württenberg</a:t>
            </a:r>
            <a:r>
              <a:rPr lang="de-DE" dirty="0"/>
              <a:t>)</a:t>
            </a:r>
          </a:p>
        </p:txBody>
      </p:sp>
    </p:spTree>
    <p:extLst>
      <p:ext uri="{BB962C8B-B14F-4D97-AF65-F5344CB8AC3E}">
        <p14:creationId xmlns:p14="http://schemas.microsoft.com/office/powerpoint/2010/main" val="36448279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de-DE" dirty="0"/>
              <a:t>But </a:t>
            </a:r>
            <a:r>
              <a:rPr lang="de-DE" dirty="0" err="1"/>
              <a:t>what</a:t>
            </a:r>
            <a:r>
              <a:rPr lang="de-DE" dirty="0"/>
              <a:t> </a:t>
            </a:r>
            <a:r>
              <a:rPr lang="de-DE" dirty="0" err="1"/>
              <a:t>does</a:t>
            </a:r>
            <a:r>
              <a:rPr lang="de-DE" dirty="0"/>
              <a:t> </a:t>
            </a:r>
            <a:r>
              <a:rPr lang="de-DE" dirty="0" err="1"/>
              <a:t>it</a:t>
            </a:r>
            <a:r>
              <a:rPr lang="de-DE" dirty="0"/>
              <a:t> </a:t>
            </a:r>
            <a:r>
              <a:rPr lang="de-DE" dirty="0" err="1"/>
              <a:t>mean</a:t>
            </a:r>
            <a:r>
              <a:rPr lang="de-DE" dirty="0"/>
              <a:t>? Well, </a:t>
            </a:r>
            <a:r>
              <a:rPr lang="de-DE" dirty="0" err="1"/>
              <a:t>when</a:t>
            </a:r>
            <a:r>
              <a:rPr lang="de-DE" dirty="0"/>
              <a:t> </a:t>
            </a:r>
            <a:r>
              <a:rPr lang="de-DE" dirty="0" err="1"/>
              <a:t>comparing</a:t>
            </a:r>
            <a:r>
              <a:rPr lang="de-DE" dirty="0"/>
              <a:t> </a:t>
            </a:r>
            <a:r>
              <a:rPr lang="de-DE" dirty="0" err="1"/>
              <a:t>the</a:t>
            </a:r>
            <a:r>
              <a:rPr lang="de-DE" dirty="0"/>
              <a:t> </a:t>
            </a:r>
            <a:r>
              <a:rPr lang="de-DE" dirty="0" err="1"/>
              <a:t>charging</a:t>
            </a:r>
            <a:r>
              <a:rPr lang="de-DE" dirty="0"/>
              <a:t> </a:t>
            </a:r>
            <a:r>
              <a:rPr lang="de-DE" dirty="0" err="1"/>
              <a:t>infrastructure</a:t>
            </a:r>
            <a:r>
              <a:rPr lang="de-DE" dirty="0"/>
              <a:t>, </a:t>
            </a:r>
            <a:r>
              <a:rPr lang="de-DE" dirty="0" err="1"/>
              <a:t>to</a:t>
            </a:r>
            <a:r>
              <a:rPr lang="de-DE" dirty="0"/>
              <a:t> </a:t>
            </a:r>
            <a:r>
              <a:rPr lang="de-DE" dirty="0" err="1"/>
              <a:t>the</a:t>
            </a:r>
            <a:r>
              <a:rPr lang="de-DE" dirty="0"/>
              <a:t> gas </a:t>
            </a:r>
            <a:r>
              <a:rPr lang="de-DE" dirty="0" err="1"/>
              <a:t>stations</a:t>
            </a:r>
            <a:r>
              <a:rPr lang="de-DE" dirty="0"/>
              <a:t> </a:t>
            </a:r>
            <a:r>
              <a:rPr lang="de-DE" dirty="0" err="1"/>
              <a:t>infrastructure</a:t>
            </a:r>
            <a:r>
              <a:rPr lang="de-DE" dirty="0"/>
              <a:t>, </a:t>
            </a:r>
            <a:r>
              <a:rPr lang="de-DE" dirty="0" err="1"/>
              <a:t>we</a:t>
            </a:r>
            <a:r>
              <a:rPr lang="de-DE" dirty="0"/>
              <a:t> </a:t>
            </a:r>
            <a:r>
              <a:rPr lang="de-DE" dirty="0" err="1"/>
              <a:t>see</a:t>
            </a:r>
            <a:r>
              <a:rPr lang="de-DE" dirty="0"/>
              <a:t> </a:t>
            </a:r>
            <a:r>
              <a:rPr lang="de-DE" dirty="0" err="1"/>
              <a:t>that</a:t>
            </a:r>
            <a:r>
              <a:rPr lang="de-DE" dirty="0"/>
              <a:t> </a:t>
            </a:r>
            <a:r>
              <a:rPr lang="de-DE" dirty="0" err="1"/>
              <a:t>it</a:t>
            </a:r>
            <a:r>
              <a:rPr lang="de-DE" dirty="0"/>
              <a:t> </a:t>
            </a:r>
            <a:r>
              <a:rPr lang="de-DE" dirty="0" err="1"/>
              <a:t>is</a:t>
            </a:r>
            <a:r>
              <a:rPr lang="de-DE" dirty="0"/>
              <a:t> </a:t>
            </a:r>
            <a:r>
              <a:rPr lang="de-DE" dirty="0" err="1"/>
              <a:t>actually</a:t>
            </a:r>
            <a:r>
              <a:rPr lang="de-DE" dirty="0"/>
              <a:t> </a:t>
            </a:r>
            <a:r>
              <a:rPr lang="de-DE" dirty="0" err="1"/>
              <a:t>bigger</a:t>
            </a:r>
            <a:r>
              <a:rPr lang="de-DE" dirty="0"/>
              <a:t> </a:t>
            </a:r>
            <a:r>
              <a:rPr lang="de-DE" dirty="0" err="1"/>
              <a:t>than</a:t>
            </a:r>
            <a:r>
              <a:rPr lang="de-DE" dirty="0"/>
              <a:t> </a:t>
            </a:r>
            <a:r>
              <a:rPr lang="de-DE" dirty="0" err="1"/>
              <a:t>the</a:t>
            </a:r>
            <a:r>
              <a:rPr lang="de-DE" dirty="0"/>
              <a:t> </a:t>
            </a:r>
            <a:r>
              <a:rPr lang="de-DE" dirty="0" err="1"/>
              <a:t>infrastructure</a:t>
            </a:r>
            <a:r>
              <a:rPr lang="de-DE" dirty="0"/>
              <a:t> </a:t>
            </a:r>
            <a:r>
              <a:rPr lang="de-DE" dirty="0" err="1"/>
              <a:t>for</a:t>
            </a:r>
            <a:r>
              <a:rPr lang="de-DE" dirty="0"/>
              <a:t> ICE-</a:t>
            </a:r>
            <a:r>
              <a:rPr lang="de-DE" dirty="0" err="1"/>
              <a:t>Vehicles</a:t>
            </a:r>
            <a:r>
              <a:rPr lang="de-DE" dirty="0"/>
              <a:t>. </a:t>
            </a:r>
            <a:r>
              <a:rPr lang="de-DE" dirty="0" err="1"/>
              <a:t>However</a:t>
            </a:r>
            <a:r>
              <a:rPr lang="de-DE" dirty="0"/>
              <a:t>, </a:t>
            </a:r>
            <a:r>
              <a:rPr lang="de-DE" dirty="0" err="1"/>
              <a:t>this</a:t>
            </a:r>
            <a:r>
              <a:rPr lang="de-DE" dirty="0"/>
              <a:t> </a:t>
            </a:r>
            <a:r>
              <a:rPr lang="de-DE" dirty="0" err="1"/>
              <a:t>is</a:t>
            </a:r>
            <a:r>
              <a:rPr lang="de-DE" dirty="0"/>
              <a:t> not a proper </a:t>
            </a:r>
            <a:r>
              <a:rPr lang="de-DE" dirty="0" err="1"/>
              <a:t>comparison</a:t>
            </a:r>
            <a:r>
              <a:rPr lang="de-DE" dirty="0"/>
              <a:t>, </a:t>
            </a:r>
            <a:r>
              <a:rPr lang="de-DE" dirty="0" err="1"/>
              <a:t>since</a:t>
            </a:r>
            <a:r>
              <a:rPr lang="de-DE" dirty="0"/>
              <a:t> </a:t>
            </a:r>
            <a:r>
              <a:rPr lang="de-DE" dirty="0" err="1"/>
              <a:t>there</a:t>
            </a:r>
            <a:r>
              <a:rPr lang="de-DE" dirty="0"/>
              <a:t> </a:t>
            </a:r>
            <a:r>
              <a:rPr lang="de-DE" dirty="0" err="1"/>
              <a:t>are</a:t>
            </a:r>
            <a:r>
              <a:rPr lang="de-DE" dirty="0"/>
              <a:t> </a:t>
            </a:r>
            <a:r>
              <a:rPr lang="de-DE" dirty="0" err="1"/>
              <a:t>many</a:t>
            </a:r>
            <a:r>
              <a:rPr lang="de-DE" dirty="0"/>
              <a:t> different </a:t>
            </a:r>
            <a:r>
              <a:rPr lang="de-DE" dirty="0" err="1"/>
              <a:t>factors</a:t>
            </a:r>
            <a:r>
              <a:rPr lang="de-DE" dirty="0"/>
              <a:t> </a:t>
            </a:r>
            <a:r>
              <a:rPr lang="de-DE" dirty="0" err="1"/>
              <a:t>that</a:t>
            </a:r>
            <a:r>
              <a:rPr lang="de-DE" dirty="0"/>
              <a:t> </a:t>
            </a:r>
            <a:r>
              <a:rPr lang="de-DE" dirty="0" err="1"/>
              <a:t>influence</a:t>
            </a:r>
            <a:r>
              <a:rPr lang="de-DE" dirty="0"/>
              <a:t> </a:t>
            </a:r>
            <a:r>
              <a:rPr lang="de-DE" dirty="0" err="1"/>
              <a:t>this</a:t>
            </a:r>
            <a:r>
              <a:rPr lang="de-DE" dirty="0"/>
              <a:t> </a:t>
            </a:r>
            <a:r>
              <a:rPr lang="de-DE" dirty="0" err="1"/>
              <a:t>comparison</a:t>
            </a:r>
            <a:r>
              <a:rPr lang="de-DE" dirty="0"/>
              <a:t>, like </a:t>
            </a:r>
            <a:r>
              <a:rPr lang="de-DE" dirty="0" err="1"/>
              <a:t>vehicle</a:t>
            </a:r>
            <a:r>
              <a:rPr lang="de-DE" dirty="0"/>
              <a:t> </a:t>
            </a:r>
            <a:r>
              <a:rPr lang="de-DE" dirty="0" err="1"/>
              <a:t>autonomy</a:t>
            </a:r>
            <a:r>
              <a:rPr lang="de-DE" dirty="0"/>
              <a:t> and also </a:t>
            </a:r>
            <a:r>
              <a:rPr lang="de-DE" dirty="0" err="1"/>
              <a:t>the</a:t>
            </a:r>
            <a:r>
              <a:rPr lang="de-DE" dirty="0"/>
              <a:t> </a:t>
            </a:r>
            <a:r>
              <a:rPr lang="de-DE" dirty="0" err="1"/>
              <a:t>speed</a:t>
            </a:r>
            <a:r>
              <a:rPr lang="de-DE" dirty="0"/>
              <a:t> </a:t>
            </a:r>
            <a:r>
              <a:rPr lang="de-DE" dirty="0" err="1"/>
              <a:t>of</a:t>
            </a:r>
            <a:r>
              <a:rPr lang="de-DE" dirty="0"/>
              <a:t> </a:t>
            </a:r>
            <a:r>
              <a:rPr lang="de-DE" dirty="0" err="1"/>
              <a:t>the</a:t>
            </a:r>
            <a:r>
              <a:rPr lang="de-DE" dirty="0"/>
              <a:t> </a:t>
            </a:r>
            <a:r>
              <a:rPr lang="de-DE" dirty="0" err="1"/>
              <a:t>charging</a:t>
            </a:r>
            <a:r>
              <a:rPr lang="de-DE" dirty="0"/>
              <a:t>. </a:t>
            </a:r>
          </a:p>
        </p:txBody>
      </p:sp>
    </p:spTree>
    <p:extLst>
      <p:ext uri="{BB962C8B-B14F-4D97-AF65-F5344CB8AC3E}">
        <p14:creationId xmlns:p14="http://schemas.microsoft.com/office/powerpoint/2010/main" val="9611582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pPr marL="172006" indent="0">
              <a:buNone/>
            </a:pPr>
            <a:r>
              <a:rPr lang="en-US" dirty="0"/>
              <a:t>Some states are better prepared than others. But overall, the percentage of fast charging points is smaller than 30 %</a:t>
            </a:r>
            <a:endParaRPr lang="de-DE" dirty="0"/>
          </a:p>
        </p:txBody>
      </p:sp>
    </p:spTree>
    <p:extLst>
      <p:ext uri="{BB962C8B-B14F-4D97-AF65-F5344CB8AC3E}">
        <p14:creationId xmlns:p14="http://schemas.microsoft.com/office/powerpoint/2010/main" val="12692205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de-DE" dirty="0"/>
              <a:t>Coming back </a:t>
            </a:r>
            <a:r>
              <a:rPr lang="de-DE" dirty="0" err="1"/>
              <a:t>to</a:t>
            </a:r>
            <a:r>
              <a:rPr lang="de-DE" dirty="0"/>
              <a:t> </a:t>
            </a:r>
            <a:r>
              <a:rPr lang="de-DE" dirty="0" err="1"/>
              <a:t>the</a:t>
            </a:r>
            <a:r>
              <a:rPr lang="de-DE" dirty="0"/>
              <a:t> </a:t>
            </a:r>
            <a:r>
              <a:rPr lang="de-DE" dirty="0" err="1"/>
              <a:t>goals</a:t>
            </a:r>
            <a:r>
              <a:rPr lang="de-DE" dirty="0"/>
              <a:t> </a:t>
            </a:r>
            <a:r>
              <a:rPr lang="de-DE" dirty="0" err="1"/>
              <a:t>for</a:t>
            </a:r>
            <a:r>
              <a:rPr lang="de-DE" dirty="0"/>
              <a:t> 2030. </a:t>
            </a:r>
            <a:r>
              <a:rPr lang="de-DE" dirty="0" err="1"/>
              <a:t>Is</a:t>
            </a:r>
            <a:r>
              <a:rPr lang="de-DE" dirty="0"/>
              <a:t> </a:t>
            </a:r>
            <a:r>
              <a:rPr lang="de-DE" dirty="0" err="1"/>
              <a:t>it</a:t>
            </a:r>
            <a:r>
              <a:rPr lang="de-DE" dirty="0"/>
              <a:t> </a:t>
            </a:r>
            <a:r>
              <a:rPr lang="de-DE" dirty="0" err="1"/>
              <a:t>realistic</a:t>
            </a:r>
            <a:r>
              <a:rPr lang="de-DE" dirty="0"/>
              <a:t> </a:t>
            </a:r>
            <a:r>
              <a:rPr lang="de-DE" dirty="0" err="1"/>
              <a:t>to</a:t>
            </a:r>
            <a:r>
              <a:rPr lang="de-DE" dirty="0"/>
              <a:t> </a:t>
            </a:r>
            <a:r>
              <a:rPr lang="de-DE" dirty="0" err="1"/>
              <a:t>achieve</a:t>
            </a:r>
            <a:r>
              <a:rPr lang="de-DE" dirty="0"/>
              <a:t> 1 Million </a:t>
            </a:r>
            <a:r>
              <a:rPr lang="de-DE" dirty="0" err="1"/>
              <a:t>charging</a:t>
            </a:r>
            <a:r>
              <a:rPr lang="de-DE" dirty="0"/>
              <a:t> </a:t>
            </a:r>
            <a:r>
              <a:rPr lang="de-DE" dirty="0" err="1"/>
              <a:t>points</a:t>
            </a:r>
            <a:r>
              <a:rPr lang="de-DE" dirty="0"/>
              <a:t> </a:t>
            </a:r>
            <a:r>
              <a:rPr lang="de-DE" dirty="0" err="1"/>
              <a:t>by</a:t>
            </a:r>
            <a:r>
              <a:rPr lang="de-DE" dirty="0"/>
              <a:t> 2030?</a:t>
            </a:r>
          </a:p>
          <a:p>
            <a:r>
              <a:rPr lang="de-DE" dirty="0"/>
              <a:t>The </a:t>
            </a:r>
            <a:r>
              <a:rPr lang="de-DE" dirty="0" err="1"/>
              <a:t>numbers</a:t>
            </a:r>
            <a:r>
              <a:rPr lang="de-DE" dirty="0"/>
              <a:t> </a:t>
            </a:r>
            <a:r>
              <a:rPr lang="de-DE" dirty="0" err="1"/>
              <a:t>show</a:t>
            </a:r>
            <a:r>
              <a:rPr lang="de-DE" dirty="0"/>
              <a:t> </a:t>
            </a:r>
            <a:r>
              <a:rPr lang="de-DE" dirty="0" err="1"/>
              <a:t>that</a:t>
            </a:r>
            <a:r>
              <a:rPr lang="de-DE" dirty="0"/>
              <a:t> </a:t>
            </a:r>
            <a:r>
              <a:rPr lang="de-DE" dirty="0" err="1"/>
              <a:t>we</a:t>
            </a:r>
            <a:r>
              <a:rPr lang="de-DE" dirty="0"/>
              <a:t> </a:t>
            </a:r>
            <a:r>
              <a:rPr lang="de-DE" dirty="0" err="1"/>
              <a:t>are</a:t>
            </a:r>
            <a:r>
              <a:rPr lang="de-DE" dirty="0"/>
              <a:t> not </a:t>
            </a:r>
            <a:r>
              <a:rPr lang="de-DE" dirty="0" err="1"/>
              <a:t>achieving</a:t>
            </a:r>
            <a:r>
              <a:rPr lang="de-DE" dirty="0"/>
              <a:t> </a:t>
            </a:r>
            <a:r>
              <a:rPr lang="de-DE" dirty="0" err="1"/>
              <a:t>this</a:t>
            </a:r>
            <a:r>
              <a:rPr lang="de-DE" dirty="0"/>
              <a:t> </a:t>
            </a:r>
            <a:r>
              <a:rPr lang="de-DE" dirty="0" err="1"/>
              <a:t>goal</a:t>
            </a:r>
            <a:r>
              <a:rPr lang="de-DE" dirty="0"/>
              <a:t>. </a:t>
            </a:r>
            <a:r>
              <a:rPr lang="de-DE" dirty="0" err="1"/>
              <a:t>We</a:t>
            </a:r>
            <a:r>
              <a:rPr lang="de-DE" dirty="0"/>
              <a:t> </a:t>
            </a:r>
            <a:r>
              <a:rPr lang="de-DE" dirty="0" err="1"/>
              <a:t>would</a:t>
            </a:r>
            <a:r>
              <a:rPr lang="de-DE" dirty="0"/>
              <a:t> </a:t>
            </a:r>
            <a:r>
              <a:rPr lang="de-DE" dirty="0" err="1"/>
              <a:t>need</a:t>
            </a:r>
            <a:r>
              <a:rPr lang="de-DE" dirty="0"/>
              <a:t> </a:t>
            </a:r>
            <a:r>
              <a:rPr lang="de-DE" dirty="0" err="1"/>
              <a:t>about</a:t>
            </a:r>
            <a:r>
              <a:rPr lang="de-DE" dirty="0"/>
              <a:t> 170K </a:t>
            </a:r>
            <a:r>
              <a:rPr lang="de-DE" dirty="0" err="1"/>
              <a:t>charging</a:t>
            </a:r>
            <a:r>
              <a:rPr lang="de-DE" dirty="0"/>
              <a:t> </a:t>
            </a:r>
            <a:r>
              <a:rPr lang="de-DE" dirty="0" err="1"/>
              <a:t>points</a:t>
            </a:r>
            <a:r>
              <a:rPr lang="de-DE" dirty="0"/>
              <a:t> per </a:t>
            </a:r>
            <a:r>
              <a:rPr lang="de-DE" dirty="0" err="1"/>
              <a:t>year</a:t>
            </a:r>
            <a:r>
              <a:rPr lang="de-DE" dirty="0"/>
              <a:t>. </a:t>
            </a:r>
            <a:r>
              <a:rPr lang="de-DE" dirty="0" err="1"/>
              <a:t>Which</a:t>
            </a:r>
            <a:r>
              <a:rPr lang="de-DE" dirty="0"/>
              <a:t> </a:t>
            </a:r>
            <a:r>
              <a:rPr lang="de-DE" dirty="0" err="1"/>
              <a:t>is</a:t>
            </a:r>
            <a:r>
              <a:rPr lang="de-DE" dirty="0"/>
              <a:t> </a:t>
            </a:r>
            <a:r>
              <a:rPr lang="de-DE" dirty="0" err="1"/>
              <a:t>about</a:t>
            </a:r>
            <a:r>
              <a:rPr lang="de-DE" dirty="0"/>
              <a:t> </a:t>
            </a:r>
            <a:r>
              <a:rPr lang="de-DE" dirty="0" err="1"/>
              <a:t>the</a:t>
            </a:r>
            <a:r>
              <a:rPr lang="de-DE" dirty="0"/>
              <a:t> </a:t>
            </a:r>
            <a:r>
              <a:rPr lang="de-DE" dirty="0" err="1"/>
              <a:t>number</a:t>
            </a:r>
            <a:r>
              <a:rPr lang="de-DE" dirty="0"/>
              <a:t> </a:t>
            </a:r>
            <a:r>
              <a:rPr lang="de-DE" dirty="0" err="1"/>
              <a:t>of</a:t>
            </a:r>
            <a:r>
              <a:rPr lang="de-DE" dirty="0"/>
              <a:t> </a:t>
            </a:r>
            <a:r>
              <a:rPr lang="de-DE" dirty="0" err="1"/>
              <a:t>charging</a:t>
            </a:r>
            <a:r>
              <a:rPr lang="de-DE" dirty="0"/>
              <a:t> </a:t>
            </a:r>
            <a:r>
              <a:rPr lang="de-DE" dirty="0" err="1"/>
              <a:t>points</a:t>
            </a:r>
            <a:r>
              <a:rPr lang="de-DE" dirty="0"/>
              <a:t> </a:t>
            </a:r>
            <a:r>
              <a:rPr lang="de-DE" dirty="0" err="1"/>
              <a:t>that</a:t>
            </a:r>
            <a:r>
              <a:rPr lang="de-DE" dirty="0"/>
              <a:t> </a:t>
            </a:r>
            <a:r>
              <a:rPr lang="de-DE" dirty="0" err="1"/>
              <a:t>we</a:t>
            </a:r>
            <a:r>
              <a:rPr lang="de-DE" dirty="0"/>
              <a:t> </a:t>
            </a:r>
            <a:r>
              <a:rPr lang="de-DE" dirty="0" err="1"/>
              <a:t>have</a:t>
            </a:r>
            <a:r>
              <a:rPr lang="de-DE" dirty="0"/>
              <a:t> </a:t>
            </a:r>
            <a:r>
              <a:rPr lang="de-DE" dirty="0" err="1"/>
              <a:t>today</a:t>
            </a:r>
            <a:r>
              <a:rPr lang="de-DE" dirty="0"/>
              <a:t>.</a:t>
            </a:r>
          </a:p>
        </p:txBody>
      </p:sp>
    </p:spTree>
    <p:extLst>
      <p:ext uri="{BB962C8B-B14F-4D97-AF65-F5344CB8AC3E}">
        <p14:creationId xmlns:p14="http://schemas.microsoft.com/office/powerpoint/2010/main" val="4268952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98856a3ece_1_2642: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98856a3ece_1_2642: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pPr marL="0" indent="0">
              <a:buNone/>
            </a:pPr>
            <a:r>
              <a:rPr lang="de-DE" dirty="0" err="1"/>
              <a:t>Is</a:t>
            </a:r>
            <a:r>
              <a:rPr lang="de-DE" dirty="0"/>
              <a:t> </a:t>
            </a:r>
            <a:r>
              <a:rPr lang="de-DE" dirty="0" err="1"/>
              <a:t>it</a:t>
            </a:r>
            <a:r>
              <a:rPr lang="de-DE" dirty="0"/>
              <a:t> </a:t>
            </a:r>
            <a:r>
              <a:rPr lang="de-DE" dirty="0" err="1"/>
              <a:t>really</a:t>
            </a:r>
            <a:r>
              <a:rPr lang="de-DE" dirty="0"/>
              <a:t> </a:t>
            </a:r>
            <a:r>
              <a:rPr lang="de-DE" dirty="0" err="1"/>
              <a:t>bad</a:t>
            </a:r>
            <a:r>
              <a:rPr lang="de-DE" dirty="0"/>
              <a:t>?</a:t>
            </a:r>
          </a:p>
          <a:p>
            <a:pPr marL="0" indent="0">
              <a:buNone/>
            </a:pPr>
            <a:r>
              <a:rPr lang="de-DE" dirty="0"/>
              <a:t>Well, </a:t>
            </a:r>
            <a:r>
              <a:rPr lang="de-DE" dirty="0" err="1"/>
              <a:t>one</a:t>
            </a:r>
            <a:r>
              <a:rPr lang="de-DE" dirty="0"/>
              <a:t> </a:t>
            </a:r>
            <a:r>
              <a:rPr lang="de-DE" dirty="0" err="1"/>
              <a:t>aspect</a:t>
            </a:r>
            <a:r>
              <a:rPr lang="de-DE" dirty="0"/>
              <a:t> </a:t>
            </a:r>
            <a:r>
              <a:rPr lang="de-DE" dirty="0" err="1"/>
              <a:t>to</a:t>
            </a:r>
            <a:r>
              <a:rPr lang="de-DE" dirty="0"/>
              <a:t> </a:t>
            </a:r>
            <a:r>
              <a:rPr lang="de-DE" dirty="0" err="1"/>
              <a:t>be</a:t>
            </a:r>
            <a:r>
              <a:rPr lang="de-DE" dirty="0"/>
              <a:t> </a:t>
            </a:r>
            <a:r>
              <a:rPr lang="de-DE" dirty="0" err="1"/>
              <a:t>considered</a:t>
            </a:r>
            <a:r>
              <a:rPr lang="de-DE" dirty="0"/>
              <a:t> in </a:t>
            </a:r>
            <a:r>
              <a:rPr lang="de-DE" dirty="0" err="1"/>
              <a:t>this</a:t>
            </a:r>
            <a:r>
              <a:rPr lang="de-DE" dirty="0"/>
              <a:t> </a:t>
            </a:r>
            <a:r>
              <a:rPr lang="de-DE" dirty="0" err="1"/>
              <a:t>equation</a:t>
            </a:r>
            <a:r>
              <a:rPr lang="de-DE" dirty="0"/>
              <a:t> </a:t>
            </a:r>
            <a:r>
              <a:rPr lang="de-DE" dirty="0" err="1"/>
              <a:t>is</a:t>
            </a:r>
            <a:r>
              <a:rPr lang="de-DE" dirty="0"/>
              <a:t>, </a:t>
            </a:r>
            <a:r>
              <a:rPr lang="de-DE" dirty="0" err="1"/>
              <a:t>that</a:t>
            </a:r>
            <a:r>
              <a:rPr lang="de-DE" dirty="0"/>
              <a:t> a </a:t>
            </a:r>
            <a:r>
              <a:rPr lang="de-DE" dirty="0" err="1"/>
              <a:t>significant</a:t>
            </a:r>
            <a:r>
              <a:rPr lang="de-DE" dirty="0"/>
              <a:t> </a:t>
            </a:r>
            <a:r>
              <a:rPr lang="de-DE" dirty="0" err="1"/>
              <a:t>amount</a:t>
            </a:r>
            <a:r>
              <a:rPr lang="de-DE" dirty="0"/>
              <a:t> </a:t>
            </a:r>
            <a:r>
              <a:rPr lang="de-DE" dirty="0" err="1"/>
              <a:t>of</a:t>
            </a:r>
            <a:r>
              <a:rPr lang="de-DE" dirty="0"/>
              <a:t> </a:t>
            </a:r>
            <a:r>
              <a:rPr lang="de-DE" dirty="0" err="1"/>
              <a:t>electric</a:t>
            </a:r>
            <a:r>
              <a:rPr lang="de-DE" dirty="0"/>
              <a:t> </a:t>
            </a:r>
            <a:r>
              <a:rPr lang="de-DE" dirty="0" err="1"/>
              <a:t>vehicle</a:t>
            </a:r>
            <a:r>
              <a:rPr lang="de-DE" dirty="0"/>
              <a:t> </a:t>
            </a:r>
            <a:r>
              <a:rPr lang="de-DE" dirty="0" err="1"/>
              <a:t>owners</a:t>
            </a:r>
            <a:r>
              <a:rPr lang="de-DE" dirty="0"/>
              <a:t>  </a:t>
            </a:r>
            <a:r>
              <a:rPr lang="de-DE" dirty="0" err="1"/>
              <a:t>have</a:t>
            </a:r>
            <a:r>
              <a:rPr lang="de-DE" dirty="0"/>
              <a:t> a solar power </a:t>
            </a:r>
            <a:r>
              <a:rPr lang="de-DE" dirty="0" err="1"/>
              <a:t>system</a:t>
            </a:r>
            <a:r>
              <a:rPr lang="de-DE" dirty="0"/>
              <a:t> and </a:t>
            </a:r>
            <a:r>
              <a:rPr lang="de-DE" dirty="0" err="1"/>
              <a:t>can</a:t>
            </a:r>
            <a:r>
              <a:rPr lang="de-DE" dirty="0"/>
              <a:t> </a:t>
            </a:r>
            <a:r>
              <a:rPr lang="de-DE" dirty="0" err="1"/>
              <a:t>charge</a:t>
            </a:r>
            <a:r>
              <a:rPr lang="de-DE" dirty="0"/>
              <a:t> </a:t>
            </a:r>
            <a:r>
              <a:rPr lang="de-DE" dirty="0" err="1"/>
              <a:t>their</a:t>
            </a:r>
            <a:r>
              <a:rPr lang="de-DE" dirty="0"/>
              <a:t> </a:t>
            </a:r>
            <a:r>
              <a:rPr lang="de-DE" dirty="0" err="1"/>
              <a:t>cars</a:t>
            </a:r>
            <a:r>
              <a:rPr lang="de-DE" dirty="0"/>
              <a:t> at </a:t>
            </a:r>
            <a:r>
              <a:rPr lang="de-DE" dirty="0" err="1"/>
              <a:t>home</a:t>
            </a:r>
            <a:r>
              <a:rPr lang="de-DE" dirty="0"/>
              <a:t>.  </a:t>
            </a:r>
            <a:r>
              <a:rPr lang="de-DE" dirty="0" err="1"/>
              <a:t>According</a:t>
            </a:r>
            <a:r>
              <a:rPr lang="de-DE" dirty="0"/>
              <a:t> </a:t>
            </a:r>
            <a:r>
              <a:rPr lang="de-DE" dirty="0" err="1"/>
              <a:t>to</a:t>
            </a:r>
            <a:r>
              <a:rPr lang="de-DE" dirty="0"/>
              <a:t> a </a:t>
            </a:r>
            <a:r>
              <a:rPr lang="de-DE" dirty="0" err="1"/>
              <a:t>survey</a:t>
            </a:r>
            <a:r>
              <a:rPr lang="de-DE" dirty="0"/>
              <a:t> </a:t>
            </a:r>
            <a:r>
              <a:rPr lang="de-DE" dirty="0" err="1"/>
              <a:t>by</a:t>
            </a:r>
            <a:r>
              <a:rPr lang="de-DE" dirty="0"/>
              <a:t> ADAC, 44% </a:t>
            </a:r>
            <a:r>
              <a:rPr lang="de-DE" dirty="0" err="1"/>
              <a:t>of</a:t>
            </a:r>
            <a:r>
              <a:rPr lang="de-DE" dirty="0"/>
              <a:t> </a:t>
            </a:r>
            <a:r>
              <a:rPr lang="de-DE" dirty="0" err="1"/>
              <a:t>the</a:t>
            </a:r>
            <a:r>
              <a:rPr lang="de-DE" dirty="0"/>
              <a:t> </a:t>
            </a:r>
            <a:r>
              <a:rPr lang="de-DE" dirty="0" err="1"/>
              <a:t>of</a:t>
            </a:r>
            <a:r>
              <a:rPr lang="de-DE" dirty="0"/>
              <a:t> EV-</a:t>
            </a:r>
            <a:r>
              <a:rPr lang="de-DE" dirty="0" err="1"/>
              <a:t>Owners</a:t>
            </a:r>
            <a:r>
              <a:rPr lang="de-DE" dirty="0"/>
              <a:t> </a:t>
            </a:r>
            <a:r>
              <a:rPr lang="de-DE" dirty="0" err="1"/>
              <a:t>have</a:t>
            </a:r>
            <a:r>
              <a:rPr lang="de-DE" dirty="0"/>
              <a:t> a solar power </a:t>
            </a:r>
            <a:r>
              <a:rPr lang="de-DE" dirty="0" err="1"/>
              <a:t>system</a:t>
            </a:r>
            <a:r>
              <a:rPr lang="de-DE" dirty="0"/>
              <a:t> and 254% plan </a:t>
            </a:r>
            <a:r>
              <a:rPr lang="de-DE" dirty="0" err="1"/>
              <a:t>to</a:t>
            </a:r>
            <a:r>
              <a:rPr lang="de-DE" dirty="0"/>
              <a:t> </a:t>
            </a:r>
            <a:r>
              <a:rPr lang="de-DE" dirty="0" err="1"/>
              <a:t>purchase</a:t>
            </a:r>
            <a:r>
              <a:rPr lang="de-DE" dirty="0"/>
              <a:t> </a:t>
            </a:r>
            <a:r>
              <a:rPr lang="de-DE" dirty="0" err="1"/>
              <a:t>one</a:t>
            </a:r>
            <a:r>
              <a:rPr lang="de-DE" dirty="0"/>
              <a:t> </a:t>
            </a:r>
            <a:r>
              <a:rPr lang="de-DE" dirty="0" err="1"/>
              <a:t>within</a:t>
            </a:r>
            <a:r>
              <a:rPr lang="de-DE" dirty="0"/>
              <a:t> </a:t>
            </a:r>
            <a:r>
              <a:rPr lang="de-DE" dirty="0" err="1"/>
              <a:t>the</a:t>
            </a:r>
            <a:r>
              <a:rPr lang="de-DE" dirty="0"/>
              <a:t> </a:t>
            </a:r>
            <a:r>
              <a:rPr lang="de-DE" dirty="0" err="1"/>
              <a:t>next</a:t>
            </a:r>
            <a:r>
              <a:rPr lang="de-DE" dirty="0"/>
              <a:t> 3 </a:t>
            </a:r>
            <a:r>
              <a:rPr lang="de-DE" dirty="0" err="1"/>
              <a:t>years</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de-DE" dirty="0"/>
              <a:t>Well, </a:t>
            </a:r>
            <a:r>
              <a:rPr lang="de-DE" dirty="0" err="1"/>
              <a:t>the</a:t>
            </a:r>
            <a:r>
              <a:rPr lang="de-DE" dirty="0"/>
              <a:t> </a:t>
            </a:r>
            <a:r>
              <a:rPr lang="de-DE" dirty="0" err="1"/>
              <a:t>number</a:t>
            </a:r>
            <a:r>
              <a:rPr lang="de-DE" dirty="0"/>
              <a:t> </a:t>
            </a:r>
            <a:r>
              <a:rPr lang="de-DE" dirty="0" err="1"/>
              <a:t>of</a:t>
            </a:r>
            <a:r>
              <a:rPr lang="de-DE" dirty="0"/>
              <a:t> </a:t>
            </a:r>
            <a:r>
              <a:rPr lang="de-DE" dirty="0" err="1"/>
              <a:t>electric</a:t>
            </a:r>
            <a:r>
              <a:rPr lang="de-DE" dirty="0"/>
              <a:t> </a:t>
            </a:r>
            <a:r>
              <a:rPr lang="de-DE" dirty="0" err="1"/>
              <a:t>vehicles</a:t>
            </a:r>
            <a:r>
              <a:rPr lang="de-DE" dirty="0"/>
              <a:t> </a:t>
            </a:r>
            <a:r>
              <a:rPr lang="de-DE" dirty="0" err="1"/>
              <a:t>is</a:t>
            </a:r>
            <a:r>
              <a:rPr lang="de-DE" dirty="0"/>
              <a:t> also not </a:t>
            </a:r>
            <a:r>
              <a:rPr lang="de-DE" dirty="0" err="1"/>
              <a:t>going</a:t>
            </a:r>
            <a:r>
              <a:rPr lang="de-DE" dirty="0"/>
              <a:t> </a:t>
            </a:r>
            <a:r>
              <a:rPr lang="de-DE" dirty="0" err="1"/>
              <a:t>to</a:t>
            </a:r>
            <a:r>
              <a:rPr lang="de-DE" dirty="0"/>
              <a:t> </a:t>
            </a:r>
            <a:r>
              <a:rPr lang="de-DE" dirty="0" err="1"/>
              <a:t>achieve</a:t>
            </a:r>
            <a:r>
              <a:rPr lang="de-DE" dirty="0"/>
              <a:t> </a:t>
            </a:r>
            <a:r>
              <a:rPr lang="de-DE" dirty="0" err="1"/>
              <a:t>the</a:t>
            </a:r>
            <a:r>
              <a:rPr lang="de-DE" dirty="0"/>
              <a:t> </a:t>
            </a:r>
            <a:r>
              <a:rPr lang="de-DE" dirty="0" err="1"/>
              <a:t>goals</a:t>
            </a:r>
            <a:r>
              <a:rPr lang="de-DE" dirty="0"/>
              <a:t> </a:t>
            </a:r>
            <a:r>
              <a:rPr lang="de-DE" dirty="0" err="1"/>
              <a:t>for</a:t>
            </a:r>
            <a:r>
              <a:rPr lang="de-DE" dirty="0"/>
              <a:t> 2030, </a:t>
            </a:r>
          </a:p>
        </p:txBody>
      </p:sp>
    </p:spTree>
    <p:extLst>
      <p:ext uri="{BB962C8B-B14F-4D97-AF65-F5344CB8AC3E}">
        <p14:creationId xmlns:p14="http://schemas.microsoft.com/office/powerpoint/2010/main" val="34371877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de-DE" dirty="0"/>
              <a:t>Well </a:t>
            </a:r>
            <a:r>
              <a:rPr lang="de-DE" dirty="0" err="1"/>
              <a:t>according</a:t>
            </a:r>
            <a:r>
              <a:rPr lang="de-DE" dirty="0"/>
              <a:t> </a:t>
            </a:r>
            <a:r>
              <a:rPr lang="de-DE" dirty="0" err="1"/>
              <a:t>to</a:t>
            </a:r>
            <a:r>
              <a:rPr lang="de-DE" dirty="0"/>
              <a:t> </a:t>
            </a:r>
            <a:r>
              <a:rPr lang="de-DE" dirty="0" err="1"/>
              <a:t>this</a:t>
            </a:r>
            <a:r>
              <a:rPr lang="de-DE" dirty="0"/>
              <a:t> </a:t>
            </a:r>
            <a:r>
              <a:rPr lang="de-DE" dirty="0" err="1"/>
              <a:t>projection</a:t>
            </a:r>
            <a:r>
              <a:rPr lang="de-DE" dirty="0"/>
              <a:t>, </a:t>
            </a:r>
            <a:r>
              <a:rPr lang="de-DE" dirty="0" err="1"/>
              <a:t>the</a:t>
            </a:r>
            <a:r>
              <a:rPr lang="de-DE" dirty="0"/>
              <a:t> </a:t>
            </a:r>
            <a:r>
              <a:rPr lang="de-DE" dirty="0" err="1"/>
              <a:t>infrastructure</a:t>
            </a:r>
            <a:r>
              <a:rPr lang="de-DE" dirty="0"/>
              <a:t> will </a:t>
            </a:r>
            <a:r>
              <a:rPr lang="de-DE" dirty="0" err="1"/>
              <a:t>be</a:t>
            </a:r>
            <a:r>
              <a:rPr lang="de-DE" dirty="0"/>
              <a:t> </a:t>
            </a:r>
            <a:r>
              <a:rPr lang="de-DE" dirty="0" err="1"/>
              <a:t>worse</a:t>
            </a:r>
            <a:r>
              <a:rPr lang="de-DE" dirty="0"/>
              <a:t> </a:t>
            </a:r>
            <a:r>
              <a:rPr lang="de-DE" dirty="0" err="1"/>
              <a:t>than</a:t>
            </a:r>
            <a:r>
              <a:rPr lang="de-DE" dirty="0"/>
              <a:t> </a:t>
            </a:r>
            <a:r>
              <a:rPr lang="de-DE" dirty="0" err="1"/>
              <a:t>the</a:t>
            </a:r>
            <a:r>
              <a:rPr lang="de-DE" dirty="0"/>
              <a:t> </a:t>
            </a:r>
            <a:r>
              <a:rPr lang="de-DE" dirty="0" err="1"/>
              <a:t>one</a:t>
            </a:r>
            <a:r>
              <a:rPr lang="de-DE" dirty="0"/>
              <a:t> </a:t>
            </a:r>
            <a:r>
              <a:rPr lang="de-DE" dirty="0" err="1"/>
              <a:t>we</a:t>
            </a:r>
            <a:r>
              <a:rPr lang="de-DE" dirty="0"/>
              <a:t> </a:t>
            </a:r>
            <a:r>
              <a:rPr lang="de-DE" dirty="0" err="1"/>
              <a:t>have</a:t>
            </a:r>
            <a:r>
              <a:rPr lang="de-DE" dirty="0"/>
              <a:t> </a:t>
            </a:r>
            <a:r>
              <a:rPr lang="de-DE" dirty="0" err="1"/>
              <a:t>now</a:t>
            </a:r>
            <a:endParaRPr lang="de-DE" dirty="0"/>
          </a:p>
        </p:txBody>
      </p:sp>
    </p:spTree>
    <p:extLst>
      <p:ext uri="{BB962C8B-B14F-4D97-AF65-F5344CB8AC3E}">
        <p14:creationId xmlns:p14="http://schemas.microsoft.com/office/powerpoint/2010/main" val="590937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pPr marL="123844" indent="0">
              <a:buNone/>
            </a:pPr>
            <a:r>
              <a:rPr lang="en-US" b="0" i="0" dirty="0">
                <a:solidFill>
                  <a:schemeClr val="tx1"/>
                </a:solidFill>
                <a:effectLst/>
                <a:latin typeface="Slack-Lato"/>
              </a:rPr>
              <a:t>To give a bit of context, in order to reduce CO₂ emissions, the European Union has agreed on banning the sale of new petrol and diesel cars starting in 2035. This transition will increase the demand for electric vehicles (EVs) and, consequently, for charging infrastructure.</a:t>
            </a:r>
            <a:br>
              <a:rPr lang="en-US" dirty="0">
                <a:solidFill>
                  <a:schemeClr val="tx1"/>
                </a:solidFill>
              </a:rPr>
            </a:br>
            <a:endParaRPr lang="en-US" dirty="0">
              <a:solidFill>
                <a:schemeClr val="tx1"/>
              </a:solidFill>
            </a:endParaRPr>
          </a:p>
          <a:p>
            <a:pPr marL="123844" indent="0">
              <a:buNone/>
            </a:pPr>
            <a:r>
              <a:rPr lang="en-US" b="1" i="0" dirty="0">
                <a:solidFill>
                  <a:schemeClr val="tx1"/>
                </a:solidFill>
                <a:effectLst/>
                <a:latin typeface="Slack-Lato"/>
              </a:rPr>
              <a:t>Is Germany prepared for this shift?</a:t>
            </a:r>
            <a:endParaRPr lang="en-US" noProof="0" dirty="0">
              <a:solidFill>
                <a:schemeClr val="tx1"/>
              </a:solidFill>
            </a:endParaRPr>
          </a:p>
          <a:p>
            <a:pPr algn="l">
              <a:buNone/>
            </a:pPr>
            <a:r>
              <a:rPr lang="en-US" dirty="0"/>
              <a:t>Why Germany? Because it is Europe’s largest economy and home to its most powerful automotive industry.</a:t>
            </a:r>
            <a:endParaRPr lang="de-DE" dirty="0"/>
          </a:p>
        </p:txBody>
      </p:sp>
    </p:spTree>
    <p:extLst>
      <p:ext uri="{BB962C8B-B14F-4D97-AF65-F5344CB8AC3E}">
        <p14:creationId xmlns:p14="http://schemas.microsoft.com/office/powerpoint/2010/main" val="4284302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96c5e74a8e_0_4088: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 name="Google Shape;430;g96c5e74a8e_0_4088: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pPr marL="0" indent="0">
              <a:buNone/>
            </a:pPr>
            <a:r>
              <a:rPr lang="de-DE" dirty="0" err="1"/>
              <a:t>To</a:t>
            </a:r>
            <a:r>
              <a:rPr lang="de-DE" dirty="0"/>
              <a:t> perform </a:t>
            </a:r>
            <a:r>
              <a:rPr lang="de-DE" dirty="0" err="1"/>
              <a:t>my</a:t>
            </a:r>
            <a:r>
              <a:rPr lang="de-DE" dirty="0"/>
              <a:t> </a:t>
            </a:r>
            <a:r>
              <a:rPr lang="de-DE" dirty="0" err="1"/>
              <a:t>analysis</a:t>
            </a:r>
            <a:r>
              <a:rPr lang="de-DE" dirty="0"/>
              <a:t>, I </a:t>
            </a:r>
            <a:r>
              <a:rPr lang="de-DE" dirty="0" err="1"/>
              <a:t>got</a:t>
            </a:r>
            <a:r>
              <a:rPr lang="de-DE" dirty="0"/>
              <a:t> </a:t>
            </a:r>
            <a:r>
              <a:rPr lang="de-DE" dirty="0" err="1"/>
              <a:t>information</a:t>
            </a:r>
            <a:r>
              <a:rPr lang="de-DE" dirty="0"/>
              <a:t> </a:t>
            </a:r>
            <a:r>
              <a:rPr lang="de-DE" dirty="0" err="1"/>
              <a:t>about</a:t>
            </a:r>
            <a:r>
              <a:rPr lang="de-DE" dirty="0"/>
              <a:t> </a:t>
            </a:r>
            <a:r>
              <a:rPr lang="de-DE" dirty="0" err="1"/>
              <a:t>German‘s</a:t>
            </a:r>
            <a:r>
              <a:rPr lang="de-DE" dirty="0"/>
              <a:t> </a:t>
            </a:r>
            <a:r>
              <a:rPr lang="de-DE" dirty="0" err="1"/>
              <a:t>vehicle</a:t>
            </a:r>
            <a:r>
              <a:rPr lang="de-DE" dirty="0"/>
              <a:t> </a:t>
            </a:r>
            <a:r>
              <a:rPr lang="de-DE" dirty="0" err="1"/>
              <a:t>fleet</a:t>
            </a:r>
            <a:r>
              <a:rPr lang="de-DE" dirty="0"/>
              <a:t>, </a:t>
            </a:r>
            <a:r>
              <a:rPr lang="en-US" sz="1200" dirty="0">
                <a:latin typeface="Fira Sans" panose="020B0503050000020004" pitchFamily="34" charset="0"/>
              </a:rPr>
              <a:t>from the Federal Ministry for Digital and Transport from January 2019 to January 2025</a:t>
            </a:r>
          </a:p>
          <a:p>
            <a:pPr marL="0" indent="0" defTabSz="990752">
              <a:buNone/>
              <a:defRPr/>
            </a:pPr>
            <a:r>
              <a:rPr lang="en-US" sz="1200" dirty="0">
                <a:latin typeface="Fira Sans" panose="020B0503050000020004" pitchFamily="34" charset="0"/>
              </a:rPr>
              <a:t>Then the number and type of charging stations, from </a:t>
            </a:r>
            <a:r>
              <a:rPr lang="en-US" sz="1200" dirty="0" err="1">
                <a:latin typeface="Fira Sans" panose="020B0503050000020004" pitchFamily="34" charset="0"/>
              </a:rPr>
              <a:t>Bundesnetzagentur</a:t>
            </a:r>
            <a:r>
              <a:rPr lang="en-US" sz="1200" dirty="0">
                <a:latin typeface="Fira Sans" panose="020B0503050000020004" pitchFamily="34" charset="0"/>
              </a:rPr>
              <a:t>, the primary regulatory body for infrastructure in Germany. (2018-2025)</a:t>
            </a:r>
          </a:p>
          <a:p>
            <a:pPr marL="0" indent="0" defTabSz="990752">
              <a:buNone/>
              <a:defRPr/>
            </a:pPr>
            <a:r>
              <a:rPr lang="en-US" sz="1200" dirty="0">
                <a:solidFill>
                  <a:schemeClr val="dk1"/>
                </a:solidFill>
                <a:latin typeface="Fira Sans"/>
                <a:ea typeface="Fira Sans"/>
                <a:cs typeface="Fira Sans"/>
                <a:sym typeface="Fira Sans"/>
              </a:rPr>
              <a:t>Germany’s population, from Federal and State Statistical Offices (2022)</a:t>
            </a:r>
            <a:endParaRPr lang="en-US" sz="1200" dirty="0">
              <a:latin typeface="Fira Sans" panose="020B0503050000020004" pitchFamily="34" charset="0"/>
              <a:sym typeface="Roboto"/>
            </a:endParaRPr>
          </a:p>
          <a:p>
            <a:pPr marL="0" indent="0" defTabSz="990752">
              <a:buNone/>
              <a:defRPr/>
            </a:pPr>
            <a:r>
              <a:rPr lang="en-US" sz="1200" dirty="0">
                <a:solidFill>
                  <a:schemeClr val="dk1"/>
                </a:solidFill>
                <a:latin typeface="Fira Sans"/>
                <a:ea typeface="Fira Sans"/>
                <a:cs typeface="Fira Sans"/>
                <a:sym typeface="Fira Sans"/>
              </a:rPr>
              <a:t>Gas stations, from: Federal Association of Independent Petrol Stations (2018-2024)</a:t>
            </a:r>
          </a:p>
          <a:p>
            <a:pPr marL="0" indent="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en-US" dirty="0"/>
              <a:t>Before we start with the information from the datasets,  let’s understand the context.</a:t>
            </a:r>
          </a:p>
          <a:p>
            <a:r>
              <a:rPr lang="en-US" dirty="0"/>
              <a:t>In Europe, Germany has the largest fleet of electric vehicles. However, countries like Norway and Iceland are significantly ahead in terms of adoption. In Norway, 90% of new cars are electric, compared to just 18% in Germany.</a:t>
            </a:r>
            <a:endParaRPr lang="de-DE" dirty="0"/>
          </a:p>
        </p:txBody>
      </p:sp>
    </p:spTree>
    <p:extLst>
      <p:ext uri="{BB962C8B-B14F-4D97-AF65-F5344CB8AC3E}">
        <p14:creationId xmlns:p14="http://schemas.microsoft.com/office/powerpoint/2010/main" val="1680778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a:extLst>
            <a:ext uri="{FF2B5EF4-FFF2-40B4-BE49-F238E27FC236}">
              <a16:creationId xmlns:a16="http://schemas.microsoft.com/office/drawing/2014/main" id="{2D3EA6AB-BE76-0CA4-46B6-BC26669C4A70}"/>
            </a:ext>
          </a:extLst>
        </p:cNvPr>
        <p:cNvGrpSpPr/>
        <p:nvPr/>
      </p:nvGrpSpPr>
      <p:grpSpPr>
        <a:xfrm>
          <a:off x="0" y="0"/>
          <a:ext cx="0" cy="0"/>
          <a:chOff x="0" y="0"/>
          <a:chExt cx="0" cy="0"/>
        </a:xfrm>
      </p:grpSpPr>
      <p:sp>
        <p:nvSpPr>
          <p:cNvPr id="2031" name="Google Shape;2031;g98856a3ece_1_6014:notes">
            <a:extLst>
              <a:ext uri="{FF2B5EF4-FFF2-40B4-BE49-F238E27FC236}">
                <a16:creationId xmlns:a16="http://schemas.microsoft.com/office/drawing/2014/main" id="{BC568599-2736-76BD-4421-78469C06EEE8}"/>
              </a:ext>
            </a:extLst>
          </p:cNvPr>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98856a3ece_1_6014:notes">
            <a:extLst>
              <a:ext uri="{FF2B5EF4-FFF2-40B4-BE49-F238E27FC236}">
                <a16:creationId xmlns:a16="http://schemas.microsoft.com/office/drawing/2014/main" id="{7CAAA1B6-9A15-2E51-5291-A800914BB513}"/>
              </a:ext>
            </a:extLst>
          </p:cNvPr>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pPr marL="0" indent="0">
              <a:buNone/>
            </a:pPr>
            <a:r>
              <a:rPr lang="en-US" dirty="0"/>
              <a:t>To achieve the EU targets, Germany passed a climate protection law in 2019 that sets out some ambitious goals:</a:t>
            </a:r>
          </a:p>
          <a:p>
            <a:pPr marL="0" indent="0">
              <a:buNone/>
            </a:pPr>
            <a:r>
              <a:rPr lang="en-US" dirty="0"/>
              <a:t>CO2 emissions are to be reduced by 65%.</a:t>
            </a:r>
          </a:p>
          <a:p>
            <a:pPr marL="0" indent="0">
              <a:buNone/>
            </a:pPr>
            <a:r>
              <a:rPr lang="en-US" dirty="0"/>
              <a:t>To achieve this, 1 million charging stations</a:t>
            </a:r>
          </a:p>
          <a:p>
            <a:pPr marL="0" indent="0">
              <a:buNone/>
            </a:pPr>
            <a:r>
              <a:rPr lang="en-US" dirty="0"/>
              <a:t>15 million electric vehicles</a:t>
            </a:r>
            <a:endParaRPr dirty="0"/>
          </a:p>
        </p:txBody>
      </p:sp>
    </p:spTree>
    <p:extLst>
      <p:ext uri="{BB962C8B-B14F-4D97-AF65-F5344CB8AC3E}">
        <p14:creationId xmlns:p14="http://schemas.microsoft.com/office/powerpoint/2010/main" val="1177635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pPr>
              <a:spcBef>
                <a:spcPts val="1300"/>
              </a:spcBef>
              <a:spcAft>
                <a:spcPts val="1300"/>
              </a:spcAft>
              <a:buNone/>
            </a:pPr>
            <a:r>
              <a:rPr lang="en-US" sz="2000" dirty="0">
                <a:latin typeface="Arial" panose="020B0604020202020204" pitchFamily="34" charset="0"/>
              </a:rPr>
              <a:t>Let’s examine the growth of electric vehicles over the past six years.</a:t>
            </a:r>
            <a:endParaRPr lang="en-US" b="0" dirty="0">
              <a:effectLst/>
            </a:endParaRPr>
          </a:p>
          <a:p>
            <a:pPr>
              <a:buNone/>
            </a:pPr>
            <a:r>
              <a:rPr lang="en-US" sz="2000" dirty="0">
                <a:latin typeface="Arial" panose="020B0604020202020204" pitchFamily="34" charset="0"/>
              </a:rPr>
              <a:t>We see a </a:t>
            </a:r>
            <a:r>
              <a:rPr lang="en-US" sz="2000" b="1" dirty="0">
                <a:latin typeface="Arial" panose="020B0604020202020204" pitchFamily="34" charset="0"/>
              </a:rPr>
              <a:t>steady increase</a:t>
            </a:r>
            <a:r>
              <a:rPr lang="en-US" sz="2000" dirty="0">
                <a:latin typeface="Arial" panose="020B0604020202020204" pitchFamily="34" charset="0"/>
              </a:rPr>
              <a:t> in EVs.</a:t>
            </a:r>
            <a:br>
              <a:rPr lang="en-US" sz="2000" dirty="0">
                <a:latin typeface="Arial" panose="020B0604020202020204" pitchFamily="34" charset="0"/>
              </a:rPr>
            </a:br>
            <a:endParaRPr lang="de-DE" dirty="0"/>
          </a:p>
        </p:txBody>
      </p:sp>
    </p:spTree>
    <p:extLst>
      <p:ext uri="{BB962C8B-B14F-4D97-AF65-F5344CB8AC3E}">
        <p14:creationId xmlns:p14="http://schemas.microsoft.com/office/powerpoint/2010/main" val="22806243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en-US" sz="2000" dirty="0">
                <a:latin typeface="Arial" panose="020B0604020202020204" pitchFamily="34" charset="0"/>
              </a:rPr>
              <a:t>However, when compared to </a:t>
            </a:r>
            <a:r>
              <a:rPr lang="en-US" sz="2000" b="1" dirty="0">
                <a:latin typeface="Arial" panose="020B0604020202020204" pitchFamily="34" charset="0"/>
              </a:rPr>
              <a:t>other vehicle types</a:t>
            </a:r>
            <a:r>
              <a:rPr lang="en-US" sz="2000" dirty="0">
                <a:latin typeface="Arial" panose="020B0604020202020204" pitchFamily="34" charset="0"/>
              </a:rPr>
              <a:t>, the gap remains substantial.</a:t>
            </a:r>
            <a:br>
              <a:rPr lang="en-US" sz="2000" dirty="0">
                <a:latin typeface="Arial" panose="020B0604020202020204" pitchFamily="34" charset="0"/>
              </a:rPr>
            </a:br>
            <a:endParaRPr lang="de-DE" dirty="0"/>
          </a:p>
        </p:txBody>
      </p:sp>
    </p:spTree>
    <p:extLst>
      <p:ext uri="{BB962C8B-B14F-4D97-AF65-F5344CB8AC3E}">
        <p14:creationId xmlns:p14="http://schemas.microsoft.com/office/powerpoint/2010/main" val="2334077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en-US" sz="2000" dirty="0">
                <a:latin typeface="Arial" panose="020B0604020202020204" pitchFamily="34" charset="0"/>
              </a:rPr>
              <a:t>From </a:t>
            </a:r>
            <a:r>
              <a:rPr lang="en-US" sz="2000" b="1" dirty="0">
                <a:latin typeface="Arial" panose="020B0604020202020204" pitchFamily="34" charset="0"/>
              </a:rPr>
              <a:t>2023 onward</a:t>
            </a:r>
            <a:r>
              <a:rPr lang="en-US" sz="2000" dirty="0">
                <a:latin typeface="Arial" panose="020B0604020202020204" pitchFamily="34" charset="0"/>
              </a:rPr>
              <a:t>, we observe a </a:t>
            </a:r>
            <a:r>
              <a:rPr lang="en-US" sz="2000" b="1" dirty="0">
                <a:latin typeface="Arial" panose="020B0604020202020204" pitchFamily="34" charset="0"/>
              </a:rPr>
              <a:t>slowdown</a:t>
            </a:r>
            <a:r>
              <a:rPr lang="en-US" sz="2000" dirty="0">
                <a:latin typeface="Arial" panose="020B0604020202020204" pitchFamily="34" charset="0"/>
              </a:rPr>
              <a:t> in EV adoption.</a:t>
            </a:r>
            <a:br>
              <a:rPr lang="en-US" sz="2000" dirty="0">
                <a:latin typeface="Arial" panose="020B0604020202020204" pitchFamily="34" charset="0"/>
              </a:rPr>
            </a:br>
            <a:r>
              <a:rPr lang="en-US" sz="2000" dirty="0">
                <a:latin typeface="Arial" panose="020B0604020202020204" pitchFamily="34" charset="0"/>
              </a:rPr>
              <a:t>This is most likely due to the </a:t>
            </a:r>
            <a:r>
              <a:rPr lang="en-US" sz="2000" b="1" dirty="0">
                <a:latin typeface="Arial" panose="020B0604020202020204" pitchFamily="34" charset="0"/>
              </a:rPr>
              <a:t>end of incentives </a:t>
            </a:r>
            <a:r>
              <a:rPr lang="en-US" sz="2000" dirty="0">
                <a:latin typeface="Arial" panose="020B0604020202020204" pitchFamily="34" charset="0"/>
              </a:rPr>
              <a:t>for purchasing electric vehicles.</a:t>
            </a:r>
            <a:endParaRPr lang="de-DE" dirty="0"/>
          </a:p>
        </p:txBody>
      </p:sp>
    </p:spTree>
    <p:extLst>
      <p:ext uri="{BB962C8B-B14F-4D97-AF65-F5344CB8AC3E}">
        <p14:creationId xmlns:p14="http://schemas.microsoft.com/office/powerpoint/2010/main" val="2277520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r>
              <a:rPr lang="en-US" dirty="0"/>
              <a:t>The number of electric vehicles in Germany correlates with the population size of the federal states. We can also see that electric vehicles are primarily found in the western federal states.</a:t>
            </a:r>
            <a:endParaRPr lang="de-DE" dirty="0"/>
          </a:p>
        </p:txBody>
      </p:sp>
    </p:spTree>
    <p:extLst>
      <p:ext uri="{BB962C8B-B14F-4D97-AF65-F5344CB8AC3E}">
        <p14:creationId xmlns:p14="http://schemas.microsoft.com/office/powerpoint/2010/main" val="15028272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448950" y="410575"/>
            <a:ext cx="8238000" cy="10452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448950" y="1467425"/>
            <a:ext cx="2845500" cy="1045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7"/>
        <p:cNvGrpSpPr/>
        <p:nvPr/>
      </p:nvGrpSpPr>
      <p:grpSpPr>
        <a:xfrm>
          <a:off x="0" y="0"/>
          <a:ext cx="0" cy="0"/>
          <a:chOff x="0" y="0"/>
          <a:chExt cx="0" cy="0"/>
        </a:xfrm>
      </p:grpSpPr>
      <p:sp>
        <p:nvSpPr>
          <p:cNvPr id="88" name="Google Shape;88;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9" name="Google Shape;89;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90" name="Google Shape;90;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9" name="Google Shape;5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2" name="Google Shape;62;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3" name="Google Shape;6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4"/>
        <p:cNvGrpSpPr/>
        <p:nvPr/>
      </p:nvGrpSpPr>
      <p:grpSpPr>
        <a:xfrm>
          <a:off x="0" y="0"/>
          <a:ext cx="0" cy="0"/>
          <a:chOff x="0" y="0"/>
          <a:chExt cx="0" cy="0"/>
        </a:xfrm>
      </p:grpSpPr>
      <p:sp>
        <p:nvSpPr>
          <p:cNvPr id="65" name="Google Shape;65;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6" name="Google Shape;66;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67" name="Google Shape;67;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68" name="Google Shape;68;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sp>
        <p:nvSpPr>
          <p:cNvPr id="70" name="Google Shape;70;p18"/>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1pPr>
            <a:lvl2pPr lvl="1"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2pPr>
            <a:lvl3pPr lvl="2"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3pPr>
            <a:lvl4pPr lvl="3"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4pPr>
            <a:lvl5pPr lvl="4"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5pPr>
            <a:lvl6pPr lvl="5"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6pPr>
            <a:lvl7pPr lvl="6"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7pPr>
            <a:lvl8pPr lvl="7"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8pPr>
            <a:lvl9pPr lvl="8" algn="ctr" rtl="0">
              <a:spcBef>
                <a:spcPts val="0"/>
              </a:spcBef>
              <a:spcAft>
                <a:spcPts val="0"/>
              </a:spcAft>
              <a:buClr>
                <a:srgbClr val="000000"/>
              </a:buClr>
              <a:buSzPts val="1800"/>
              <a:buFont typeface="Fira Sans"/>
              <a:buNone/>
              <a:defRPr sz="1800" b="1">
                <a:solidFill>
                  <a:srgbClr val="000000"/>
                </a:solidFill>
                <a:latin typeface="Fira Sans"/>
                <a:ea typeface="Fira Sans"/>
                <a:cs typeface="Fira Sans"/>
                <a:sym typeface="Fira Sans"/>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1"/>
        <p:cNvGrpSpPr/>
        <p:nvPr/>
      </p:nvGrpSpPr>
      <p:grpSpPr>
        <a:xfrm>
          <a:off x="0" y="0"/>
          <a:ext cx="0" cy="0"/>
          <a:chOff x="0" y="0"/>
          <a:chExt cx="0" cy="0"/>
        </a:xfrm>
      </p:grpSpPr>
      <p:sp>
        <p:nvSpPr>
          <p:cNvPr id="72" name="Google Shape;72;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3" name="Google Shape;73;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74" name="Google Shape;7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5"/>
        <p:cNvGrpSpPr/>
        <p:nvPr/>
      </p:nvGrpSpPr>
      <p:grpSpPr>
        <a:xfrm>
          <a:off x="0" y="0"/>
          <a:ext cx="0" cy="0"/>
          <a:chOff x="0" y="0"/>
          <a:chExt cx="0" cy="0"/>
        </a:xfrm>
      </p:grpSpPr>
      <p:sp>
        <p:nvSpPr>
          <p:cNvPr id="76" name="Google Shape;76;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7" name="Google Shape;77;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sp>
        <p:nvSpPr>
          <p:cNvPr id="79" name="Google Shape;79;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1" name="Google Shape;81;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2" name="Google Shape;82;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83" name="Google Shape;83;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4"/>
        <p:cNvGrpSpPr/>
        <p:nvPr/>
      </p:nvGrpSpPr>
      <p:grpSpPr>
        <a:xfrm>
          <a:off x="0" y="0"/>
          <a:ext cx="0" cy="0"/>
          <a:chOff x="0" y="0"/>
          <a:chExt cx="0" cy="0"/>
        </a:xfrm>
      </p:grpSpPr>
      <p:sp>
        <p:nvSpPr>
          <p:cNvPr id="85" name="Google Shape;85;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86" name="Google Shape;8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1pPr>
            <a:lvl2pPr lvl="1">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2pPr>
            <a:lvl3pPr lvl="2">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3pPr>
            <a:lvl4pPr lvl="3">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4pPr>
            <a:lvl5pPr lvl="4">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5pPr>
            <a:lvl6pPr lvl="5">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6pPr>
            <a:lvl7pPr lvl="6">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7pPr>
            <a:lvl8pPr lvl="7">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8pPr>
            <a:lvl9pPr lvl="8">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Roboto"/>
              <a:buChar char="●"/>
              <a:defRPr sz="1800">
                <a:latin typeface="Roboto"/>
                <a:ea typeface="Roboto"/>
                <a:cs typeface="Roboto"/>
                <a:sym typeface="Roboto"/>
              </a:defRPr>
            </a:lvl1pPr>
            <a:lvl2pPr marL="914400" lvl="1" indent="-317500">
              <a:lnSpc>
                <a:spcPct val="115000"/>
              </a:lnSpc>
              <a:spcBef>
                <a:spcPts val="1600"/>
              </a:spcBef>
              <a:spcAft>
                <a:spcPts val="0"/>
              </a:spcAft>
              <a:buSzPts val="1400"/>
              <a:buFont typeface="Roboto"/>
              <a:buChar char="○"/>
              <a:defRPr>
                <a:latin typeface="Roboto"/>
                <a:ea typeface="Roboto"/>
                <a:cs typeface="Roboto"/>
                <a:sym typeface="Roboto"/>
              </a:defRPr>
            </a:lvl2pPr>
            <a:lvl3pPr marL="1371600" lvl="2" indent="-317500">
              <a:lnSpc>
                <a:spcPct val="115000"/>
              </a:lnSpc>
              <a:spcBef>
                <a:spcPts val="1600"/>
              </a:spcBef>
              <a:spcAft>
                <a:spcPts val="0"/>
              </a:spcAft>
              <a:buSzPts val="1400"/>
              <a:buFont typeface="Roboto"/>
              <a:buChar char="■"/>
              <a:defRPr>
                <a:latin typeface="Roboto"/>
                <a:ea typeface="Roboto"/>
                <a:cs typeface="Roboto"/>
                <a:sym typeface="Roboto"/>
              </a:defRPr>
            </a:lvl3pPr>
            <a:lvl4pPr marL="1828800" lvl="3" indent="-317500">
              <a:lnSpc>
                <a:spcPct val="115000"/>
              </a:lnSpc>
              <a:spcBef>
                <a:spcPts val="1600"/>
              </a:spcBef>
              <a:spcAft>
                <a:spcPts val="0"/>
              </a:spcAft>
              <a:buSzPts val="1400"/>
              <a:buFont typeface="Roboto"/>
              <a:buChar char="●"/>
              <a:defRPr>
                <a:latin typeface="Roboto"/>
                <a:ea typeface="Roboto"/>
                <a:cs typeface="Roboto"/>
                <a:sym typeface="Roboto"/>
              </a:defRPr>
            </a:lvl4pPr>
            <a:lvl5pPr marL="2286000" lvl="4" indent="-317500">
              <a:lnSpc>
                <a:spcPct val="115000"/>
              </a:lnSpc>
              <a:spcBef>
                <a:spcPts val="1600"/>
              </a:spcBef>
              <a:spcAft>
                <a:spcPts val="0"/>
              </a:spcAft>
              <a:buSzPts val="1400"/>
              <a:buFont typeface="Roboto"/>
              <a:buChar char="○"/>
              <a:defRPr>
                <a:latin typeface="Roboto"/>
                <a:ea typeface="Roboto"/>
                <a:cs typeface="Roboto"/>
                <a:sym typeface="Roboto"/>
              </a:defRPr>
            </a:lvl5pPr>
            <a:lvl6pPr marL="2743200" lvl="5" indent="-317500">
              <a:lnSpc>
                <a:spcPct val="115000"/>
              </a:lnSpc>
              <a:spcBef>
                <a:spcPts val="1600"/>
              </a:spcBef>
              <a:spcAft>
                <a:spcPts val="0"/>
              </a:spcAft>
              <a:buSzPts val="1400"/>
              <a:buFont typeface="Roboto"/>
              <a:buChar char="■"/>
              <a:defRPr>
                <a:latin typeface="Roboto"/>
                <a:ea typeface="Roboto"/>
                <a:cs typeface="Roboto"/>
                <a:sym typeface="Roboto"/>
              </a:defRPr>
            </a:lvl6pPr>
            <a:lvl7pPr marL="3200400" lvl="6" indent="-317500">
              <a:lnSpc>
                <a:spcPct val="115000"/>
              </a:lnSpc>
              <a:spcBef>
                <a:spcPts val="1600"/>
              </a:spcBef>
              <a:spcAft>
                <a:spcPts val="0"/>
              </a:spcAft>
              <a:buSzPts val="1400"/>
              <a:buFont typeface="Roboto"/>
              <a:buChar char="●"/>
              <a:defRPr>
                <a:latin typeface="Roboto"/>
                <a:ea typeface="Roboto"/>
                <a:cs typeface="Roboto"/>
                <a:sym typeface="Roboto"/>
              </a:defRPr>
            </a:lvl7pPr>
            <a:lvl8pPr marL="3657600" lvl="7" indent="-317500">
              <a:lnSpc>
                <a:spcPct val="115000"/>
              </a:lnSpc>
              <a:spcBef>
                <a:spcPts val="1600"/>
              </a:spcBef>
              <a:spcAft>
                <a:spcPts val="0"/>
              </a:spcAft>
              <a:buSzPts val="1400"/>
              <a:buFont typeface="Roboto"/>
              <a:buChar char="○"/>
              <a:defRPr>
                <a:latin typeface="Roboto"/>
                <a:ea typeface="Roboto"/>
                <a:cs typeface="Roboto"/>
                <a:sym typeface="Roboto"/>
              </a:defRPr>
            </a:lvl8pPr>
            <a:lvl9pPr marL="4114800" lvl="8" indent="-317500">
              <a:lnSpc>
                <a:spcPct val="115000"/>
              </a:lnSpc>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
          <p15:clr>
            <a:srgbClr val="EA4335"/>
          </p15:clr>
        </p15:guide>
        <p15:guide id="2" pos="5472">
          <p15:clr>
            <a:srgbClr val="EA4335"/>
          </p15:clr>
        </p15:guide>
        <p15:guide id="3" orient="horz" pos="259">
          <p15:clr>
            <a:srgbClr val="EA4335"/>
          </p15:clr>
        </p15:guide>
        <p15:guide id="4" orient="horz" pos="2981">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20.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hyperlink" Target="https://www.statistikportal.de/de/bevoelkerung/flaeche-und-bevoelkerung" TargetMode="External"/><Relationship Id="rId2" Type="http://schemas.openxmlformats.org/officeDocument/2006/relationships/hyperlink" Target="https://www.kba.de/DE/Statistik/Produktkatalog/produkte/Fahrzeuge/fz27_b_uebersicht.html?nn=4543062"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hyperlink" Target="https://www.gesetze-im-internet.de/englisch_ksg/index.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7"/>
          <p:cNvSpPr txBox="1">
            <a:spLocks noGrp="1"/>
          </p:cNvSpPr>
          <p:nvPr>
            <p:ph type="ctrTitle"/>
          </p:nvPr>
        </p:nvSpPr>
        <p:spPr>
          <a:xfrm>
            <a:off x="457200" y="1216313"/>
            <a:ext cx="4114800" cy="1835400"/>
          </a:xfrm>
          <a:prstGeom prst="rect">
            <a:avLst/>
          </a:prstGeom>
        </p:spPr>
        <p:txBody>
          <a:bodyPr spcFirstLastPara="1" wrap="square" lIns="182875" tIns="182875" rIns="182875" bIns="182875" anchor="ctr" anchorCtr="0">
            <a:noAutofit/>
          </a:bodyPr>
          <a:lstStyle/>
          <a:p>
            <a:pPr marL="0" lvl="0" indent="0" algn="l" rtl="0">
              <a:spcBef>
                <a:spcPts val="0"/>
              </a:spcBef>
              <a:spcAft>
                <a:spcPts val="0"/>
              </a:spcAft>
              <a:buNone/>
            </a:pPr>
            <a:r>
              <a:rPr lang="en-US" noProof="0" dirty="0"/>
              <a:t>Plugged In or Left Behind? </a:t>
            </a:r>
          </a:p>
        </p:txBody>
      </p:sp>
      <p:sp>
        <p:nvSpPr>
          <p:cNvPr id="102" name="Google Shape;102;p27"/>
          <p:cNvSpPr txBox="1">
            <a:spLocks noGrp="1"/>
          </p:cNvSpPr>
          <p:nvPr>
            <p:ph type="subTitle" idx="1"/>
          </p:nvPr>
        </p:nvSpPr>
        <p:spPr>
          <a:xfrm>
            <a:off x="457200" y="3051712"/>
            <a:ext cx="3706416" cy="1002900"/>
          </a:xfrm>
          <a:prstGeom prst="rect">
            <a:avLst/>
          </a:prstGeom>
        </p:spPr>
        <p:txBody>
          <a:bodyPr spcFirstLastPara="1" wrap="square" lIns="182875" tIns="182875" rIns="182875" bIns="182875" anchor="ctr" anchorCtr="0">
            <a:noAutofit/>
          </a:bodyPr>
          <a:lstStyle/>
          <a:p>
            <a:pPr marL="0" lvl="0" indent="0" algn="l" rtl="0">
              <a:spcBef>
                <a:spcPts val="0"/>
              </a:spcBef>
              <a:spcAft>
                <a:spcPts val="1600"/>
              </a:spcAft>
              <a:buNone/>
            </a:pPr>
            <a:r>
              <a:rPr lang="en-US" sz="1600" noProof="0" dirty="0">
                <a:solidFill>
                  <a:srgbClr val="000000"/>
                </a:solidFill>
                <a:effectLst/>
                <a:latin typeface="Fira Sans" panose="020B0503050000020004" pitchFamily="34" charset="0"/>
              </a:rPr>
              <a:t>An analysis of Germany's infrastructure readiness for the transition to electric vehicles</a:t>
            </a:r>
            <a:endParaRPr lang="en-US" sz="1600" noProof="0" dirty="0">
              <a:latin typeface="Fira Sans" panose="020B0503050000020004" pitchFamily="34" charset="0"/>
            </a:endParaRPr>
          </a:p>
        </p:txBody>
      </p:sp>
      <p:grpSp>
        <p:nvGrpSpPr>
          <p:cNvPr id="103" name="Google Shape;103;p27"/>
          <p:cNvGrpSpPr/>
          <p:nvPr/>
        </p:nvGrpSpPr>
        <p:grpSpPr>
          <a:xfrm>
            <a:off x="4036901" y="1034686"/>
            <a:ext cx="5197251" cy="3234660"/>
            <a:chOff x="2992125" y="538850"/>
            <a:chExt cx="6603300" cy="4193214"/>
          </a:xfrm>
        </p:grpSpPr>
        <p:sp>
          <p:nvSpPr>
            <p:cNvPr id="104" name="Google Shape;104;p27"/>
            <p:cNvSpPr/>
            <p:nvPr/>
          </p:nvSpPr>
          <p:spPr>
            <a:xfrm>
              <a:off x="6436429" y="3248526"/>
              <a:ext cx="1169834" cy="661276"/>
            </a:xfrm>
            <a:custGeom>
              <a:avLst/>
              <a:gdLst/>
              <a:ahLst/>
              <a:cxnLst/>
              <a:rect l="l" t="t" r="r" b="b"/>
              <a:pathLst>
                <a:path w="12941" h="7315" extrusionOk="0">
                  <a:moveTo>
                    <a:pt x="5157" y="0"/>
                  </a:moveTo>
                  <a:lnTo>
                    <a:pt x="5032" y="31"/>
                  </a:lnTo>
                  <a:lnTo>
                    <a:pt x="656" y="2563"/>
                  </a:lnTo>
                  <a:lnTo>
                    <a:pt x="500" y="2657"/>
                  </a:lnTo>
                  <a:lnTo>
                    <a:pt x="375" y="2782"/>
                  </a:lnTo>
                  <a:lnTo>
                    <a:pt x="250" y="2907"/>
                  </a:lnTo>
                  <a:lnTo>
                    <a:pt x="156" y="3032"/>
                  </a:lnTo>
                  <a:lnTo>
                    <a:pt x="94" y="3188"/>
                  </a:lnTo>
                  <a:lnTo>
                    <a:pt x="31" y="3345"/>
                  </a:lnTo>
                  <a:lnTo>
                    <a:pt x="0" y="3532"/>
                  </a:lnTo>
                  <a:lnTo>
                    <a:pt x="0" y="3688"/>
                  </a:lnTo>
                  <a:lnTo>
                    <a:pt x="0" y="3876"/>
                  </a:lnTo>
                  <a:lnTo>
                    <a:pt x="31" y="4032"/>
                  </a:lnTo>
                  <a:lnTo>
                    <a:pt x="94" y="4189"/>
                  </a:lnTo>
                  <a:lnTo>
                    <a:pt x="156" y="4345"/>
                  </a:lnTo>
                  <a:lnTo>
                    <a:pt x="250" y="4501"/>
                  </a:lnTo>
                  <a:lnTo>
                    <a:pt x="375" y="4626"/>
                  </a:lnTo>
                  <a:lnTo>
                    <a:pt x="500" y="4720"/>
                  </a:lnTo>
                  <a:lnTo>
                    <a:pt x="656" y="4814"/>
                  </a:lnTo>
                  <a:lnTo>
                    <a:pt x="1032" y="5001"/>
                  </a:lnTo>
                  <a:lnTo>
                    <a:pt x="1407" y="5157"/>
                  </a:lnTo>
                  <a:lnTo>
                    <a:pt x="1813" y="5220"/>
                  </a:lnTo>
                  <a:lnTo>
                    <a:pt x="2219" y="5251"/>
                  </a:lnTo>
                  <a:lnTo>
                    <a:pt x="2626" y="5220"/>
                  </a:lnTo>
                  <a:lnTo>
                    <a:pt x="3032" y="5157"/>
                  </a:lnTo>
                  <a:lnTo>
                    <a:pt x="3438" y="5001"/>
                  </a:lnTo>
                  <a:lnTo>
                    <a:pt x="3813" y="4814"/>
                  </a:lnTo>
                  <a:lnTo>
                    <a:pt x="7095" y="2938"/>
                  </a:lnTo>
                  <a:lnTo>
                    <a:pt x="7283" y="2844"/>
                  </a:lnTo>
                  <a:lnTo>
                    <a:pt x="7471" y="2782"/>
                  </a:lnTo>
                  <a:lnTo>
                    <a:pt x="7658" y="2751"/>
                  </a:lnTo>
                  <a:lnTo>
                    <a:pt x="7846" y="2719"/>
                  </a:lnTo>
                  <a:lnTo>
                    <a:pt x="8033" y="2751"/>
                  </a:lnTo>
                  <a:lnTo>
                    <a:pt x="8252" y="2782"/>
                  </a:lnTo>
                  <a:lnTo>
                    <a:pt x="8440" y="2844"/>
                  </a:lnTo>
                  <a:lnTo>
                    <a:pt x="8596" y="2938"/>
                  </a:lnTo>
                  <a:lnTo>
                    <a:pt x="8721" y="3032"/>
                  </a:lnTo>
                  <a:lnTo>
                    <a:pt x="8815" y="3157"/>
                  </a:lnTo>
                  <a:lnTo>
                    <a:pt x="8846" y="3251"/>
                  </a:lnTo>
                  <a:lnTo>
                    <a:pt x="8846" y="3345"/>
                  </a:lnTo>
                  <a:lnTo>
                    <a:pt x="8846" y="3438"/>
                  </a:lnTo>
                  <a:lnTo>
                    <a:pt x="8815" y="3532"/>
                  </a:lnTo>
                  <a:lnTo>
                    <a:pt x="8721" y="3657"/>
                  </a:lnTo>
                  <a:lnTo>
                    <a:pt x="8596" y="3751"/>
                  </a:lnTo>
                  <a:lnTo>
                    <a:pt x="7877" y="4189"/>
                  </a:lnTo>
                  <a:lnTo>
                    <a:pt x="7721" y="4282"/>
                  </a:lnTo>
                  <a:lnTo>
                    <a:pt x="7596" y="4407"/>
                  </a:lnTo>
                  <a:lnTo>
                    <a:pt x="7471" y="4532"/>
                  </a:lnTo>
                  <a:lnTo>
                    <a:pt x="7377" y="4689"/>
                  </a:lnTo>
                  <a:lnTo>
                    <a:pt x="7314" y="4845"/>
                  </a:lnTo>
                  <a:lnTo>
                    <a:pt x="7252" y="5001"/>
                  </a:lnTo>
                  <a:lnTo>
                    <a:pt x="7220" y="5189"/>
                  </a:lnTo>
                  <a:lnTo>
                    <a:pt x="7189" y="5345"/>
                  </a:lnTo>
                  <a:lnTo>
                    <a:pt x="7220" y="5533"/>
                  </a:lnTo>
                  <a:lnTo>
                    <a:pt x="7252" y="5720"/>
                  </a:lnTo>
                  <a:lnTo>
                    <a:pt x="7314" y="5876"/>
                  </a:lnTo>
                  <a:lnTo>
                    <a:pt x="7377" y="6033"/>
                  </a:lnTo>
                  <a:lnTo>
                    <a:pt x="7471" y="6189"/>
                  </a:lnTo>
                  <a:lnTo>
                    <a:pt x="7596" y="6314"/>
                  </a:lnTo>
                  <a:lnTo>
                    <a:pt x="7721" y="6439"/>
                  </a:lnTo>
                  <a:lnTo>
                    <a:pt x="7877" y="6533"/>
                  </a:lnTo>
                  <a:lnTo>
                    <a:pt x="8565" y="6908"/>
                  </a:lnTo>
                  <a:lnTo>
                    <a:pt x="8908" y="7095"/>
                  </a:lnTo>
                  <a:lnTo>
                    <a:pt x="9252" y="7220"/>
                  </a:lnTo>
                  <a:lnTo>
                    <a:pt x="9627" y="7283"/>
                  </a:lnTo>
                  <a:lnTo>
                    <a:pt x="10002" y="7314"/>
                  </a:lnTo>
                  <a:lnTo>
                    <a:pt x="10377" y="7283"/>
                  </a:lnTo>
                  <a:lnTo>
                    <a:pt x="10721" y="7220"/>
                  </a:lnTo>
                  <a:lnTo>
                    <a:pt x="11096" y="7095"/>
                  </a:lnTo>
                  <a:lnTo>
                    <a:pt x="11440" y="6908"/>
                  </a:lnTo>
                  <a:lnTo>
                    <a:pt x="12753" y="6158"/>
                  </a:lnTo>
                  <a:lnTo>
                    <a:pt x="12878" y="6064"/>
                  </a:lnTo>
                  <a:lnTo>
                    <a:pt x="12941" y="5939"/>
                  </a:lnTo>
                  <a:lnTo>
                    <a:pt x="12941" y="5783"/>
                  </a:lnTo>
                  <a:lnTo>
                    <a:pt x="12909" y="5626"/>
                  </a:lnTo>
                  <a:lnTo>
                    <a:pt x="12784" y="5501"/>
                  </a:lnTo>
                  <a:lnTo>
                    <a:pt x="12659" y="5439"/>
                  </a:lnTo>
                  <a:lnTo>
                    <a:pt x="12503" y="5439"/>
                  </a:lnTo>
                  <a:lnTo>
                    <a:pt x="12378" y="5501"/>
                  </a:lnTo>
                  <a:lnTo>
                    <a:pt x="11034" y="6252"/>
                  </a:lnTo>
                  <a:lnTo>
                    <a:pt x="10784" y="6377"/>
                  </a:lnTo>
                  <a:lnTo>
                    <a:pt x="10534" y="6470"/>
                  </a:lnTo>
                  <a:lnTo>
                    <a:pt x="10284" y="6502"/>
                  </a:lnTo>
                  <a:lnTo>
                    <a:pt x="10002" y="6533"/>
                  </a:lnTo>
                  <a:lnTo>
                    <a:pt x="9721" y="6502"/>
                  </a:lnTo>
                  <a:lnTo>
                    <a:pt x="9471" y="6470"/>
                  </a:lnTo>
                  <a:lnTo>
                    <a:pt x="9190" y="6377"/>
                  </a:lnTo>
                  <a:lnTo>
                    <a:pt x="8940" y="6252"/>
                  </a:lnTo>
                  <a:lnTo>
                    <a:pt x="8252" y="5845"/>
                  </a:lnTo>
                  <a:lnTo>
                    <a:pt x="8158" y="5751"/>
                  </a:lnTo>
                  <a:lnTo>
                    <a:pt x="8064" y="5658"/>
                  </a:lnTo>
                  <a:lnTo>
                    <a:pt x="8002" y="5501"/>
                  </a:lnTo>
                  <a:lnTo>
                    <a:pt x="7971" y="5345"/>
                  </a:lnTo>
                  <a:lnTo>
                    <a:pt x="8002" y="5220"/>
                  </a:lnTo>
                  <a:lnTo>
                    <a:pt x="8064" y="5064"/>
                  </a:lnTo>
                  <a:lnTo>
                    <a:pt x="8158" y="4939"/>
                  </a:lnTo>
                  <a:lnTo>
                    <a:pt x="8252" y="4845"/>
                  </a:lnTo>
                  <a:lnTo>
                    <a:pt x="9002" y="4439"/>
                  </a:lnTo>
                  <a:lnTo>
                    <a:pt x="9127" y="4345"/>
                  </a:lnTo>
                  <a:lnTo>
                    <a:pt x="9252" y="4220"/>
                  </a:lnTo>
                  <a:lnTo>
                    <a:pt x="9377" y="4126"/>
                  </a:lnTo>
                  <a:lnTo>
                    <a:pt x="9471" y="3970"/>
                  </a:lnTo>
                  <a:lnTo>
                    <a:pt x="9534" y="3845"/>
                  </a:lnTo>
                  <a:lnTo>
                    <a:pt x="9565" y="3688"/>
                  </a:lnTo>
                  <a:lnTo>
                    <a:pt x="9627" y="3501"/>
                  </a:lnTo>
                  <a:lnTo>
                    <a:pt x="9627" y="3345"/>
                  </a:lnTo>
                  <a:lnTo>
                    <a:pt x="9627" y="3188"/>
                  </a:lnTo>
                  <a:lnTo>
                    <a:pt x="9565" y="3032"/>
                  </a:lnTo>
                  <a:lnTo>
                    <a:pt x="9534" y="2876"/>
                  </a:lnTo>
                  <a:lnTo>
                    <a:pt x="9471" y="2719"/>
                  </a:lnTo>
                  <a:lnTo>
                    <a:pt x="9377" y="2594"/>
                  </a:lnTo>
                  <a:lnTo>
                    <a:pt x="9252" y="2469"/>
                  </a:lnTo>
                  <a:lnTo>
                    <a:pt x="9127" y="2344"/>
                  </a:lnTo>
                  <a:lnTo>
                    <a:pt x="9002" y="2251"/>
                  </a:lnTo>
                  <a:lnTo>
                    <a:pt x="8721" y="2126"/>
                  </a:lnTo>
                  <a:lnTo>
                    <a:pt x="8440" y="2032"/>
                  </a:lnTo>
                  <a:lnTo>
                    <a:pt x="8158" y="1969"/>
                  </a:lnTo>
                  <a:lnTo>
                    <a:pt x="7846" y="1938"/>
                  </a:lnTo>
                  <a:lnTo>
                    <a:pt x="7564" y="1969"/>
                  </a:lnTo>
                  <a:lnTo>
                    <a:pt x="7252" y="2032"/>
                  </a:lnTo>
                  <a:lnTo>
                    <a:pt x="6970" y="2126"/>
                  </a:lnTo>
                  <a:lnTo>
                    <a:pt x="6689" y="2251"/>
                  </a:lnTo>
                  <a:lnTo>
                    <a:pt x="3407" y="4157"/>
                  </a:lnTo>
                  <a:lnTo>
                    <a:pt x="3126" y="4282"/>
                  </a:lnTo>
                  <a:lnTo>
                    <a:pt x="2844" y="4376"/>
                  </a:lnTo>
                  <a:lnTo>
                    <a:pt x="2532" y="4439"/>
                  </a:lnTo>
                  <a:lnTo>
                    <a:pt x="2219" y="4470"/>
                  </a:lnTo>
                  <a:lnTo>
                    <a:pt x="1907" y="4439"/>
                  </a:lnTo>
                  <a:lnTo>
                    <a:pt x="1625" y="4376"/>
                  </a:lnTo>
                  <a:lnTo>
                    <a:pt x="1313" y="4282"/>
                  </a:lnTo>
                  <a:lnTo>
                    <a:pt x="1032" y="4157"/>
                  </a:lnTo>
                  <a:lnTo>
                    <a:pt x="906" y="4063"/>
                  </a:lnTo>
                  <a:lnTo>
                    <a:pt x="844" y="3970"/>
                  </a:lnTo>
                  <a:lnTo>
                    <a:pt x="781" y="3845"/>
                  </a:lnTo>
                  <a:lnTo>
                    <a:pt x="781" y="3688"/>
                  </a:lnTo>
                  <a:lnTo>
                    <a:pt x="781" y="3563"/>
                  </a:lnTo>
                  <a:lnTo>
                    <a:pt x="844" y="3438"/>
                  </a:lnTo>
                  <a:lnTo>
                    <a:pt x="906" y="3313"/>
                  </a:lnTo>
                  <a:lnTo>
                    <a:pt x="1032" y="3251"/>
                  </a:lnTo>
                  <a:lnTo>
                    <a:pt x="5408" y="719"/>
                  </a:lnTo>
                  <a:lnTo>
                    <a:pt x="5533" y="625"/>
                  </a:lnTo>
                  <a:lnTo>
                    <a:pt x="5595" y="469"/>
                  </a:lnTo>
                  <a:lnTo>
                    <a:pt x="5595" y="344"/>
                  </a:lnTo>
                  <a:lnTo>
                    <a:pt x="5564" y="188"/>
                  </a:lnTo>
                  <a:lnTo>
                    <a:pt x="5439" y="63"/>
                  </a:lnTo>
                  <a:lnTo>
                    <a:pt x="5314"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105;p27"/>
            <p:cNvSpPr/>
            <p:nvPr/>
          </p:nvSpPr>
          <p:spPr>
            <a:xfrm>
              <a:off x="2992125" y="1852649"/>
              <a:ext cx="4351464" cy="2565823"/>
            </a:xfrm>
            <a:custGeom>
              <a:avLst/>
              <a:gdLst/>
              <a:ahLst/>
              <a:cxnLst/>
              <a:rect l="l" t="t" r="r" b="b"/>
              <a:pathLst>
                <a:path w="48137" h="28383" extrusionOk="0">
                  <a:moveTo>
                    <a:pt x="28663" y="1"/>
                  </a:moveTo>
                  <a:lnTo>
                    <a:pt x="28101" y="32"/>
                  </a:lnTo>
                  <a:lnTo>
                    <a:pt x="27569" y="157"/>
                  </a:lnTo>
                  <a:lnTo>
                    <a:pt x="27038" y="313"/>
                  </a:lnTo>
                  <a:lnTo>
                    <a:pt x="26788" y="438"/>
                  </a:lnTo>
                  <a:lnTo>
                    <a:pt x="26538" y="563"/>
                  </a:lnTo>
                  <a:lnTo>
                    <a:pt x="844" y="15411"/>
                  </a:lnTo>
                  <a:lnTo>
                    <a:pt x="625" y="15536"/>
                  </a:lnTo>
                  <a:lnTo>
                    <a:pt x="469" y="15692"/>
                  </a:lnTo>
                  <a:lnTo>
                    <a:pt x="344" y="15848"/>
                  </a:lnTo>
                  <a:lnTo>
                    <a:pt x="219" y="16036"/>
                  </a:lnTo>
                  <a:lnTo>
                    <a:pt x="125" y="16223"/>
                  </a:lnTo>
                  <a:lnTo>
                    <a:pt x="63" y="16442"/>
                  </a:lnTo>
                  <a:lnTo>
                    <a:pt x="32" y="16630"/>
                  </a:lnTo>
                  <a:lnTo>
                    <a:pt x="0" y="16849"/>
                  </a:lnTo>
                  <a:lnTo>
                    <a:pt x="32" y="17067"/>
                  </a:lnTo>
                  <a:lnTo>
                    <a:pt x="63" y="17255"/>
                  </a:lnTo>
                  <a:lnTo>
                    <a:pt x="125" y="17474"/>
                  </a:lnTo>
                  <a:lnTo>
                    <a:pt x="219" y="17661"/>
                  </a:lnTo>
                  <a:lnTo>
                    <a:pt x="344" y="17849"/>
                  </a:lnTo>
                  <a:lnTo>
                    <a:pt x="469" y="18005"/>
                  </a:lnTo>
                  <a:lnTo>
                    <a:pt x="625" y="18161"/>
                  </a:lnTo>
                  <a:lnTo>
                    <a:pt x="844" y="18286"/>
                  </a:lnTo>
                  <a:lnTo>
                    <a:pt x="17379" y="27820"/>
                  </a:lnTo>
                  <a:lnTo>
                    <a:pt x="17629" y="27976"/>
                  </a:lnTo>
                  <a:lnTo>
                    <a:pt x="17879" y="28070"/>
                  </a:lnTo>
                  <a:lnTo>
                    <a:pt x="18411" y="28258"/>
                  </a:lnTo>
                  <a:lnTo>
                    <a:pt x="18942" y="28351"/>
                  </a:lnTo>
                  <a:lnTo>
                    <a:pt x="19505" y="28383"/>
                  </a:lnTo>
                  <a:lnTo>
                    <a:pt x="20036" y="28351"/>
                  </a:lnTo>
                  <a:lnTo>
                    <a:pt x="20568" y="28258"/>
                  </a:lnTo>
                  <a:lnTo>
                    <a:pt x="21099" y="28070"/>
                  </a:lnTo>
                  <a:lnTo>
                    <a:pt x="21349" y="27976"/>
                  </a:lnTo>
                  <a:lnTo>
                    <a:pt x="21599" y="27820"/>
                  </a:lnTo>
                  <a:lnTo>
                    <a:pt x="47324" y="13004"/>
                  </a:lnTo>
                  <a:lnTo>
                    <a:pt x="47511" y="12848"/>
                  </a:lnTo>
                  <a:lnTo>
                    <a:pt x="47668" y="12723"/>
                  </a:lnTo>
                  <a:lnTo>
                    <a:pt x="47824" y="12535"/>
                  </a:lnTo>
                  <a:lnTo>
                    <a:pt x="47949" y="12379"/>
                  </a:lnTo>
                  <a:lnTo>
                    <a:pt x="48012" y="12160"/>
                  </a:lnTo>
                  <a:lnTo>
                    <a:pt x="48074" y="11972"/>
                  </a:lnTo>
                  <a:lnTo>
                    <a:pt x="48137" y="11754"/>
                  </a:lnTo>
                  <a:lnTo>
                    <a:pt x="48137" y="11566"/>
                  </a:lnTo>
                  <a:lnTo>
                    <a:pt x="48137" y="11347"/>
                  </a:lnTo>
                  <a:lnTo>
                    <a:pt x="48074" y="11160"/>
                  </a:lnTo>
                  <a:lnTo>
                    <a:pt x="48012" y="10941"/>
                  </a:lnTo>
                  <a:lnTo>
                    <a:pt x="47949" y="10753"/>
                  </a:lnTo>
                  <a:lnTo>
                    <a:pt x="47824" y="10566"/>
                  </a:lnTo>
                  <a:lnTo>
                    <a:pt x="47668" y="10410"/>
                  </a:lnTo>
                  <a:lnTo>
                    <a:pt x="47511" y="10253"/>
                  </a:lnTo>
                  <a:lnTo>
                    <a:pt x="47324" y="10128"/>
                  </a:lnTo>
                  <a:lnTo>
                    <a:pt x="30758" y="563"/>
                  </a:lnTo>
                  <a:lnTo>
                    <a:pt x="30507" y="438"/>
                  </a:lnTo>
                  <a:lnTo>
                    <a:pt x="30257" y="313"/>
                  </a:lnTo>
                  <a:lnTo>
                    <a:pt x="29726" y="157"/>
                  </a:lnTo>
                  <a:lnTo>
                    <a:pt x="29195" y="32"/>
                  </a:lnTo>
                  <a:lnTo>
                    <a:pt x="28663"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106;p27"/>
            <p:cNvSpPr/>
            <p:nvPr/>
          </p:nvSpPr>
          <p:spPr>
            <a:xfrm>
              <a:off x="7515740" y="3519710"/>
              <a:ext cx="2079685" cy="1212354"/>
            </a:xfrm>
            <a:custGeom>
              <a:avLst/>
              <a:gdLst/>
              <a:ahLst/>
              <a:cxnLst/>
              <a:rect l="l" t="t" r="r" b="b"/>
              <a:pathLst>
                <a:path w="23006" h="13411" extrusionOk="0">
                  <a:moveTo>
                    <a:pt x="9315" y="1"/>
                  </a:moveTo>
                  <a:lnTo>
                    <a:pt x="9002" y="32"/>
                  </a:lnTo>
                  <a:lnTo>
                    <a:pt x="8721" y="95"/>
                  </a:lnTo>
                  <a:lnTo>
                    <a:pt x="8409" y="188"/>
                  </a:lnTo>
                  <a:lnTo>
                    <a:pt x="8127" y="313"/>
                  </a:lnTo>
                  <a:lnTo>
                    <a:pt x="344" y="4814"/>
                  </a:lnTo>
                  <a:lnTo>
                    <a:pt x="188" y="4939"/>
                  </a:lnTo>
                  <a:lnTo>
                    <a:pt x="63" y="5096"/>
                  </a:lnTo>
                  <a:lnTo>
                    <a:pt x="0" y="5252"/>
                  </a:lnTo>
                  <a:lnTo>
                    <a:pt x="0" y="5440"/>
                  </a:lnTo>
                  <a:lnTo>
                    <a:pt x="0" y="5627"/>
                  </a:lnTo>
                  <a:lnTo>
                    <a:pt x="63" y="5783"/>
                  </a:lnTo>
                  <a:lnTo>
                    <a:pt x="188" y="5940"/>
                  </a:lnTo>
                  <a:lnTo>
                    <a:pt x="344" y="6065"/>
                  </a:lnTo>
                  <a:lnTo>
                    <a:pt x="12472" y="13066"/>
                  </a:lnTo>
                  <a:lnTo>
                    <a:pt x="12785" y="13223"/>
                  </a:lnTo>
                  <a:lnTo>
                    <a:pt x="13066" y="13316"/>
                  </a:lnTo>
                  <a:lnTo>
                    <a:pt x="13378" y="13379"/>
                  </a:lnTo>
                  <a:lnTo>
                    <a:pt x="13691" y="13410"/>
                  </a:lnTo>
                  <a:lnTo>
                    <a:pt x="13972" y="13379"/>
                  </a:lnTo>
                  <a:lnTo>
                    <a:pt x="14285" y="13316"/>
                  </a:lnTo>
                  <a:lnTo>
                    <a:pt x="14598" y="13223"/>
                  </a:lnTo>
                  <a:lnTo>
                    <a:pt x="14879" y="13066"/>
                  </a:lnTo>
                  <a:lnTo>
                    <a:pt x="22662" y="8597"/>
                  </a:lnTo>
                  <a:lnTo>
                    <a:pt x="22818" y="8472"/>
                  </a:lnTo>
                  <a:lnTo>
                    <a:pt x="22912" y="8315"/>
                  </a:lnTo>
                  <a:lnTo>
                    <a:pt x="22975" y="8128"/>
                  </a:lnTo>
                  <a:lnTo>
                    <a:pt x="23006" y="7971"/>
                  </a:lnTo>
                  <a:lnTo>
                    <a:pt x="22975" y="7784"/>
                  </a:lnTo>
                  <a:lnTo>
                    <a:pt x="22912" y="7596"/>
                  </a:lnTo>
                  <a:lnTo>
                    <a:pt x="22818" y="7471"/>
                  </a:lnTo>
                  <a:lnTo>
                    <a:pt x="22662" y="7346"/>
                  </a:lnTo>
                  <a:lnTo>
                    <a:pt x="10503" y="313"/>
                  </a:lnTo>
                  <a:lnTo>
                    <a:pt x="10221" y="188"/>
                  </a:lnTo>
                  <a:lnTo>
                    <a:pt x="9940" y="95"/>
                  </a:lnTo>
                  <a:lnTo>
                    <a:pt x="9628" y="32"/>
                  </a:lnTo>
                  <a:lnTo>
                    <a:pt x="931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107;p27"/>
            <p:cNvSpPr/>
            <p:nvPr/>
          </p:nvSpPr>
          <p:spPr>
            <a:xfrm>
              <a:off x="3511984" y="1790547"/>
              <a:ext cx="344866" cy="375883"/>
            </a:xfrm>
            <a:custGeom>
              <a:avLst/>
              <a:gdLst/>
              <a:ahLst/>
              <a:cxnLst/>
              <a:rect l="l" t="t" r="r" b="b"/>
              <a:pathLst>
                <a:path w="3815" h="4158" extrusionOk="0">
                  <a:moveTo>
                    <a:pt x="563" y="0"/>
                  </a:moveTo>
                  <a:lnTo>
                    <a:pt x="438" y="31"/>
                  </a:lnTo>
                  <a:lnTo>
                    <a:pt x="313" y="63"/>
                  </a:lnTo>
                  <a:lnTo>
                    <a:pt x="219" y="156"/>
                  </a:lnTo>
                  <a:lnTo>
                    <a:pt x="126" y="250"/>
                  </a:lnTo>
                  <a:lnTo>
                    <a:pt x="63" y="375"/>
                  </a:lnTo>
                  <a:lnTo>
                    <a:pt x="1" y="532"/>
                  </a:lnTo>
                  <a:lnTo>
                    <a:pt x="1" y="750"/>
                  </a:lnTo>
                  <a:lnTo>
                    <a:pt x="32" y="969"/>
                  </a:lnTo>
                  <a:lnTo>
                    <a:pt x="94" y="1219"/>
                  </a:lnTo>
                  <a:lnTo>
                    <a:pt x="188" y="1469"/>
                  </a:lnTo>
                  <a:lnTo>
                    <a:pt x="282" y="1719"/>
                  </a:lnTo>
                  <a:lnTo>
                    <a:pt x="438" y="1907"/>
                  </a:lnTo>
                  <a:lnTo>
                    <a:pt x="1157" y="2720"/>
                  </a:lnTo>
                  <a:lnTo>
                    <a:pt x="1376" y="2907"/>
                  </a:lnTo>
                  <a:lnTo>
                    <a:pt x="1564" y="3095"/>
                  </a:lnTo>
                  <a:lnTo>
                    <a:pt x="2032" y="3407"/>
                  </a:lnTo>
                  <a:lnTo>
                    <a:pt x="2470" y="3657"/>
                  </a:lnTo>
                  <a:lnTo>
                    <a:pt x="2845" y="3845"/>
                  </a:lnTo>
                  <a:lnTo>
                    <a:pt x="3501" y="4126"/>
                  </a:lnTo>
                  <a:lnTo>
                    <a:pt x="3626" y="4157"/>
                  </a:lnTo>
                  <a:lnTo>
                    <a:pt x="3720" y="4157"/>
                  </a:lnTo>
                  <a:lnTo>
                    <a:pt x="3783" y="4064"/>
                  </a:lnTo>
                  <a:lnTo>
                    <a:pt x="3814" y="3939"/>
                  </a:lnTo>
                  <a:lnTo>
                    <a:pt x="3814" y="3720"/>
                  </a:lnTo>
                  <a:lnTo>
                    <a:pt x="3814" y="3501"/>
                  </a:lnTo>
                  <a:lnTo>
                    <a:pt x="3752" y="3251"/>
                  </a:lnTo>
                  <a:lnTo>
                    <a:pt x="3689" y="3001"/>
                  </a:lnTo>
                  <a:lnTo>
                    <a:pt x="3501" y="2438"/>
                  </a:lnTo>
                  <a:lnTo>
                    <a:pt x="3220" y="1907"/>
                  </a:lnTo>
                  <a:lnTo>
                    <a:pt x="2908" y="1407"/>
                  </a:lnTo>
                  <a:lnTo>
                    <a:pt x="2532" y="969"/>
                  </a:lnTo>
                  <a:lnTo>
                    <a:pt x="2345" y="782"/>
                  </a:lnTo>
                  <a:lnTo>
                    <a:pt x="2157" y="625"/>
                  </a:lnTo>
                  <a:lnTo>
                    <a:pt x="1970" y="500"/>
                  </a:lnTo>
                  <a:lnTo>
                    <a:pt x="1751" y="375"/>
                  </a:lnTo>
                  <a:lnTo>
                    <a:pt x="1188" y="125"/>
                  </a:lnTo>
                  <a:lnTo>
                    <a:pt x="1032" y="63"/>
                  </a:lnTo>
                  <a:lnTo>
                    <a:pt x="876" y="31"/>
                  </a:lnTo>
                  <a:lnTo>
                    <a:pt x="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108;p27"/>
            <p:cNvSpPr/>
            <p:nvPr/>
          </p:nvSpPr>
          <p:spPr>
            <a:xfrm>
              <a:off x="7089078" y="1782050"/>
              <a:ext cx="70691" cy="387183"/>
            </a:xfrm>
            <a:custGeom>
              <a:avLst/>
              <a:gdLst/>
              <a:ahLst/>
              <a:cxnLst/>
              <a:rect l="l" t="t" r="r" b="b"/>
              <a:pathLst>
                <a:path w="782" h="4283" extrusionOk="0">
                  <a:moveTo>
                    <a:pt x="0" y="0"/>
                  </a:moveTo>
                  <a:lnTo>
                    <a:pt x="0" y="4283"/>
                  </a:lnTo>
                  <a:lnTo>
                    <a:pt x="782" y="4283"/>
                  </a:lnTo>
                  <a:lnTo>
                    <a:pt x="782" y="2470"/>
                  </a:lnTo>
                  <a:lnTo>
                    <a:pt x="782" y="2157"/>
                  </a:lnTo>
                  <a:lnTo>
                    <a:pt x="751" y="1813"/>
                  </a:lnTo>
                  <a:lnTo>
                    <a:pt x="688" y="1501"/>
                  </a:lnTo>
                  <a:lnTo>
                    <a:pt x="594" y="1188"/>
                  </a:lnTo>
                  <a:lnTo>
                    <a:pt x="469" y="876"/>
                  </a:lnTo>
                  <a:lnTo>
                    <a:pt x="344" y="563"/>
                  </a:lnTo>
                  <a:lnTo>
                    <a:pt x="188" y="282"/>
                  </a:lnTo>
                  <a:lnTo>
                    <a:pt x="0" y="0"/>
                  </a:lnTo>
                  <a:close/>
                </a:path>
              </a:pathLst>
            </a:custGeom>
            <a:solidFill>
              <a:srgbClr val="FD8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109;p27"/>
            <p:cNvSpPr/>
            <p:nvPr/>
          </p:nvSpPr>
          <p:spPr>
            <a:xfrm>
              <a:off x="3031627" y="2559084"/>
              <a:ext cx="720649" cy="955166"/>
            </a:xfrm>
            <a:custGeom>
              <a:avLst/>
              <a:gdLst/>
              <a:ahLst/>
              <a:cxnLst/>
              <a:rect l="l" t="t" r="r" b="b"/>
              <a:pathLst>
                <a:path w="7972" h="10566" extrusionOk="0">
                  <a:moveTo>
                    <a:pt x="4471" y="0"/>
                  </a:moveTo>
                  <a:lnTo>
                    <a:pt x="4158" y="31"/>
                  </a:lnTo>
                  <a:lnTo>
                    <a:pt x="3877" y="94"/>
                  </a:lnTo>
                  <a:lnTo>
                    <a:pt x="3564" y="219"/>
                  </a:lnTo>
                  <a:lnTo>
                    <a:pt x="3220" y="375"/>
                  </a:lnTo>
                  <a:lnTo>
                    <a:pt x="2908" y="594"/>
                  </a:lnTo>
                  <a:lnTo>
                    <a:pt x="2595" y="844"/>
                  </a:lnTo>
                  <a:lnTo>
                    <a:pt x="2283" y="1125"/>
                  </a:lnTo>
                  <a:lnTo>
                    <a:pt x="1970" y="1438"/>
                  </a:lnTo>
                  <a:lnTo>
                    <a:pt x="1689" y="1782"/>
                  </a:lnTo>
                  <a:lnTo>
                    <a:pt x="1439" y="2157"/>
                  </a:lnTo>
                  <a:lnTo>
                    <a:pt x="1189" y="2563"/>
                  </a:lnTo>
                  <a:lnTo>
                    <a:pt x="939" y="2970"/>
                  </a:lnTo>
                  <a:lnTo>
                    <a:pt x="751" y="3376"/>
                  </a:lnTo>
                  <a:lnTo>
                    <a:pt x="564" y="3814"/>
                  </a:lnTo>
                  <a:lnTo>
                    <a:pt x="376" y="4282"/>
                  </a:lnTo>
                  <a:lnTo>
                    <a:pt x="251" y="4720"/>
                  </a:lnTo>
                  <a:lnTo>
                    <a:pt x="157" y="5189"/>
                  </a:lnTo>
                  <a:lnTo>
                    <a:pt x="63" y="5658"/>
                  </a:lnTo>
                  <a:lnTo>
                    <a:pt x="1" y="6095"/>
                  </a:lnTo>
                  <a:lnTo>
                    <a:pt x="1" y="6564"/>
                  </a:lnTo>
                  <a:lnTo>
                    <a:pt x="32" y="7033"/>
                  </a:lnTo>
                  <a:lnTo>
                    <a:pt x="95" y="7502"/>
                  </a:lnTo>
                  <a:lnTo>
                    <a:pt x="188" y="7908"/>
                  </a:lnTo>
                  <a:lnTo>
                    <a:pt x="313" y="8252"/>
                  </a:lnTo>
                  <a:lnTo>
                    <a:pt x="501" y="8565"/>
                  </a:lnTo>
                  <a:lnTo>
                    <a:pt x="689" y="8846"/>
                  </a:lnTo>
                  <a:lnTo>
                    <a:pt x="939" y="9065"/>
                  </a:lnTo>
                  <a:lnTo>
                    <a:pt x="1189" y="9221"/>
                  </a:lnTo>
                  <a:lnTo>
                    <a:pt x="3502" y="10565"/>
                  </a:lnTo>
                  <a:lnTo>
                    <a:pt x="7972" y="1751"/>
                  </a:lnTo>
                  <a:lnTo>
                    <a:pt x="5471" y="282"/>
                  </a:lnTo>
                  <a:lnTo>
                    <a:pt x="5252" y="156"/>
                  </a:lnTo>
                  <a:lnTo>
                    <a:pt x="5002" y="63"/>
                  </a:lnTo>
                  <a:lnTo>
                    <a:pt x="472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110;p27"/>
            <p:cNvSpPr/>
            <p:nvPr/>
          </p:nvSpPr>
          <p:spPr>
            <a:xfrm>
              <a:off x="3254902" y="2686179"/>
              <a:ext cx="584962" cy="850664"/>
            </a:xfrm>
            <a:custGeom>
              <a:avLst/>
              <a:gdLst/>
              <a:ahLst/>
              <a:cxnLst/>
              <a:rect l="l" t="t" r="r" b="b"/>
              <a:pathLst>
                <a:path w="6471" h="9410" extrusionOk="0">
                  <a:moveTo>
                    <a:pt x="4470" y="1"/>
                  </a:moveTo>
                  <a:lnTo>
                    <a:pt x="4189" y="32"/>
                  </a:lnTo>
                  <a:lnTo>
                    <a:pt x="3876" y="95"/>
                  </a:lnTo>
                  <a:lnTo>
                    <a:pt x="3564" y="220"/>
                  </a:lnTo>
                  <a:lnTo>
                    <a:pt x="3220" y="407"/>
                  </a:lnTo>
                  <a:lnTo>
                    <a:pt x="2907" y="595"/>
                  </a:lnTo>
                  <a:lnTo>
                    <a:pt x="2563" y="845"/>
                  </a:lnTo>
                  <a:lnTo>
                    <a:pt x="2251" y="1157"/>
                  </a:lnTo>
                  <a:lnTo>
                    <a:pt x="1969" y="1470"/>
                  </a:lnTo>
                  <a:lnTo>
                    <a:pt x="1688" y="1814"/>
                  </a:lnTo>
                  <a:lnTo>
                    <a:pt x="1407" y="2189"/>
                  </a:lnTo>
                  <a:lnTo>
                    <a:pt x="1157" y="2564"/>
                  </a:lnTo>
                  <a:lnTo>
                    <a:pt x="938" y="2970"/>
                  </a:lnTo>
                  <a:lnTo>
                    <a:pt x="719" y="3408"/>
                  </a:lnTo>
                  <a:lnTo>
                    <a:pt x="532" y="3845"/>
                  </a:lnTo>
                  <a:lnTo>
                    <a:pt x="375" y="4283"/>
                  </a:lnTo>
                  <a:lnTo>
                    <a:pt x="250" y="4752"/>
                  </a:lnTo>
                  <a:lnTo>
                    <a:pt x="125" y="5221"/>
                  </a:lnTo>
                  <a:lnTo>
                    <a:pt x="63" y="5658"/>
                  </a:lnTo>
                  <a:lnTo>
                    <a:pt x="0" y="6127"/>
                  </a:lnTo>
                  <a:lnTo>
                    <a:pt x="0" y="6565"/>
                  </a:lnTo>
                  <a:lnTo>
                    <a:pt x="0" y="7002"/>
                  </a:lnTo>
                  <a:lnTo>
                    <a:pt x="63" y="7409"/>
                  </a:lnTo>
                  <a:lnTo>
                    <a:pt x="125" y="7784"/>
                  </a:lnTo>
                  <a:lnTo>
                    <a:pt x="250" y="8096"/>
                  </a:lnTo>
                  <a:lnTo>
                    <a:pt x="375" y="8409"/>
                  </a:lnTo>
                  <a:lnTo>
                    <a:pt x="532" y="8659"/>
                  </a:lnTo>
                  <a:lnTo>
                    <a:pt x="719" y="8878"/>
                  </a:lnTo>
                  <a:lnTo>
                    <a:pt x="938" y="9065"/>
                  </a:lnTo>
                  <a:lnTo>
                    <a:pt x="1157" y="9222"/>
                  </a:lnTo>
                  <a:lnTo>
                    <a:pt x="1407" y="9316"/>
                  </a:lnTo>
                  <a:lnTo>
                    <a:pt x="1688" y="9378"/>
                  </a:lnTo>
                  <a:lnTo>
                    <a:pt x="1969" y="9409"/>
                  </a:lnTo>
                  <a:lnTo>
                    <a:pt x="2251" y="9378"/>
                  </a:lnTo>
                  <a:lnTo>
                    <a:pt x="2563" y="9316"/>
                  </a:lnTo>
                  <a:lnTo>
                    <a:pt x="2907" y="9190"/>
                  </a:lnTo>
                  <a:lnTo>
                    <a:pt x="3220" y="9034"/>
                  </a:lnTo>
                  <a:lnTo>
                    <a:pt x="3564" y="8815"/>
                  </a:lnTo>
                  <a:lnTo>
                    <a:pt x="3876" y="8565"/>
                  </a:lnTo>
                  <a:lnTo>
                    <a:pt x="4189" y="8284"/>
                  </a:lnTo>
                  <a:lnTo>
                    <a:pt x="4470" y="7940"/>
                  </a:lnTo>
                  <a:lnTo>
                    <a:pt x="4783" y="7596"/>
                  </a:lnTo>
                  <a:lnTo>
                    <a:pt x="5033" y="7253"/>
                  </a:lnTo>
                  <a:lnTo>
                    <a:pt x="5283" y="6846"/>
                  </a:lnTo>
                  <a:lnTo>
                    <a:pt x="5502" y="6440"/>
                  </a:lnTo>
                  <a:lnTo>
                    <a:pt x="5720" y="6002"/>
                  </a:lnTo>
                  <a:lnTo>
                    <a:pt x="5908" y="5565"/>
                  </a:lnTo>
                  <a:lnTo>
                    <a:pt x="6064" y="5127"/>
                  </a:lnTo>
                  <a:lnTo>
                    <a:pt x="6220" y="4658"/>
                  </a:lnTo>
                  <a:lnTo>
                    <a:pt x="6314" y="4221"/>
                  </a:lnTo>
                  <a:lnTo>
                    <a:pt x="6408" y="3752"/>
                  </a:lnTo>
                  <a:lnTo>
                    <a:pt x="6439" y="3283"/>
                  </a:lnTo>
                  <a:lnTo>
                    <a:pt x="6470" y="2845"/>
                  </a:lnTo>
                  <a:lnTo>
                    <a:pt x="6439" y="2408"/>
                  </a:lnTo>
                  <a:lnTo>
                    <a:pt x="6408" y="2001"/>
                  </a:lnTo>
                  <a:lnTo>
                    <a:pt x="6314" y="1626"/>
                  </a:lnTo>
                  <a:lnTo>
                    <a:pt x="6220" y="1314"/>
                  </a:lnTo>
                  <a:lnTo>
                    <a:pt x="6064" y="1001"/>
                  </a:lnTo>
                  <a:lnTo>
                    <a:pt x="5908" y="751"/>
                  </a:lnTo>
                  <a:lnTo>
                    <a:pt x="5720" y="532"/>
                  </a:lnTo>
                  <a:lnTo>
                    <a:pt x="5502" y="345"/>
                  </a:lnTo>
                  <a:lnTo>
                    <a:pt x="5283" y="188"/>
                  </a:lnTo>
                  <a:lnTo>
                    <a:pt x="5033" y="95"/>
                  </a:lnTo>
                  <a:lnTo>
                    <a:pt x="4783" y="32"/>
                  </a:lnTo>
                  <a:lnTo>
                    <a:pt x="447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111;p27"/>
            <p:cNvSpPr/>
            <p:nvPr/>
          </p:nvSpPr>
          <p:spPr>
            <a:xfrm>
              <a:off x="6507027" y="2152217"/>
              <a:ext cx="720649" cy="955166"/>
            </a:xfrm>
            <a:custGeom>
              <a:avLst/>
              <a:gdLst/>
              <a:ahLst/>
              <a:cxnLst/>
              <a:rect l="l" t="t" r="r" b="b"/>
              <a:pathLst>
                <a:path w="7972" h="10566" extrusionOk="0">
                  <a:moveTo>
                    <a:pt x="4439" y="0"/>
                  </a:moveTo>
                  <a:lnTo>
                    <a:pt x="4158" y="31"/>
                  </a:lnTo>
                  <a:lnTo>
                    <a:pt x="3845" y="125"/>
                  </a:lnTo>
                  <a:lnTo>
                    <a:pt x="3533" y="219"/>
                  </a:lnTo>
                  <a:lnTo>
                    <a:pt x="3220" y="406"/>
                  </a:lnTo>
                  <a:lnTo>
                    <a:pt x="2907" y="594"/>
                  </a:lnTo>
                  <a:lnTo>
                    <a:pt x="2564" y="875"/>
                  </a:lnTo>
                  <a:lnTo>
                    <a:pt x="2251" y="1157"/>
                  </a:lnTo>
                  <a:lnTo>
                    <a:pt x="1970" y="1469"/>
                  </a:lnTo>
                  <a:lnTo>
                    <a:pt x="1688" y="1813"/>
                  </a:lnTo>
                  <a:lnTo>
                    <a:pt x="1407" y="2188"/>
                  </a:lnTo>
                  <a:lnTo>
                    <a:pt x="1157" y="2563"/>
                  </a:lnTo>
                  <a:lnTo>
                    <a:pt x="938" y="2970"/>
                  </a:lnTo>
                  <a:lnTo>
                    <a:pt x="719" y="3407"/>
                  </a:lnTo>
                  <a:lnTo>
                    <a:pt x="532" y="3845"/>
                  </a:lnTo>
                  <a:lnTo>
                    <a:pt x="376" y="4282"/>
                  </a:lnTo>
                  <a:lnTo>
                    <a:pt x="251" y="4751"/>
                  </a:lnTo>
                  <a:lnTo>
                    <a:pt x="125" y="5220"/>
                  </a:lnTo>
                  <a:lnTo>
                    <a:pt x="63" y="5658"/>
                  </a:lnTo>
                  <a:lnTo>
                    <a:pt x="0" y="6127"/>
                  </a:lnTo>
                  <a:lnTo>
                    <a:pt x="0" y="6564"/>
                  </a:lnTo>
                  <a:lnTo>
                    <a:pt x="0" y="7064"/>
                  </a:lnTo>
                  <a:lnTo>
                    <a:pt x="63" y="7502"/>
                  </a:lnTo>
                  <a:lnTo>
                    <a:pt x="188" y="7908"/>
                  </a:lnTo>
                  <a:lnTo>
                    <a:pt x="313" y="8283"/>
                  </a:lnTo>
                  <a:lnTo>
                    <a:pt x="501" y="8596"/>
                  </a:lnTo>
                  <a:lnTo>
                    <a:pt x="688" y="8846"/>
                  </a:lnTo>
                  <a:lnTo>
                    <a:pt x="938" y="9065"/>
                  </a:lnTo>
                  <a:lnTo>
                    <a:pt x="1188" y="9252"/>
                  </a:lnTo>
                  <a:lnTo>
                    <a:pt x="3501" y="10565"/>
                  </a:lnTo>
                  <a:lnTo>
                    <a:pt x="7971" y="1782"/>
                  </a:lnTo>
                  <a:lnTo>
                    <a:pt x="5470" y="313"/>
                  </a:lnTo>
                  <a:lnTo>
                    <a:pt x="5220" y="156"/>
                  </a:lnTo>
                  <a:lnTo>
                    <a:pt x="5002" y="63"/>
                  </a:lnTo>
                  <a:lnTo>
                    <a:pt x="4720" y="31"/>
                  </a:lnTo>
                  <a:lnTo>
                    <a:pt x="4439"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112;p27"/>
            <p:cNvSpPr/>
            <p:nvPr/>
          </p:nvSpPr>
          <p:spPr>
            <a:xfrm>
              <a:off x="4424608" y="3364321"/>
              <a:ext cx="720649" cy="955166"/>
            </a:xfrm>
            <a:custGeom>
              <a:avLst/>
              <a:gdLst/>
              <a:ahLst/>
              <a:cxnLst/>
              <a:rect l="l" t="t" r="r" b="b"/>
              <a:pathLst>
                <a:path w="7972" h="10566" extrusionOk="0">
                  <a:moveTo>
                    <a:pt x="4439" y="1"/>
                  </a:moveTo>
                  <a:lnTo>
                    <a:pt x="4158" y="32"/>
                  </a:lnTo>
                  <a:lnTo>
                    <a:pt x="3877" y="94"/>
                  </a:lnTo>
                  <a:lnTo>
                    <a:pt x="3564" y="219"/>
                  </a:lnTo>
                  <a:lnTo>
                    <a:pt x="3220" y="407"/>
                  </a:lnTo>
                  <a:lnTo>
                    <a:pt x="2908" y="594"/>
                  </a:lnTo>
                  <a:lnTo>
                    <a:pt x="2564" y="845"/>
                  </a:lnTo>
                  <a:lnTo>
                    <a:pt x="2283" y="1126"/>
                  </a:lnTo>
                  <a:lnTo>
                    <a:pt x="1970" y="1470"/>
                  </a:lnTo>
                  <a:lnTo>
                    <a:pt x="1689" y="1814"/>
                  </a:lnTo>
                  <a:lnTo>
                    <a:pt x="1407" y="2157"/>
                  </a:lnTo>
                  <a:lnTo>
                    <a:pt x="1157" y="2564"/>
                  </a:lnTo>
                  <a:lnTo>
                    <a:pt x="938" y="2970"/>
                  </a:lnTo>
                  <a:lnTo>
                    <a:pt x="720" y="3408"/>
                  </a:lnTo>
                  <a:lnTo>
                    <a:pt x="532" y="3845"/>
                  </a:lnTo>
                  <a:lnTo>
                    <a:pt x="376" y="4283"/>
                  </a:lnTo>
                  <a:lnTo>
                    <a:pt x="251" y="4752"/>
                  </a:lnTo>
                  <a:lnTo>
                    <a:pt x="126" y="5221"/>
                  </a:lnTo>
                  <a:lnTo>
                    <a:pt x="63" y="5658"/>
                  </a:lnTo>
                  <a:lnTo>
                    <a:pt x="1" y="6127"/>
                  </a:lnTo>
                  <a:lnTo>
                    <a:pt x="1" y="6565"/>
                  </a:lnTo>
                  <a:lnTo>
                    <a:pt x="32" y="7065"/>
                  </a:lnTo>
                  <a:lnTo>
                    <a:pt x="95" y="7502"/>
                  </a:lnTo>
                  <a:lnTo>
                    <a:pt x="188" y="7909"/>
                  </a:lnTo>
                  <a:lnTo>
                    <a:pt x="313" y="8284"/>
                  </a:lnTo>
                  <a:lnTo>
                    <a:pt x="501" y="8596"/>
                  </a:lnTo>
                  <a:lnTo>
                    <a:pt x="688" y="8846"/>
                  </a:lnTo>
                  <a:lnTo>
                    <a:pt x="938" y="9065"/>
                  </a:lnTo>
                  <a:lnTo>
                    <a:pt x="1189" y="9222"/>
                  </a:lnTo>
                  <a:lnTo>
                    <a:pt x="3502" y="10566"/>
                  </a:lnTo>
                  <a:lnTo>
                    <a:pt x="7971" y="1782"/>
                  </a:lnTo>
                  <a:lnTo>
                    <a:pt x="5471" y="282"/>
                  </a:lnTo>
                  <a:lnTo>
                    <a:pt x="5221" y="157"/>
                  </a:lnTo>
                  <a:lnTo>
                    <a:pt x="5002" y="63"/>
                  </a:lnTo>
                  <a:lnTo>
                    <a:pt x="4721" y="32"/>
                  </a:lnTo>
                  <a:lnTo>
                    <a:pt x="4439"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113;p27"/>
            <p:cNvSpPr/>
            <p:nvPr/>
          </p:nvSpPr>
          <p:spPr>
            <a:xfrm>
              <a:off x="3048622" y="538850"/>
              <a:ext cx="4266762" cy="3549104"/>
            </a:xfrm>
            <a:custGeom>
              <a:avLst/>
              <a:gdLst/>
              <a:ahLst/>
              <a:cxnLst/>
              <a:rect l="l" t="t" r="r" b="b"/>
              <a:pathLst>
                <a:path w="47200" h="39260" extrusionOk="0">
                  <a:moveTo>
                    <a:pt x="28476" y="0"/>
                  </a:moveTo>
                  <a:lnTo>
                    <a:pt x="27913" y="31"/>
                  </a:lnTo>
                  <a:lnTo>
                    <a:pt x="27382" y="94"/>
                  </a:lnTo>
                  <a:lnTo>
                    <a:pt x="26819" y="219"/>
                  </a:lnTo>
                  <a:lnTo>
                    <a:pt x="26288" y="344"/>
                  </a:lnTo>
                  <a:lnTo>
                    <a:pt x="25756" y="531"/>
                  </a:lnTo>
                  <a:lnTo>
                    <a:pt x="25225" y="719"/>
                  </a:lnTo>
                  <a:lnTo>
                    <a:pt x="24694" y="969"/>
                  </a:lnTo>
                  <a:lnTo>
                    <a:pt x="18786" y="3876"/>
                  </a:lnTo>
                  <a:lnTo>
                    <a:pt x="17942" y="4314"/>
                  </a:lnTo>
                  <a:lnTo>
                    <a:pt x="17098" y="4814"/>
                  </a:lnTo>
                  <a:lnTo>
                    <a:pt x="16317" y="5376"/>
                  </a:lnTo>
                  <a:lnTo>
                    <a:pt x="15535" y="5939"/>
                  </a:lnTo>
                  <a:lnTo>
                    <a:pt x="14785" y="6533"/>
                  </a:lnTo>
                  <a:lnTo>
                    <a:pt x="14097" y="7189"/>
                  </a:lnTo>
                  <a:lnTo>
                    <a:pt x="13410" y="7877"/>
                  </a:lnTo>
                  <a:lnTo>
                    <a:pt x="12753" y="8596"/>
                  </a:lnTo>
                  <a:lnTo>
                    <a:pt x="4158" y="18598"/>
                  </a:lnTo>
                  <a:lnTo>
                    <a:pt x="2313" y="22974"/>
                  </a:lnTo>
                  <a:lnTo>
                    <a:pt x="2063" y="23193"/>
                  </a:lnTo>
                  <a:lnTo>
                    <a:pt x="1813" y="23443"/>
                  </a:lnTo>
                  <a:lnTo>
                    <a:pt x="1470" y="23787"/>
                  </a:lnTo>
                  <a:lnTo>
                    <a:pt x="1126" y="24225"/>
                  </a:lnTo>
                  <a:lnTo>
                    <a:pt x="782" y="24756"/>
                  </a:lnTo>
                  <a:lnTo>
                    <a:pt x="626" y="25069"/>
                  </a:lnTo>
                  <a:lnTo>
                    <a:pt x="469" y="25381"/>
                  </a:lnTo>
                  <a:lnTo>
                    <a:pt x="313" y="25694"/>
                  </a:lnTo>
                  <a:lnTo>
                    <a:pt x="219" y="26038"/>
                  </a:lnTo>
                  <a:lnTo>
                    <a:pt x="125" y="26413"/>
                  </a:lnTo>
                  <a:lnTo>
                    <a:pt x="32" y="26756"/>
                  </a:lnTo>
                  <a:lnTo>
                    <a:pt x="0" y="27100"/>
                  </a:lnTo>
                  <a:lnTo>
                    <a:pt x="0" y="27475"/>
                  </a:lnTo>
                  <a:lnTo>
                    <a:pt x="0" y="27819"/>
                  </a:lnTo>
                  <a:lnTo>
                    <a:pt x="32" y="28132"/>
                  </a:lnTo>
                  <a:lnTo>
                    <a:pt x="63" y="28476"/>
                  </a:lnTo>
                  <a:lnTo>
                    <a:pt x="125" y="28788"/>
                  </a:lnTo>
                  <a:lnTo>
                    <a:pt x="313" y="29382"/>
                  </a:lnTo>
                  <a:lnTo>
                    <a:pt x="532" y="29882"/>
                  </a:lnTo>
                  <a:lnTo>
                    <a:pt x="751" y="30351"/>
                  </a:lnTo>
                  <a:lnTo>
                    <a:pt x="1032" y="30726"/>
                  </a:lnTo>
                  <a:lnTo>
                    <a:pt x="1157" y="30851"/>
                  </a:lnTo>
                  <a:lnTo>
                    <a:pt x="1313" y="31008"/>
                  </a:lnTo>
                  <a:lnTo>
                    <a:pt x="1657" y="31258"/>
                  </a:lnTo>
                  <a:lnTo>
                    <a:pt x="2001" y="31476"/>
                  </a:lnTo>
                  <a:lnTo>
                    <a:pt x="2376" y="31633"/>
                  </a:lnTo>
                  <a:lnTo>
                    <a:pt x="2970" y="31883"/>
                  </a:lnTo>
                  <a:lnTo>
                    <a:pt x="3220" y="31945"/>
                  </a:lnTo>
                  <a:lnTo>
                    <a:pt x="11597" y="36790"/>
                  </a:lnTo>
                  <a:lnTo>
                    <a:pt x="11753" y="37071"/>
                  </a:lnTo>
                  <a:lnTo>
                    <a:pt x="11972" y="37384"/>
                  </a:lnTo>
                  <a:lnTo>
                    <a:pt x="12285" y="37759"/>
                  </a:lnTo>
                  <a:lnTo>
                    <a:pt x="12691" y="38165"/>
                  </a:lnTo>
                  <a:lnTo>
                    <a:pt x="12910" y="38384"/>
                  </a:lnTo>
                  <a:lnTo>
                    <a:pt x="13160" y="38572"/>
                  </a:lnTo>
                  <a:lnTo>
                    <a:pt x="13441" y="38728"/>
                  </a:lnTo>
                  <a:lnTo>
                    <a:pt x="13754" y="38884"/>
                  </a:lnTo>
                  <a:lnTo>
                    <a:pt x="14066" y="39041"/>
                  </a:lnTo>
                  <a:lnTo>
                    <a:pt x="14441" y="39134"/>
                  </a:lnTo>
                  <a:lnTo>
                    <a:pt x="14754" y="39197"/>
                  </a:lnTo>
                  <a:lnTo>
                    <a:pt x="15098" y="39228"/>
                  </a:lnTo>
                  <a:lnTo>
                    <a:pt x="15442" y="39259"/>
                  </a:lnTo>
                  <a:lnTo>
                    <a:pt x="15817" y="39228"/>
                  </a:lnTo>
                  <a:lnTo>
                    <a:pt x="16192" y="39197"/>
                  </a:lnTo>
                  <a:lnTo>
                    <a:pt x="16567" y="39134"/>
                  </a:lnTo>
                  <a:lnTo>
                    <a:pt x="17380" y="38978"/>
                  </a:lnTo>
                  <a:lnTo>
                    <a:pt x="18192" y="38759"/>
                  </a:lnTo>
                  <a:lnTo>
                    <a:pt x="19005" y="38478"/>
                  </a:lnTo>
                  <a:lnTo>
                    <a:pt x="19786" y="38134"/>
                  </a:lnTo>
                  <a:lnTo>
                    <a:pt x="20568" y="37790"/>
                  </a:lnTo>
                  <a:lnTo>
                    <a:pt x="21287" y="37447"/>
                  </a:lnTo>
                  <a:lnTo>
                    <a:pt x="21974" y="37103"/>
                  </a:lnTo>
                  <a:lnTo>
                    <a:pt x="23100" y="36478"/>
                  </a:lnTo>
                  <a:lnTo>
                    <a:pt x="23881" y="36009"/>
                  </a:lnTo>
                  <a:lnTo>
                    <a:pt x="24162" y="35821"/>
                  </a:lnTo>
                  <a:lnTo>
                    <a:pt x="47199" y="22474"/>
                  </a:lnTo>
                  <a:lnTo>
                    <a:pt x="47168" y="22068"/>
                  </a:lnTo>
                  <a:lnTo>
                    <a:pt x="47137" y="21630"/>
                  </a:lnTo>
                  <a:lnTo>
                    <a:pt x="47074" y="21099"/>
                  </a:lnTo>
                  <a:lnTo>
                    <a:pt x="46980" y="20505"/>
                  </a:lnTo>
                  <a:lnTo>
                    <a:pt x="46824" y="19880"/>
                  </a:lnTo>
                  <a:lnTo>
                    <a:pt x="46730" y="19567"/>
                  </a:lnTo>
                  <a:lnTo>
                    <a:pt x="46605" y="19286"/>
                  </a:lnTo>
                  <a:lnTo>
                    <a:pt x="46480" y="19036"/>
                  </a:lnTo>
                  <a:lnTo>
                    <a:pt x="46324" y="18786"/>
                  </a:lnTo>
                  <a:lnTo>
                    <a:pt x="46011" y="18380"/>
                  </a:lnTo>
                  <a:lnTo>
                    <a:pt x="45699" y="18004"/>
                  </a:lnTo>
                  <a:lnTo>
                    <a:pt x="45417" y="17723"/>
                  </a:lnTo>
                  <a:lnTo>
                    <a:pt x="45199" y="17504"/>
                  </a:lnTo>
                  <a:lnTo>
                    <a:pt x="44823" y="17223"/>
                  </a:lnTo>
                  <a:lnTo>
                    <a:pt x="44698" y="17129"/>
                  </a:lnTo>
                  <a:lnTo>
                    <a:pt x="44698" y="13753"/>
                  </a:lnTo>
                  <a:lnTo>
                    <a:pt x="44698" y="13441"/>
                  </a:lnTo>
                  <a:lnTo>
                    <a:pt x="44667" y="13160"/>
                  </a:lnTo>
                  <a:lnTo>
                    <a:pt x="44605" y="12847"/>
                  </a:lnTo>
                  <a:lnTo>
                    <a:pt x="44542" y="12566"/>
                  </a:lnTo>
                  <a:lnTo>
                    <a:pt x="44448" y="12284"/>
                  </a:lnTo>
                  <a:lnTo>
                    <a:pt x="44323" y="12003"/>
                  </a:lnTo>
                  <a:lnTo>
                    <a:pt x="44198" y="11753"/>
                  </a:lnTo>
                  <a:lnTo>
                    <a:pt x="44042" y="11503"/>
                  </a:lnTo>
                  <a:lnTo>
                    <a:pt x="41166" y="7127"/>
                  </a:lnTo>
                  <a:lnTo>
                    <a:pt x="40823" y="6595"/>
                  </a:lnTo>
                  <a:lnTo>
                    <a:pt x="40416" y="6095"/>
                  </a:lnTo>
                  <a:lnTo>
                    <a:pt x="40010" y="5595"/>
                  </a:lnTo>
                  <a:lnTo>
                    <a:pt x="39541" y="5158"/>
                  </a:lnTo>
                  <a:lnTo>
                    <a:pt x="39072" y="4751"/>
                  </a:lnTo>
                  <a:lnTo>
                    <a:pt x="38572" y="4345"/>
                  </a:lnTo>
                  <a:lnTo>
                    <a:pt x="38072" y="3970"/>
                  </a:lnTo>
                  <a:lnTo>
                    <a:pt x="37509" y="3626"/>
                  </a:lnTo>
                  <a:lnTo>
                    <a:pt x="33290" y="1219"/>
                  </a:lnTo>
                  <a:lnTo>
                    <a:pt x="32789" y="938"/>
                  </a:lnTo>
                  <a:lnTo>
                    <a:pt x="32289" y="688"/>
                  </a:lnTo>
                  <a:lnTo>
                    <a:pt x="31758" y="500"/>
                  </a:lnTo>
                  <a:lnTo>
                    <a:pt x="31227" y="344"/>
                  </a:lnTo>
                  <a:lnTo>
                    <a:pt x="30695" y="188"/>
                  </a:lnTo>
                  <a:lnTo>
                    <a:pt x="30133" y="94"/>
                  </a:lnTo>
                  <a:lnTo>
                    <a:pt x="29601" y="31"/>
                  </a:lnTo>
                  <a:lnTo>
                    <a:pt x="2903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114;p27"/>
            <p:cNvSpPr/>
            <p:nvPr/>
          </p:nvSpPr>
          <p:spPr>
            <a:xfrm>
              <a:off x="6721805" y="2087223"/>
              <a:ext cx="593460" cy="822369"/>
            </a:xfrm>
            <a:custGeom>
              <a:avLst/>
              <a:gdLst/>
              <a:ahLst/>
              <a:cxnLst/>
              <a:rect l="l" t="t" r="r" b="b"/>
              <a:pathLst>
                <a:path w="6565" h="9097" extrusionOk="0">
                  <a:moveTo>
                    <a:pt x="4063" y="0"/>
                  </a:moveTo>
                  <a:lnTo>
                    <a:pt x="3876" y="188"/>
                  </a:lnTo>
                  <a:lnTo>
                    <a:pt x="3345" y="688"/>
                  </a:lnTo>
                  <a:lnTo>
                    <a:pt x="3001" y="1032"/>
                  </a:lnTo>
                  <a:lnTo>
                    <a:pt x="2626" y="1469"/>
                  </a:lnTo>
                  <a:lnTo>
                    <a:pt x="2219" y="1969"/>
                  </a:lnTo>
                  <a:lnTo>
                    <a:pt x="1813" y="2563"/>
                  </a:lnTo>
                  <a:lnTo>
                    <a:pt x="1407" y="3188"/>
                  </a:lnTo>
                  <a:lnTo>
                    <a:pt x="1032" y="3876"/>
                  </a:lnTo>
                  <a:lnTo>
                    <a:pt x="688" y="4626"/>
                  </a:lnTo>
                  <a:lnTo>
                    <a:pt x="531" y="5001"/>
                  </a:lnTo>
                  <a:lnTo>
                    <a:pt x="406" y="5408"/>
                  </a:lnTo>
                  <a:lnTo>
                    <a:pt x="281" y="5845"/>
                  </a:lnTo>
                  <a:lnTo>
                    <a:pt x="188" y="6283"/>
                  </a:lnTo>
                  <a:lnTo>
                    <a:pt x="94" y="6721"/>
                  </a:lnTo>
                  <a:lnTo>
                    <a:pt x="63" y="7158"/>
                  </a:lnTo>
                  <a:lnTo>
                    <a:pt x="31" y="7627"/>
                  </a:lnTo>
                  <a:lnTo>
                    <a:pt x="0" y="8096"/>
                  </a:lnTo>
                  <a:lnTo>
                    <a:pt x="31" y="8596"/>
                  </a:lnTo>
                  <a:lnTo>
                    <a:pt x="94" y="9096"/>
                  </a:lnTo>
                  <a:lnTo>
                    <a:pt x="6564" y="5345"/>
                  </a:lnTo>
                  <a:lnTo>
                    <a:pt x="6533" y="4939"/>
                  </a:lnTo>
                  <a:lnTo>
                    <a:pt x="6502" y="4501"/>
                  </a:lnTo>
                  <a:lnTo>
                    <a:pt x="6439" y="3970"/>
                  </a:lnTo>
                  <a:lnTo>
                    <a:pt x="6345" y="3376"/>
                  </a:lnTo>
                  <a:lnTo>
                    <a:pt x="6189" y="2751"/>
                  </a:lnTo>
                  <a:lnTo>
                    <a:pt x="6095" y="2438"/>
                  </a:lnTo>
                  <a:lnTo>
                    <a:pt x="5970" y="2157"/>
                  </a:lnTo>
                  <a:lnTo>
                    <a:pt x="5845" y="1907"/>
                  </a:lnTo>
                  <a:lnTo>
                    <a:pt x="5689" y="1657"/>
                  </a:lnTo>
                  <a:lnTo>
                    <a:pt x="5376" y="1251"/>
                  </a:lnTo>
                  <a:lnTo>
                    <a:pt x="5064" y="875"/>
                  </a:lnTo>
                  <a:lnTo>
                    <a:pt x="4782" y="594"/>
                  </a:lnTo>
                  <a:lnTo>
                    <a:pt x="4564" y="375"/>
                  </a:lnTo>
                  <a:lnTo>
                    <a:pt x="4188" y="94"/>
                  </a:lnTo>
                  <a:lnTo>
                    <a:pt x="4063" y="0"/>
                  </a:lnTo>
                  <a:close/>
                </a:path>
              </a:pathLst>
            </a:custGeom>
            <a:solidFill>
              <a:srgbClr val="66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115;p27"/>
            <p:cNvSpPr/>
            <p:nvPr/>
          </p:nvSpPr>
          <p:spPr>
            <a:xfrm>
              <a:off x="6730212" y="2282114"/>
              <a:ext cx="585053" cy="850664"/>
            </a:xfrm>
            <a:custGeom>
              <a:avLst/>
              <a:gdLst/>
              <a:ahLst/>
              <a:cxnLst/>
              <a:rect l="l" t="t" r="r" b="b"/>
              <a:pathLst>
                <a:path w="6472" h="9410" extrusionOk="0">
                  <a:moveTo>
                    <a:pt x="4471" y="1"/>
                  </a:moveTo>
                  <a:lnTo>
                    <a:pt x="4189" y="32"/>
                  </a:lnTo>
                  <a:lnTo>
                    <a:pt x="3877" y="95"/>
                  </a:lnTo>
                  <a:lnTo>
                    <a:pt x="3564" y="220"/>
                  </a:lnTo>
                  <a:lnTo>
                    <a:pt x="3220" y="376"/>
                  </a:lnTo>
                  <a:lnTo>
                    <a:pt x="2876" y="595"/>
                  </a:lnTo>
                  <a:lnTo>
                    <a:pt x="2564" y="845"/>
                  </a:lnTo>
                  <a:lnTo>
                    <a:pt x="2251" y="1126"/>
                  </a:lnTo>
                  <a:lnTo>
                    <a:pt x="1970" y="1439"/>
                  </a:lnTo>
                  <a:lnTo>
                    <a:pt x="1689" y="1783"/>
                  </a:lnTo>
                  <a:lnTo>
                    <a:pt x="1407" y="2158"/>
                  </a:lnTo>
                  <a:lnTo>
                    <a:pt x="1157" y="2564"/>
                  </a:lnTo>
                  <a:lnTo>
                    <a:pt x="939" y="2970"/>
                  </a:lnTo>
                  <a:lnTo>
                    <a:pt x="720" y="3408"/>
                  </a:lnTo>
                  <a:lnTo>
                    <a:pt x="532" y="3846"/>
                  </a:lnTo>
                  <a:lnTo>
                    <a:pt x="376" y="4283"/>
                  </a:lnTo>
                  <a:lnTo>
                    <a:pt x="251" y="4752"/>
                  </a:lnTo>
                  <a:lnTo>
                    <a:pt x="126" y="5190"/>
                  </a:lnTo>
                  <a:lnTo>
                    <a:pt x="63" y="5659"/>
                  </a:lnTo>
                  <a:lnTo>
                    <a:pt x="1" y="6127"/>
                  </a:lnTo>
                  <a:lnTo>
                    <a:pt x="1" y="6565"/>
                  </a:lnTo>
                  <a:lnTo>
                    <a:pt x="1" y="7003"/>
                  </a:lnTo>
                  <a:lnTo>
                    <a:pt x="63" y="7409"/>
                  </a:lnTo>
                  <a:lnTo>
                    <a:pt x="126" y="7753"/>
                  </a:lnTo>
                  <a:lnTo>
                    <a:pt x="251" y="8097"/>
                  </a:lnTo>
                  <a:lnTo>
                    <a:pt x="376" y="8409"/>
                  </a:lnTo>
                  <a:lnTo>
                    <a:pt x="532" y="8659"/>
                  </a:lnTo>
                  <a:lnTo>
                    <a:pt x="720" y="8878"/>
                  </a:lnTo>
                  <a:lnTo>
                    <a:pt x="939" y="9066"/>
                  </a:lnTo>
                  <a:lnTo>
                    <a:pt x="1157" y="9222"/>
                  </a:lnTo>
                  <a:lnTo>
                    <a:pt x="1407" y="9316"/>
                  </a:lnTo>
                  <a:lnTo>
                    <a:pt x="1689" y="9378"/>
                  </a:lnTo>
                  <a:lnTo>
                    <a:pt x="1970" y="9409"/>
                  </a:lnTo>
                  <a:lnTo>
                    <a:pt x="2251" y="9378"/>
                  </a:lnTo>
                  <a:lnTo>
                    <a:pt x="2564" y="9284"/>
                  </a:lnTo>
                  <a:lnTo>
                    <a:pt x="2876" y="9191"/>
                  </a:lnTo>
                  <a:lnTo>
                    <a:pt x="3220" y="9003"/>
                  </a:lnTo>
                  <a:lnTo>
                    <a:pt x="3564" y="8784"/>
                  </a:lnTo>
                  <a:lnTo>
                    <a:pt x="3877" y="8534"/>
                  </a:lnTo>
                  <a:lnTo>
                    <a:pt x="4189" y="8253"/>
                  </a:lnTo>
                  <a:lnTo>
                    <a:pt x="4471" y="7940"/>
                  </a:lnTo>
                  <a:lnTo>
                    <a:pt x="4752" y="7597"/>
                  </a:lnTo>
                  <a:lnTo>
                    <a:pt x="5033" y="7221"/>
                  </a:lnTo>
                  <a:lnTo>
                    <a:pt x="5283" y="6846"/>
                  </a:lnTo>
                  <a:lnTo>
                    <a:pt x="5502" y="6440"/>
                  </a:lnTo>
                  <a:lnTo>
                    <a:pt x="5721" y="6002"/>
                  </a:lnTo>
                  <a:lnTo>
                    <a:pt x="5908" y="5565"/>
                  </a:lnTo>
                  <a:lnTo>
                    <a:pt x="6065" y="5096"/>
                  </a:lnTo>
                  <a:lnTo>
                    <a:pt x="6190" y="4658"/>
                  </a:lnTo>
                  <a:lnTo>
                    <a:pt x="6315" y="4189"/>
                  </a:lnTo>
                  <a:lnTo>
                    <a:pt x="6377" y="3721"/>
                  </a:lnTo>
                  <a:lnTo>
                    <a:pt x="6440" y="3283"/>
                  </a:lnTo>
                  <a:lnTo>
                    <a:pt x="6471" y="2814"/>
                  </a:lnTo>
                  <a:lnTo>
                    <a:pt x="6440" y="2408"/>
                  </a:lnTo>
                  <a:lnTo>
                    <a:pt x="6377" y="2001"/>
                  </a:lnTo>
                  <a:lnTo>
                    <a:pt x="6315" y="1626"/>
                  </a:lnTo>
                  <a:lnTo>
                    <a:pt x="6190" y="1283"/>
                  </a:lnTo>
                  <a:lnTo>
                    <a:pt x="6065" y="1001"/>
                  </a:lnTo>
                  <a:lnTo>
                    <a:pt x="5908" y="720"/>
                  </a:lnTo>
                  <a:lnTo>
                    <a:pt x="5721" y="501"/>
                  </a:lnTo>
                  <a:lnTo>
                    <a:pt x="5502" y="314"/>
                  </a:lnTo>
                  <a:lnTo>
                    <a:pt x="5283" y="189"/>
                  </a:lnTo>
                  <a:lnTo>
                    <a:pt x="5033" y="63"/>
                  </a:lnTo>
                  <a:lnTo>
                    <a:pt x="4752"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116;p27"/>
            <p:cNvSpPr/>
            <p:nvPr/>
          </p:nvSpPr>
          <p:spPr>
            <a:xfrm>
              <a:off x="6837600" y="2440396"/>
              <a:ext cx="367466" cy="531281"/>
            </a:xfrm>
            <a:custGeom>
              <a:avLst/>
              <a:gdLst/>
              <a:ahLst/>
              <a:cxnLst/>
              <a:rect l="l" t="t" r="r" b="b"/>
              <a:pathLst>
                <a:path w="4065" h="5877" extrusionOk="0">
                  <a:moveTo>
                    <a:pt x="2626" y="0"/>
                  </a:moveTo>
                  <a:lnTo>
                    <a:pt x="2439" y="63"/>
                  </a:lnTo>
                  <a:lnTo>
                    <a:pt x="2251" y="125"/>
                  </a:lnTo>
                  <a:lnTo>
                    <a:pt x="2032" y="250"/>
                  </a:lnTo>
                  <a:lnTo>
                    <a:pt x="1813" y="375"/>
                  </a:lnTo>
                  <a:lnTo>
                    <a:pt x="1626" y="532"/>
                  </a:lnTo>
                  <a:lnTo>
                    <a:pt x="1438" y="719"/>
                  </a:lnTo>
                  <a:lnTo>
                    <a:pt x="1251" y="907"/>
                  </a:lnTo>
                  <a:lnTo>
                    <a:pt x="907" y="1344"/>
                  </a:lnTo>
                  <a:lnTo>
                    <a:pt x="594" y="1876"/>
                  </a:lnTo>
                  <a:lnTo>
                    <a:pt x="344" y="2407"/>
                  </a:lnTo>
                  <a:lnTo>
                    <a:pt x="157" y="2970"/>
                  </a:lnTo>
                  <a:lnTo>
                    <a:pt x="32" y="3532"/>
                  </a:lnTo>
                  <a:lnTo>
                    <a:pt x="1" y="3845"/>
                  </a:lnTo>
                  <a:lnTo>
                    <a:pt x="1" y="4126"/>
                  </a:lnTo>
                  <a:lnTo>
                    <a:pt x="1" y="4376"/>
                  </a:lnTo>
                  <a:lnTo>
                    <a:pt x="32" y="4626"/>
                  </a:lnTo>
                  <a:lnTo>
                    <a:pt x="94" y="4877"/>
                  </a:lnTo>
                  <a:lnTo>
                    <a:pt x="157" y="5064"/>
                  </a:lnTo>
                  <a:lnTo>
                    <a:pt x="251" y="5252"/>
                  </a:lnTo>
                  <a:lnTo>
                    <a:pt x="344" y="5439"/>
                  </a:lnTo>
                  <a:lnTo>
                    <a:pt x="469" y="5564"/>
                  </a:lnTo>
                  <a:lnTo>
                    <a:pt x="594" y="5689"/>
                  </a:lnTo>
                  <a:lnTo>
                    <a:pt x="751" y="5783"/>
                  </a:lnTo>
                  <a:lnTo>
                    <a:pt x="907" y="5846"/>
                  </a:lnTo>
                  <a:lnTo>
                    <a:pt x="1063" y="5877"/>
                  </a:lnTo>
                  <a:lnTo>
                    <a:pt x="1438" y="5877"/>
                  </a:lnTo>
                  <a:lnTo>
                    <a:pt x="1626" y="5814"/>
                  </a:lnTo>
                  <a:lnTo>
                    <a:pt x="1813" y="5752"/>
                  </a:lnTo>
                  <a:lnTo>
                    <a:pt x="2032" y="5658"/>
                  </a:lnTo>
                  <a:lnTo>
                    <a:pt x="2251" y="5502"/>
                  </a:lnTo>
                  <a:lnTo>
                    <a:pt x="2439" y="5345"/>
                  </a:lnTo>
                  <a:lnTo>
                    <a:pt x="2626" y="5189"/>
                  </a:lnTo>
                  <a:lnTo>
                    <a:pt x="2814" y="4970"/>
                  </a:lnTo>
                  <a:lnTo>
                    <a:pt x="3158" y="4533"/>
                  </a:lnTo>
                  <a:lnTo>
                    <a:pt x="3470" y="4033"/>
                  </a:lnTo>
                  <a:lnTo>
                    <a:pt x="3720" y="3470"/>
                  </a:lnTo>
                  <a:lnTo>
                    <a:pt x="3908" y="2907"/>
                  </a:lnTo>
                  <a:lnTo>
                    <a:pt x="4033" y="2345"/>
                  </a:lnTo>
                  <a:lnTo>
                    <a:pt x="4064" y="2063"/>
                  </a:lnTo>
                  <a:lnTo>
                    <a:pt x="4064" y="1782"/>
                  </a:lnTo>
                  <a:lnTo>
                    <a:pt x="4064" y="1501"/>
                  </a:lnTo>
                  <a:lnTo>
                    <a:pt x="4033" y="1251"/>
                  </a:lnTo>
                  <a:lnTo>
                    <a:pt x="3970" y="1032"/>
                  </a:lnTo>
                  <a:lnTo>
                    <a:pt x="3908" y="813"/>
                  </a:lnTo>
                  <a:lnTo>
                    <a:pt x="3814" y="626"/>
                  </a:lnTo>
                  <a:lnTo>
                    <a:pt x="3720" y="469"/>
                  </a:lnTo>
                  <a:lnTo>
                    <a:pt x="3595" y="313"/>
                  </a:lnTo>
                  <a:lnTo>
                    <a:pt x="3470" y="219"/>
                  </a:lnTo>
                  <a:lnTo>
                    <a:pt x="3314" y="125"/>
                  </a:lnTo>
                  <a:lnTo>
                    <a:pt x="3158" y="63"/>
                  </a:lnTo>
                  <a:lnTo>
                    <a:pt x="30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117;p27"/>
            <p:cNvSpPr/>
            <p:nvPr/>
          </p:nvSpPr>
          <p:spPr>
            <a:xfrm>
              <a:off x="6863001" y="2477096"/>
              <a:ext cx="316572" cy="460678"/>
            </a:xfrm>
            <a:custGeom>
              <a:avLst/>
              <a:gdLst/>
              <a:ahLst/>
              <a:cxnLst/>
              <a:rect l="l" t="t" r="r" b="b"/>
              <a:pathLst>
                <a:path w="3502" h="5096" extrusionOk="0">
                  <a:moveTo>
                    <a:pt x="2283" y="1"/>
                  </a:moveTo>
                  <a:lnTo>
                    <a:pt x="2095" y="32"/>
                  </a:lnTo>
                  <a:lnTo>
                    <a:pt x="1939" y="95"/>
                  </a:lnTo>
                  <a:lnTo>
                    <a:pt x="1751" y="188"/>
                  </a:lnTo>
                  <a:lnTo>
                    <a:pt x="1564" y="313"/>
                  </a:lnTo>
                  <a:lnTo>
                    <a:pt x="1407" y="438"/>
                  </a:lnTo>
                  <a:lnTo>
                    <a:pt x="1064" y="782"/>
                  </a:lnTo>
                  <a:lnTo>
                    <a:pt x="782" y="1157"/>
                  </a:lnTo>
                  <a:lnTo>
                    <a:pt x="501" y="1595"/>
                  </a:lnTo>
                  <a:lnTo>
                    <a:pt x="282" y="2064"/>
                  </a:lnTo>
                  <a:lnTo>
                    <a:pt x="126" y="2564"/>
                  </a:lnTo>
                  <a:lnTo>
                    <a:pt x="32" y="3064"/>
                  </a:lnTo>
                  <a:lnTo>
                    <a:pt x="1" y="3564"/>
                  </a:lnTo>
                  <a:lnTo>
                    <a:pt x="1" y="3783"/>
                  </a:lnTo>
                  <a:lnTo>
                    <a:pt x="32" y="4002"/>
                  </a:lnTo>
                  <a:lnTo>
                    <a:pt x="63" y="4189"/>
                  </a:lnTo>
                  <a:lnTo>
                    <a:pt x="126" y="4377"/>
                  </a:lnTo>
                  <a:lnTo>
                    <a:pt x="220" y="4533"/>
                  </a:lnTo>
                  <a:lnTo>
                    <a:pt x="282" y="4689"/>
                  </a:lnTo>
                  <a:lnTo>
                    <a:pt x="407" y="4814"/>
                  </a:lnTo>
                  <a:lnTo>
                    <a:pt x="501" y="4908"/>
                  </a:lnTo>
                  <a:lnTo>
                    <a:pt x="626" y="5002"/>
                  </a:lnTo>
                  <a:lnTo>
                    <a:pt x="782" y="5033"/>
                  </a:lnTo>
                  <a:lnTo>
                    <a:pt x="907" y="5064"/>
                  </a:lnTo>
                  <a:lnTo>
                    <a:pt x="1064" y="5096"/>
                  </a:lnTo>
                  <a:lnTo>
                    <a:pt x="1220" y="5064"/>
                  </a:lnTo>
                  <a:lnTo>
                    <a:pt x="1407" y="5033"/>
                  </a:lnTo>
                  <a:lnTo>
                    <a:pt x="1564" y="4971"/>
                  </a:lnTo>
                  <a:lnTo>
                    <a:pt x="1751" y="4877"/>
                  </a:lnTo>
                  <a:lnTo>
                    <a:pt x="1939" y="4752"/>
                  </a:lnTo>
                  <a:lnTo>
                    <a:pt x="2095" y="4627"/>
                  </a:lnTo>
                  <a:lnTo>
                    <a:pt x="2439" y="4314"/>
                  </a:lnTo>
                  <a:lnTo>
                    <a:pt x="2720" y="3908"/>
                  </a:lnTo>
                  <a:lnTo>
                    <a:pt x="3002" y="3470"/>
                  </a:lnTo>
                  <a:lnTo>
                    <a:pt x="3220" y="3001"/>
                  </a:lnTo>
                  <a:lnTo>
                    <a:pt x="3377" y="2501"/>
                  </a:lnTo>
                  <a:lnTo>
                    <a:pt x="3470" y="2032"/>
                  </a:lnTo>
                  <a:lnTo>
                    <a:pt x="3502" y="1532"/>
                  </a:lnTo>
                  <a:lnTo>
                    <a:pt x="3502" y="1282"/>
                  </a:lnTo>
                  <a:lnTo>
                    <a:pt x="3470" y="1063"/>
                  </a:lnTo>
                  <a:lnTo>
                    <a:pt x="3439" y="876"/>
                  </a:lnTo>
                  <a:lnTo>
                    <a:pt x="3377" y="688"/>
                  </a:lnTo>
                  <a:lnTo>
                    <a:pt x="3283" y="532"/>
                  </a:lnTo>
                  <a:lnTo>
                    <a:pt x="3220" y="376"/>
                  </a:lnTo>
                  <a:lnTo>
                    <a:pt x="3095" y="282"/>
                  </a:lnTo>
                  <a:lnTo>
                    <a:pt x="3002" y="157"/>
                  </a:lnTo>
                  <a:lnTo>
                    <a:pt x="2877" y="95"/>
                  </a:lnTo>
                  <a:lnTo>
                    <a:pt x="2720" y="32"/>
                  </a:lnTo>
                  <a:lnTo>
                    <a:pt x="2595"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118;p27"/>
            <p:cNvSpPr/>
            <p:nvPr/>
          </p:nvSpPr>
          <p:spPr>
            <a:xfrm>
              <a:off x="6848900" y="2460192"/>
              <a:ext cx="344776" cy="491686"/>
            </a:xfrm>
            <a:custGeom>
              <a:avLst/>
              <a:gdLst/>
              <a:ahLst/>
              <a:cxnLst/>
              <a:rect l="l" t="t" r="r" b="b"/>
              <a:pathLst>
                <a:path w="3814" h="5439" extrusionOk="0">
                  <a:moveTo>
                    <a:pt x="3064" y="0"/>
                  </a:moveTo>
                  <a:lnTo>
                    <a:pt x="2439" y="1250"/>
                  </a:lnTo>
                  <a:lnTo>
                    <a:pt x="2345" y="1344"/>
                  </a:lnTo>
                  <a:lnTo>
                    <a:pt x="2251" y="1407"/>
                  </a:lnTo>
                  <a:lnTo>
                    <a:pt x="2220" y="1376"/>
                  </a:lnTo>
                  <a:lnTo>
                    <a:pt x="2189" y="1376"/>
                  </a:lnTo>
                  <a:lnTo>
                    <a:pt x="2157" y="1250"/>
                  </a:lnTo>
                  <a:lnTo>
                    <a:pt x="2157" y="31"/>
                  </a:lnTo>
                  <a:lnTo>
                    <a:pt x="1657" y="313"/>
                  </a:lnTo>
                  <a:lnTo>
                    <a:pt x="1657" y="1563"/>
                  </a:lnTo>
                  <a:lnTo>
                    <a:pt x="1626" y="1688"/>
                  </a:lnTo>
                  <a:lnTo>
                    <a:pt x="1563" y="1813"/>
                  </a:lnTo>
                  <a:lnTo>
                    <a:pt x="1470" y="1876"/>
                  </a:lnTo>
                  <a:lnTo>
                    <a:pt x="1438" y="1876"/>
                  </a:lnTo>
                  <a:lnTo>
                    <a:pt x="1376" y="1844"/>
                  </a:lnTo>
                  <a:lnTo>
                    <a:pt x="751" y="1376"/>
                  </a:lnTo>
                  <a:lnTo>
                    <a:pt x="376" y="2032"/>
                  </a:lnTo>
                  <a:lnTo>
                    <a:pt x="1032" y="2532"/>
                  </a:lnTo>
                  <a:lnTo>
                    <a:pt x="1063" y="2563"/>
                  </a:lnTo>
                  <a:lnTo>
                    <a:pt x="1063" y="2626"/>
                  </a:lnTo>
                  <a:lnTo>
                    <a:pt x="1063" y="2751"/>
                  </a:lnTo>
                  <a:lnTo>
                    <a:pt x="1001" y="2876"/>
                  </a:lnTo>
                  <a:lnTo>
                    <a:pt x="907" y="2970"/>
                  </a:lnTo>
                  <a:lnTo>
                    <a:pt x="1" y="3501"/>
                  </a:lnTo>
                  <a:lnTo>
                    <a:pt x="1" y="4157"/>
                  </a:lnTo>
                  <a:lnTo>
                    <a:pt x="907" y="3626"/>
                  </a:lnTo>
                  <a:lnTo>
                    <a:pt x="1001" y="3626"/>
                  </a:lnTo>
                  <a:lnTo>
                    <a:pt x="1063" y="3689"/>
                  </a:lnTo>
                  <a:lnTo>
                    <a:pt x="1063" y="3782"/>
                  </a:lnTo>
                  <a:lnTo>
                    <a:pt x="1032" y="3939"/>
                  </a:lnTo>
                  <a:lnTo>
                    <a:pt x="376" y="5158"/>
                  </a:lnTo>
                  <a:lnTo>
                    <a:pt x="751" y="5439"/>
                  </a:lnTo>
                  <a:lnTo>
                    <a:pt x="1376" y="4189"/>
                  </a:lnTo>
                  <a:lnTo>
                    <a:pt x="1470" y="4095"/>
                  </a:lnTo>
                  <a:lnTo>
                    <a:pt x="1563" y="4064"/>
                  </a:lnTo>
                  <a:lnTo>
                    <a:pt x="1595" y="4064"/>
                  </a:lnTo>
                  <a:lnTo>
                    <a:pt x="1626" y="4095"/>
                  </a:lnTo>
                  <a:lnTo>
                    <a:pt x="1657" y="4189"/>
                  </a:lnTo>
                  <a:lnTo>
                    <a:pt x="1657" y="5408"/>
                  </a:lnTo>
                  <a:lnTo>
                    <a:pt x="2157" y="5126"/>
                  </a:lnTo>
                  <a:lnTo>
                    <a:pt x="2157" y="3907"/>
                  </a:lnTo>
                  <a:lnTo>
                    <a:pt x="2189" y="3751"/>
                  </a:lnTo>
                  <a:lnTo>
                    <a:pt x="2251" y="3657"/>
                  </a:lnTo>
                  <a:lnTo>
                    <a:pt x="2345" y="3595"/>
                  </a:lnTo>
                  <a:lnTo>
                    <a:pt x="2439" y="3595"/>
                  </a:lnTo>
                  <a:lnTo>
                    <a:pt x="3064" y="4095"/>
                  </a:lnTo>
                  <a:lnTo>
                    <a:pt x="3439" y="3407"/>
                  </a:lnTo>
                  <a:lnTo>
                    <a:pt x="2782" y="2907"/>
                  </a:lnTo>
                  <a:lnTo>
                    <a:pt x="2751" y="2876"/>
                  </a:lnTo>
                  <a:lnTo>
                    <a:pt x="2751" y="2813"/>
                  </a:lnTo>
                  <a:lnTo>
                    <a:pt x="2751" y="2720"/>
                  </a:lnTo>
                  <a:lnTo>
                    <a:pt x="2814" y="2595"/>
                  </a:lnTo>
                  <a:lnTo>
                    <a:pt x="2908" y="2501"/>
                  </a:lnTo>
                  <a:lnTo>
                    <a:pt x="3814" y="1969"/>
                  </a:lnTo>
                  <a:lnTo>
                    <a:pt x="3814" y="1282"/>
                  </a:lnTo>
                  <a:lnTo>
                    <a:pt x="2908" y="1813"/>
                  </a:lnTo>
                  <a:lnTo>
                    <a:pt x="2845" y="1844"/>
                  </a:lnTo>
                  <a:lnTo>
                    <a:pt x="2814" y="1844"/>
                  </a:lnTo>
                  <a:lnTo>
                    <a:pt x="2751" y="1782"/>
                  </a:lnTo>
                  <a:lnTo>
                    <a:pt x="2751" y="1657"/>
                  </a:lnTo>
                  <a:lnTo>
                    <a:pt x="2782" y="1532"/>
                  </a:lnTo>
                  <a:lnTo>
                    <a:pt x="3439" y="282"/>
                  </a:lnTo>
                  <a:lnTo>
                    <a:pt x="3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119;p27"/>
            <p:cNvSpPr/>
            <p:nvPr/>
          </p:nvSpPr>
          <p:spPr>
            <a:xfrm>
              <a:off x="6978887" y="2646677"/>
              <a:ext cx="84883" cy="121588"/>
            </a:xfrm>
            <a:custGeom>
              <a:avLst/>
              <a:gdLst/>
              <a:ahLst/>
              <a:cxnLst/>
              <a:rect l="l" t="t" r="r" b="b"/>
              <a:pathLst>
                <a:path w="939" h="1345" extrusionOk="0">
                  <a:moveTo>
                    <a:pt x="563" y="0"/>
                  </a:moveTo>
                  <a:lnTo>
                    <a:pt x="469" y="31"/>
                  </a:lnTo>
                  <a:lnTo>
                    <a:pt x="376" y="125"/>
                  </a:lnTo>
                  <a:lnTo>
                    <a:pt x="282" y="188"/>
                  </a:lnTo>
                  <a:lnTo>
                    <a:pt x="157" y="407"/>
                  </a:lnTo>
                  <a:lnTo>
                    <a:pt x="32" y="657"/>
                  </a:lnTo>
                  <a:lnTo>
                    <a:pt x="0" y="938"/>
                  </a:lnTo>
                  <a:lnTo>
                    <a:pt x="32" y="1063"/>
                  </a:lnTo>
                  <a:lnTo>
                    <a:pt x="32" y="1157"/>
                  </a:lnTo>
                  <a:lnTo>
                    <a:pt x="94" y="1219"/>
                  </a:lnTo>
                  <a:lnTo>
                    <a:pt x="157" y="1282"/>
                  </a:lnTo>
                  <a:lnTo>
                    <a:pt x="219" y="1313"/>
                  </a:lnTo>
                  <a:lnTo>
                    <a:pt x="282" y="1344"/>
                  </a:lnTo>
                  <a:lnTo>
                    <a:pt x="376" y="1313"/>
                  </a:lnTo>
                  <a:lnTo>
                    <a:pt x="469" y="1282"/>
                  </a:lnTo>
                  <a:lnTo>
                    <a:pt x="563" y="1219"/>
                  </a:lnTo>
                  <a:lnTo>
                    <a:pt x="657" y="1125"/>
                  </a:lnTo>
                  <a:lnTo>
                    <a:pt x="782" y="907"/>
                  </a:lnTo>
                  <a:lnTo>
                    <a:pt x="907" y="657"/>
                  </a:lnTo>
                  <a:lnTo>
                    <a:pt x="938" y="407"/>
                  </a:lnTo>
                  <a:lnTo>
                    <a:pt x="938" y="281"/>
                  </a:lnTo>
                  <a:lnTo>
                    <a:pt x="907" y="188"/>
                  </a:lnTo>
                  <a:lnTo>
                    <a:pt x="844" y="94"/>
                  </a:lnTo>
                  <a:lnTo>
                    <a:pt x="782" y="31"/>
                  </a:lnTo>
                  <a:lnTo>
                    <a:pt x="719"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120;p27"/>
            <p:cNvSpPr/>
            <p:nvPr/>
          </p:nvSpPr>
          <p:spPr>
            <a:xfrm>
              <a:off x="3630672" y="1290393"/>
              <a:ext cx="1641709" cy="1492052"/>
            </a:xfrm>
            <a:custGeom>
              <a:avLst/>
              <a:gdLst/>
              <a:ahLst/>
              <a:cxnLst/>
              <a:rect l="l" t="t" r="r" b="b"/>
              <a:pathLst>
                <a:path w="18161" h="16505" extrusionOk="0">
                  <a:moveTo>
                    <a:pt x="7909" y="1"/>
                  </a:moveTo>
                  <a:lnTo>
                    <a:pt x="7627" y="63"/>
                  </a:lnTo>
                  <a:lnTo>
                    <a:pt x="7377" y="157"/>
                  </a:lnTo>
                  <a:lnTo>
                    <a:pt x="7127" y="313"/>
                  </a:lnTo>
                  <a:lnTo>
                    <a:pt x="6908" y="501"/>
                  </a:lnTo>
                  <a:lnTo>
                    <a:pt x="0" y="8315"/>
                  </a:lnTo>
                  <a:lnTo>
                    <a:pt x="0" y="8471"/>
                  </a:lnTo>
                  <a:lnTo>
                    <a:pt x="125" y="8878"/>
                  </a:lnTo>
                  <a:lnTo>
                    <a:pt x="188" y="9190"/>
                  </a:lnTo>
                  <a:lnTo>
                    <a:pt x="313" y="9534"/>
                  </a:lnTo>
                  <a:lnTo>
                    <a:pt x="501" y="9909"/>
                  </a:lnTo>
                  <a:lnTo>
                    <a:pt x="688" y="10347"/>
                  </a:lnTo>
                  <a:lnTo>
                    <a:pt x="938" y="10784"/>
                  </a:lnTo>
                  <a:lnTo>
                    <a:pt x="1251" y="11253"/>
                  </a:lnTo>
                  <a:lnTo>
                    <a:pt x="1626" y="11722"/>
                  </a:lnTo>
                  <a:lnTo>
                    <a:pt x="2032" y="12222"/>
                  </a:lnTo>
                  <a:lnTo>
                    <a:pt x="2532" y="12722"/>
                  </a:lnTo>
                  <a:lnTo>
                    <a:pt x="3095" y="13191"/>
                  </a:lnTo>
                  <a:lnTo>
                    <a:pt x="3751" y="13660"/>
                  </a:lnTo>
                  <a:lnTo>
                    <a:pt x="4470" y="14098"/>
                  </a:lnTo>
                  <a:lnTo>
                    <a:pt x="5314" y="14567"/>
                  </a:lnTo>
                  <a:lnTo>
                    <a:pt x="6127" y="14942"/>
                  </a:lnTo>
                  <a:lnTo>
                    <a:pt x="6940" y="15285"/>
                  </a:lnTo>
                  <a:lnTo>
                    <a:pt x="7721" y="15567"/>
                  </a:lnTo>
                  <a:lnTo>
                    <a:pt x="8502" y="15786"/>
                  </a:lnTo>
                  <a:lnTo>
                    <a:pt x="9221" y="15973"/>
                  </a:lnTo>
                  <a:lnTo>
                    <a:pt x="9909" y="16129"/>
                  </a:lnTo>
                  <a:lnTo>
                    <a:pt x="10565" y="16254"/>
                  </a:lnTo>
                  <a:lnTo>
                    <a:pt x="11128" y="16348"/>
                  </a:lnTo>
                  <a:lnTo>
                    <a:pt x="11659" y="16411"/>
                  </a:lnTo>
                  <a:lnTo>
                    <a:pt x="12535" y="16473"/>
                  </a:lnTo>
                  <a:lnTo>
                    <a:pt x="13066" y="16505"/>
                  </a:lnTo>
                  <a:lnTo>
                    <a:pt x="13285" y="16505"/>
                  </a:lnTo>
                  <a:lnTo>
                    <a:pt x="17973" y="8003"/>
                  </a:lnTo>
                  <a:lnTo>
                    <a:pt x="18098" y="7690"/>
                  </a:lnTo>
                  <a:lnTo>
                    <a:pt x="18161" y="7377"/>
                  </a:lnTo>
                  <a:lnTo>
                    <a:pt x="18161" y="7034"/>
                  </a:lnTo>
                  <a:lnTo>
                    <a:pt x="18098" y="6721"/>
                  </a:lnTo>
                  <a:lnTo>
                    <a:pt x="18005" y="6440"/>
                  </a:lnTo>
                  <a:lnTo>
                    <a:pt x="17817" y="6158"/>
                  </a:lnTo>
                  <a:lnTo>
                    <a:pt x="17598" y="5908"/>
                  </a:lnTo>
                  <a:lnTo>
                    <a:pt x="17317" y="5721"/>
                  </a:lnTo>
                  <a:lnTo>
                    <a:pt x="15535" y="4689"/>
                  </a:lnTo>
                  <a:lnTo>
                    <a:pt x="14504" y="4064"/>
                  </a:lnTo>
                  <a:lnTo>
                    <a:pt x="13410" y="3376"/>
                  </a:lnTo>
                  <a:lnTo>
                    <a:pt x="12285" y="2657"/>
                  </a:lnTo>
                  <a:lnTo>
                    <a:pt x="11159" y="1907"/>
                  </a:lnTo>
                  <a:lnTo>
                    <a:pt x="10034" y="1126"/>
                  </a:lnTo>
                  <a:lnTo>
                    <a:pt x="9003" y="313"/>
                  </a:lnTo>
                  <a:lnTo>
                    <a:pt x="8753" y="157"/>
                  </a:lnTo>
                  <a:lnTo>
                    <a:pt x="8471" y="63"/>
                  </a:lnTo>
                  <a:lnTo>
                    <a:pt x="819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121;p27"/>
            <p:cNvSpPr/>
            <p:nvPr/>
          </p:nvSpPr>
          <p:spPr>
            <a:xfrm>
              <a:off x="4693080" y="747933"/>
              <a:ext cx="1339420" cy="796876"/>
            </a:xfrm>
            <a:custGeom>
              <a:avLst/>
              <a:gdLst/>
              <a:ahLst/>
              <a:cxnLst/>
              <a:rect l="l" t="t" r="r" b="b"/>
              <a:pathLst>
                <a:path w="14817" h="8815" extrusionOk="0">
                  <a:moveTo>
                    <a:pt x="6033" y="0"/>
                  </a:moveTo>
                  <a:lnTo>
                    <a:pt x="5752" y="31"/>
                  </a:lnTo>
                  <a:lnTo>
                    <a:pt x="5502" y="63"/>
                  </a:lnTo>
                  <a:lnTo>
                    <a:pt x="5220" y="125"/>
                  </a:lnTo>
                  <a:lnTo>
                    <a:pt x="4970" y="250"/>
                  </a:lnTo>
                  <a:lnTo>
                    <a:pt x="500" y="2532"/>
                  </a:lnTo>
                  <a:lnTo>
                    <a:pt x="375" y="2626"/>
                  </a:lnTo>
                  <a:lnTo>
                    <a:pt x="282" y="2688"/>
                  </a:lnTo>
                  <a:lnTo>
                    <a:pt x="125" y="2876"/>
                  </a:lnTo>
                  <a:lnTo>
                    <a:pt x="31" y="3126"/>
                  </a:lnTo>
                  <a:lnTo>
                    <a:pt x="0" y="3345"/>
                  </a:lnTo>
                  <a:lnTo>
                    <a:pt x="0" y="3595"/>
                  </a:lnTo>
                  <a:lnTo>
                    <a:pt x="94" y="3814"/>
                  </a:lnTo>
                  <a:lnTo>
                    <a:pt x="250" y="4032"/>
                  </a:lnTo>
                  <a:lnTo>
                    <a:pt x="344" y="4126"/>
                  </a:lnTo>
                  <a:lnTo>
                    <a:pt x="469" y="4189"/>
                  </a:lnTo>
                  <a:lnTo>
                    <a:pt x="7940" y="8502"/>
                  </a:lnTo>
                  <a:lnTo>
                    <a:pt x="8221" y="8627"/>
                  </a:lnTo>
                  <a:lnTo>
                    <a:pt x="8502" y="8721"/>
                  </a:lnTo>
                  <a:lnTo>
                    <a:pt x="8784" y="8784"/>
                  </a:lnTo>
                  <a:lnTo>
                    <a:pt x="9065" y="8815"/>
                  </a:lnTo>
                  <a:lnTo>
                    <a:pt x="9346" y="8784"/>
                  </a:lnTo>
                  <a:lnTo>
                    <a:pt x="9627" y="8721"/>
                  </a:lnTo>
                  <a:lnTo>
                    <a:pt x="9909" y="8627"/>
                  </a:lnTo>
                  <a:lnTo>
                    <a:pt x="10159" y="8502"/>
                  </a:lnTo>
                  <a:lnTo>
                    <a:pt x="14347" y="6095"/>
                  </a:lnTo>
                  <a:lnTo>
                    <a:pt x="14566" y="5939"/>
                  </a:lnTo>
                  <a:lnTo>
                    <a:pt x="14691" y="5752"/>
                  </a:lnTo>
                  <a:lnTo>
                    <a:pt x="14785" y="5501"/>
                  </a:lnTo>
                  <a:lnTo>
                    <a:pt x="14816" y="5283"/>
                  </a:lnTo>
                  <a:lnTo>
                    <a:pt x="14785" y="5033"/>
                  </a:lnTo>
                  <a:lnTo>
                    <a:pt x="14691" y="4814"/>
                  </a:lnTo>
                  <a:lnTo>
                    <a:pt x="14566" y="4626"/>
                  </a:lnTo>
                  <a:lnTo>
                    <a:pt x="14347" y="4470"/>
                  </a:lnTo>
                  <a:lnTo>
                    <a:pt x="7064" y="313"/>
                  </a:lnTo>
                  <a:lnTo>
                    <a:pt x="6814" y="188"/>
                  </a:lnTo>
                  <a:lnTo>
                    <a:pt x="6564" y="94"/>
                  </a:lnTo>
                  <a:lnTo>
                    <a:pt x="6314" y="31"/>
                  </a:lnTo>
                  <a:lnTo>
                    <a:pt x="6033"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122;p27"/>
            <p:cNvSpPr/>
            <p:nvPr/>
          </p:nvSpPr>
          <p:spPr>
            <a:xfrm>
              <a:off x="3240710" y="1883744"/>
              <a:ext cx="3266514" cy="1980935"/>
            </a:xfrm>
            <a:custGeom>
              <a:avLst/>
              <a:gdLst/>
              <a:ahLst/>
              <a:cxnLst/>
              <a:rect l="l" t="t" r="r" b="b"/>
              <a:pathLst>
                <a:path w="36135" h="21913" extrusionOk="0">
                  <a:moveTo>
                    <a:pt x="36134" y="1"/>
                  </a:moveTo>
                  <a:lnTo>
                    <a:pt x="26632" y="5908"/>
                  </a:lnTo>
                  <a:lnTo>
                    <a:pt x="22162" y="8690"/>
                  </a:lnTo>
                  <a:lnTo>
                    <a:pt x="20287" y="9847"/>
                  </a:lnTo>
                  <a:lnTo>
                    <a:pt x="19506" y="10816"/>
                  </a:lnTo>
                  <a:lnTo>
                    <a:pt x="19412" y="10878"/>
                  </a:lnTo>
                  <a:lnTo>
                    <a:pt x="19130" y="11066"/>
                  </a:lnTo>
                  <a:lnTo>
                    <a:pt x="18630" y="11347"/>
                  </a:lnTo>
                  <a:lnTo>
                    <a:pt x="18349" y="11472"/>
                  </a:lnTo>
                  <a:lnTo>
                    <a:pt x="17974" y="11628"/>
                  </a:lnTo>
                  <a:lnTo>
                    <a:pt x="17599" y="11753"/>
                  </a:lnTo>
                  <a:lnTo>
                    <a:pt x="17161" y="11878"/>
                  </a:lnTo>
                  <a:lnTo>
                    <a:pt x="16692" y="11972"/>
                  </a:lnTo>
                  <a:lnTo>
                    <a:pt x="16161" y="12066"/>
                  </a:lnTo>
                  <a:lnTo>
                    <a:pt x="15598" y="12097"/>
                  </a:lnTo>
                  <a:lnTo>
                    <a:pt x="15004" y="12129"/>
                  </a:lnTo>
                  <a:lnTo>
                    <a:pt x="14379" y="12097"/>
                  </a:lnTo>
                  <a:lnTo>
                    <a:pt x="13692" y="12004"/>
                  </a:lnTo>
                  <a:lnTo>
                    <a:pt x="13067" y="11910"/>
                  </a:lnTo>
                  <a:lnTo>
                    <a:pt x="12379" y="11785"/>
                  </a:lnTo>
                  <a:lnTo>
                    <a:pt x="11660" y="11628"/>
                  </a:lnTo>
                  <a:lnTo>
                    <a:pt x="10910" y="11410"/>
                  </a:lnTo>
                  <a:lnTo>
                    <a:pt x="10128" y="11191"/>
                  </a:lnTo>
                  <a:lnTo>
                    <a:pt x="9316" y="10878"/>
                  </a:lnTo>
                  <a:lnTo>
                    <a:pt x="8534" y="10503"/>
                  </a:lnTo>
                  <a:lnTo>
                    <a:pt x="7721" y="10097"/>
                  </a:lnTo>
                  <a:lnTo>
                    <a:pt x="6940" y="9565"/>
                  </a:lnTo>
                  <a:lnTo>
                    <a:pt x="6565" y="9284"/>
                  </a:lnTo>
                  <a:lnTo>
                    <a:pt x="6190" y="9003"/>
                  </a:lnTo>
                  <a:lnTo>
                    <a:pt x="5784" y="8659"/>
                  </a:lnTo>
                  <a:lnTo>
                    <a:pt x="5440" y="8315"/>
                  </a:lnTo>
                  <a:lnTo>
                    <a:pt x="5065" y="7940"/>
                  </a:lnTo>
                  <a:lnTo>
                    <a:pt x="4721" y="7565"/>
                  </a:lnTo>
                  <a:lnTo>
                    <a:pt x="4377" y="7127"/>
                  </a:lnTo>
                  <a:lnTo>
                    <a:pt x="4033" y="6690"/>
                  </a:lnTo>
                  <a:lnTo>
                    <a:pt x="3721" y="6221"/>
                  </a:lnTo>
                  <a:lnTo>
                    <a:pt x="3408" y="5690"/>
                  </a:lnTo>
                  <a:lnTo>
                    <a:pt x="3095" y="5158"/>
                  </a:lnTo>
                  <a:lnTo>
                    <a:pt x="2814" y="4596"/>
                  </a:lnTo>
                  <a:lnTo>
                    <a:pt x="2564" y="4002"/>
                  </a:lnTo>
                  <a:lnTo>
                    <a:pt x="2314" y="3376"/>
                  </a:lnTo>
                  <a:lnTo>
                    <a:pt x="2033" y="3720"/>
                  </a:lnTo>
                  <a:lnTo>
                    <a:pt x="188" y="8096"/>
                  </a:lnTo>
                  <a:lnTo>
                    <a:pt x="157" y="8284"/>
                  </a:lnTo>
                  <a:lnTo>
                    <a:pt x="95" y="8847"/>
                  </a:lnTo>
                  <a:lnTo>
                    <a:pt x="32" y="9722"/>
                  </a:lnTo>
                  <a:lnTo>
                    <a:pt x="1" y="10847"/>
                  </a:lnTo>
                  <a:lnTo>
                    <a:pt x="1" y="11503"/>
                  </a:lnTo>
                  <a:lnTo>
                    <a:pt x="63" y="12191"/>
                  </a:lnTo>
                  <a:lnTo>
                    <a:pt x="126" y="12941"/>
                  </a:lnTo>
                  <a:lnTo>
                    <a:pt x="220" y="13723"/>
                  </a:lnTo>
                  <a:lnTo>
                    <a:pt x="376" y="14535"/>
                  </a:lnTo>
                  <a:lnTo>
                    <a:pt x="564" y="15348"/>
                  </a:lnTo>
                  <a:lnTo>
                    <a:pt x="814" y="16192"/>
                  </a:lnTo>
                  <a:lnTo>
                    <a:pt x="1095" y="17067"/>
                  </a:lnTo>
                  <a:lnTo>
                    <a:pt x="9472" y="21912"/>
                  </a:lnTo>
                  <a:lnTo>
                    <a:pt x="9566" y="21725"/>
                  </a:lnTo>
                  <a:lnTo>
                    <a:pt x="9878" y="21256"/>
                  </a:lnTo>
                  <a:lnTo>
                    <a:pt x="10410" y="20599"/>
                  </a:lnTo>
                  <a:lnTo>
                    <a:pt x="10753" y="20193"/>
                  </a:lnTo>
                  <a:lnTo>
                    <a:pt x="11129" y="19787"/>
                  </a:lnTo>
                  <a:lnTo>
                    <a:pt x="11597" y="19349"/>
                  </a:lnTo>
                  <a:lnTo>
                    <a:pt x="12066" y="18943"/>
                  </a:lnTo>
                  <a:lnTo>
                    <a:pt x="12598" y="18505"/>
                  </a:lnTo>
                  <a:lnTo>
                    <a:pt x="13192" y="18130"/>
                  </a:lnTo>
                  <a:lnTo>
                    <a:pt x="13848" y="17755"/>
                  </a:lnTo>
                  <a:lnTo>
                    <a:pt x="14536" y="17442"/>
                  </a:lnTo>
                  <a:lnTo>
                    <a:pt x="15255" y="17161"/>
                  </a:lnTo>
                  <a:lnTo>
                    <a:pt x="15630" y="17036"/>
                  </a:lnTo>
                  <a:lnTo>
                    <a:pt x="16036" y="16942"/>
                  </a:lnTo>
                  <a:lnTo>
                    <a:pt x="16411" y="16848"/>
                  </a:lnTo>
                  <a:lnTo>
                    <a:pt x="16786" y="16786"/>
                  </a:lnTo>
                  <a:lnTo>
                    <a:pt x="17505" y="16755"/>
                  </a:lnTo>
                  <a:lnTo>
                    <a:pt x="18130" y="16755"/>
                  </a:lnTo>
                  <a:lnTo>
                    <a:pt x="18724" y="16848"/>
                  </a:lnTo>
                  <a:lnTo>
                    <a:pt x="19224" y="16973"/>
                  </a:lnTo>
                  <a:lnTo>
                    <a:pt x="19693" y="17130"/>
                  </a:lnTo>
                  <a:lnTo>
                    <a:pt x="20099" y="17349"/>
                  </a:lnTo>
                  <a:lnTo>
                    <a:pt x="20475" y="17567"/>
                  </a:lnTo>
                  <a:lnTo>
                    <a:pt x="20756" y="17786"/>
                  </a:lnTo>
                  <a:lnTo>
                    <a:pt x="21037" y="18036"/>
                  </a:lnTo>
                  <a:lnTo>
                    <a:pt x="21225" y="18255"/>
                  </a:lnTo>
                  <a:lnTo>
                    <a:pt x="21412" y="18474"/>
                  </a:lnTo>
                  <a:lnTo>
                    <a:pt x="21631" y="18786"/>
                  </a:lnTo>
                  <a:lnTo>
                    <a:pt x="21694" y="18911"/>
                  </a:lnTo>
                  <a:lnTo>
                    <a:pt x="34790" y="11347"/>
                  </a:lnTo>
                  <a:lnTo>
                    <a:pt x="36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123;p27"/>
            <p:cNvSpPr/>
            <p:nvPr/>
          </p:nvSpPr>
          <p:spPr>
            <a:xfrm>
              <a:off x="4647882" y="3494309"/>
              <a:ext cx="584962" cy="847771"/>
            </a:xfrm>
            <a:custGeom>
              <a:avLst/>
              <a:gdLst/>
              <a:ahLst/>
              <a:cxnLst/>
              <a:rect l="l" t="t" r="r" b="b"/>
              <a:pathLst>
                <a:path w="6471" h="9378" extrusionOk="0">
                  <a:moveTo>
                    <a:pt x="4189" y="0"/>
                  </a:moveTo>
                  <a:lnTo>
                    <a:pt x="3876" y="94"/>
                  </a:lnTo>
                  <a:lnTo>
                    <a:pt x="3563" y="219"/>
                  </a:lnTo>
                  <a:lnTo>
                    <a:pt x="3220" y="376"/>
                  </a:lnTo>
                  <a:lnTo>
                    <a:pt x="2907" y="594"/>
                  </a:lnTo>
                  <a:lnTo>
                    <a:pt x="2563" y="844"/>
                  </a:lnTo>
                  <a:lnTo>
                    <a:pt x="2251" y="1126"/>
                  </a:lnTo>
                  <a:lnTo>
                    <a:pt x="1969" y="1438"/>
                  </a:lnTo>
                  <a:lnTo>
                    <a:pt x="1688" y="1782"/>
                  </a:lnTo>
                  <a:lnTo>
                    <a:pt x="1407" y="2157"/>
                  </a:lnTo>
                  <a:lnTo>
                    <a:pt x="1157" y="2564"/>
                  </a:lnTo>
                  <a:lnTo>
                    <a:pt x="938" y="2970"/>
                  </a:lnTo>
                  <a:lnTo>
                    <a:pt x="719" y="3376"/>
                  </a:lnTo>
                  <a:lnTo>
                    <a:pt x="531" y="3814"/>
                  </a:lnTo>
                  <a:lnTo>
                    <a:pt x="375" y="4283"/>
                  </a:lnTo>
                  <a:lnTo>
                    <a:pt x="250" y="4720"/>
                  </a:lnTo>
                  <a:lnTo>
                    <a:pt x="125" y="5189"/>
                  </a:lnTo>
                  <a:lnTo>
                    <a:pt x="63" y="5658"/>
                  </a:lnTo>
                  <a:lnTo>
                    <a:pt x="0" y="6096"/>
                  </a:lnTo>
                  <a:lnTo>
                    <a:pt x="0" y="6564"/>
                  </a:lnTo>
                  <a:lnTo>
                    <a:pt x="0" y="7002"/>
                  </a:lnTo>
                  <a:lnTo>
                    <a:pt x="63" y="7377"/>
                  </a:lnTo>
                  <a:lnTo>
                    <a:pt x="125" y="7752"/>
                  </a:lnTo>
                  <a:lnTo>
                    <a:pt x="250" y="8096"/>
                  </a:lnTo>
                  <a:lnTo>
                    <a:pt x="375" y="8377"/>
                  </a:lnTo>
                  <a:lnTo>
                    <a:pt x="531" y="8659"/>
                  </a:lnTo>
                  <a:lnTo>
                    <a:pt x="719" y="8878"/>
                  </a:lnTo>
                  <a:lnTo>
                    <a:pt x="938" y="9065"/>
                  </a:lnTo>
                  <a:lnTo>
                    <a:pt x="1157" y="9221"/>
                  </a:lnTo>
                  <a:lnTo>
                    <a:pt x="1407" y="9315"/>
                  </a:lnTo>
                  <a:lnTo>
                    <a:pt x="1688" y="9378"/>
                  </a:lnTo>
                  <a:lnTo>
                    <a:pt x="2251" y="9378"/>
                  </a:lnTo>
                  <a:lnTo>
                    <a:pt x="2563" y="9284"/>
                  </a:lnTo>
                  <a:lnTo>
                    <a:pt x="2907" y="9159"/>
                  </a:lnTo>
                  <a:lnTo>
                    <a:pt x="3220" y="9003"/>
                  </a:lnTo>
                  <a:lnTo>
                    <a:pt x="3563" y="8784"/>
                  </a:lnTo>
                  <a:lnTo>
                    <a:pt x="3876" y="8534"/>
                  </a:lnTo>
                  <a:lnTo>
                    <a:pt x="4189" y="8252"/>
                  </a:lnTo>
                  <a:lnTo>
                    <a:pt x="4470" y="7940"/>
                  </a:lnTo>
                  <a:lnTo>
                    <a:pt x="4751" y="7596"/>
                  </a:lnTo>
                  <a:lnTo>
                    <a:pt x="5033" y="7221"/>
                  </a:lnTo>
                  <a:lnTo>
                    <a:pt x="5283" y="6815"/>
                  </a:lnTo>
                  <a:lnTo>
                    <a:pt x="5501" y="6408"/>
                  </a:lnTo>
                  <a:lnTo>
                    <a:pt x="5720" y="6002"/>
                  </a:lnTo>
                  <a:lnTo>
                    <a:pt x="5908" y="5564"/>
                  </a:lnTo>
                  <a:lnTo>
                    <a:pt x="6064" y="5095"/>
                  </a:lnTo>
                  <a:lnTo>
                    <a:pt x="6220" y="4658"/>
                  </a:lnTo>
                  <a:lnTo>
                    <a:pt x="6314" y="4189"/>
                  </a:lnTo>
                  <a:lnTo>
                    <a:pt x="6408" y="3720"/>
                  </a:lnTo>
                  <a:lnTo>
                    <a:pt x="6439" y="3282"/>
                  </a:lnTo>
                  <a:lnTo>
                    <a:pt x="6470" y="2814"/>
                  </a:lnTo>
                  <a:lnTo>
                    <a:pt x="6439" y="2376"/>
                  </a:lnTo>
                  <a:lnTo>
                    <a:pt x="6408" y="2001"/>
                  </a:lnTo>
                  <a:lnTo>
                    <a:pt x="6314" y="1626"/>
                  </a:lnTo>
                  <a:lnTo>
                    <a:pt x="6220" y="1282"/>
                  </a:lnTo>
                  <a:lnTo>
                    <a:pt x="6064" y="1001"/>
                  </a:lnTo>
                  <a:lnTo>
                    <a:pt x="5908" y="719"/>
                  </a:lnTo>
                  <a:lnTo>
                    <a:pt x="5720" y="501"/>
                  </a:lnTo>
                  <a:lnTo>
                    <a:pt x="5501" y="313"/>
                  </a:lnTo>
                  <a:lnTo>
                    <a:pt x="5283" y="157"/>
                  </a:lnTo>
                  <a:lnTo>
                    <a:pt x="5033" y="63"/>
                  </a:lnTo>
                  <a:lnTo>
                    <a:pt x="475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124;p27"/>
            <p:cNvSpPr/>
            <p:nvPr/>
          </p:nvSpPr>
          <p:spPr>
            <a:xfrm>
              <a:off x="4755181" y="3652500"/>
              <a:ext cx="367466" cy="531371"/>
            </a:xfrm>
            <a:custGeom>
              <a:avLst/>
              <a:gdLst/>
              <a:ahLst/>
              <a:cxnLst/>
              <a:rect l="l" t="t" r="r" b="b"/>
              <a:pathLst>
                <a:path w="4065" h="5878" extrusionOk="0">
                  <a:moveTo>
                    <a:pt x="2626" y="1"/>
                  </a:moveTo>
                  <a:lnTo>
                    <a:pt x="2439" y="63"/>
                  </a:lnTo>
                  <a:lnTo>
                    <a:pt x="2251" y="126"/>
                  </a:lnTo>
                  <a:lnTo>
                    <a:pt x="2033" y="251"/>
                  </a:lnTo>
                  <a:lnTo>
                    <a:pt x="1814" y="376"/>
                  </a:lnTo>
                  <a:lnTo>
                    <a:pt x="1626" y="532"/>
                  </a:lnTo>
                  <a:lnTo>
                    <a:pt x="1439" y="720"/>
                  </a:lnTo>
                  <a:lnTo>
                    <a:pt x="1251" y="907"/>
                  </a:lnTo>
                  <a:lnTo>
                    <a:pt x="907" y="1345"/>
                  </a:lnTo>
                  <a:lnTo>
                    <a:pt x="595" y="1845"/>
                  </a:lnTo>
                  <a:lnTo>
                    <a:pt x="345" y="2408"/>
                  </a:lnTo>
                  <a:lnTo>
                    <a:pt x="157" y="2970"/>
                  </a:lnTo>
                  <a:lnTo>
                    <a:pt x="63" y="3533"/>
                  </a:lnTo>
                  <a:lnTo>
                    <a:pt x="32" y="3814"/>
                  </a:lnTo>
                  <a:lnTo>
                    <a:pt x="1" y="4096"/>
                  </a:lnTo>
                  <a:lnTo>
                    <a:pt x="32" y="4377"/>
                  </a:lnTo>
                  <a:lnTo>
                    <a:pt x="63" y="4627"/>
                  </a:lnTo>
                  <a:lnTo>
                    <a:pt x="95" y="4877"/>
                  </a:lnTo>
                  <a:lnTo>
                    <a:pt x="157" y="5065"/>
                  </a:lnTo>
                  <a:lnTo>
                    <a:pt x="251" y="5252"/>
                  </a:lnTo>
                  <a:lnTo>
                    <a:pt x="345" y="5408"/>
                  </a:lnTo>
                  <a:lnTo>
                    <a:pt x="470" y="5565"/>
                  </a:lnTo>
                  <a:lnTo>
                    <a:pt x="595" y="5690"/>
                  </a:lnTo>
                  <a:lnTo>
                    <a:pt x="751" y="5783"/>
                  </a:lnTo>
                  <a:lnTo>
                    <a:pt x="907" y="5846"/>
                  </a:lnTo>
                  <a:lnTo>
                    <a:pt x="1064" y="5877"/>
                  </a:lnTo>
                  <a:lnTo>
                    <a:pt x="1439" y="5877"/>
                  </a:lnTo>
                  <a:lnTo>
                    <a:pt x="1626" y="5815"/>
                  </a:lnTo>
                  <a:lnTo>
                    <a:pt x="1814" y="5752"/>
                  </a:lnTo>
                  <a:lnTo>
                    <a:pt x="2033" y="5658"/>
                  </a:lnTo>
                  <a:lnTo>
                    <a:pt x="2251" y="5502"/>
                  </a:lnTo>
                  <a:lnTo>
                    <a:pt x="2439" y="5346"/>
                  </a:lnTo>
                  <a:lnTo>
                    <a:pt x="2626" y="5158"/>
                  </a:lnTo>
                  <a:lnTo>
                    <a:pt x="2814" y="4971"/>
                  </a:lnTo>
                  <a:lnTo>
                    <a:pt x="3158" y="4533"/>
                  </a:lnTo>
                  <a:lnTo>
                    <a:pt x="3470" y="4033"/>
                  </a:lnTo>
                  <a:lnTo>
                    <a:pt x="3721" y="3470"/>
                  </a:lnTo>
                  <a:lnTo>
                    <a:pt x="3908" y="2908"/>
                  </a:lnTo>
                  <a:lnTo>
                    <a:pt x="4033" y="2345"/>
                  </a:lnTo>
                  <a:lnTo>
                    <a:pt x="4064" y="2064"/>
                  </a:lnTo>
                  <a:lnTo>
                    <a:pt x="4064" y="1783"/>
                  </a:lnTo>
                  <a:lnTo>
                    <a:pt x="4064" y="1501"/>
                  </a:lnTo>
                  <a:lnTo>
                    <a:pt x="4033" y="1251"/>
                  </a:lnTo>
                  <a:lnTo>
                    <a:pt x="3971" y="1032"/>
                  </a:lnTo>
                  <a:lnTo>
                    <a:pt x="3908" y="814"/>
                  </a:lnTo>
                  <a:lnTo>
                    <a:pt x="3814" y="626"/>
                  </a:lnTo>
                  <a:lnTo>
                    <a:pt x="3721" y="470"/>
                  </a:lnTo>
                  <a:lnTo>
                    <a:pt x="3595" y="313"/>
                  </a:lnTo>
                  <a:lnTo>
                    <a:pt x="3470" y="188"/>
                  </a:lnTo>
                  <a:lnTo>
                    <a:pt x="3314" y="95"/>
                  </a:lnTo>
                  <a:lnTo>
                    <a:pt x="3158" y="32"/>
                  </a:lnTo>
                  <a:lnTo>
                    <a:pt x="30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125;p27"/>
            <p:cNvSpPr/>
            <p:nvPr/>
          </p:nvSpPr>
          <p:spPr>
            <a:xfrm>
              <a:off x="4780672" y="3686398"/>
              <a:ext cx="316572" cy="463571"/>
            </a:xfrm>
            <a:custGeom>
              <a:avLst/>
              <a:gdLst/>
              <a:ahLst/>
              <a:cxnLst/>
              <a:rect l="l" t="t" r="r" b="b"/>
              <a:pathLst>
                <a:path w="3502" h="5128" extrusionOk="0">
                  <a:moveTo>
                    <a:pt x="2438" y="1"/>
                  </a:moveTo>
                  <a:lnTo>
                    <a:pt x="2282" y="32"/>
                  </a:lnTo>
                  <a:lnTo>
                    <a:pt x="2094" y="63"/>
                  </a:lnTo>
                  <a:lnTo>
                    <a:pt x="1938" y="126"/>
                  </a:lnTo>
                  <a:lnTo>
                    <a:pt x="1751" y="220"/>
                  </a:lnTo>
                  <a:lnTo>
                    <a:pt x="1563" y="345"/>
                  </a:lnTo>
                  <a:lnTo>
                    <a:pt x="1407" y="470"/>
                  </a:lnTo>
                  <a:lnTo>
                    <a:pt x="1063" y="814"/>
                  </a:lnTo>
                  <a:lnTo>
                    <a:pt x="782" y="1189"/>
                  </a:lnTo>
                  <a:lnTo>
                    <a:pt x="500" y="1626"/>
                  </a:lnTo>
                  <a:lnTo>
                    <a:pt x="313" y="2095"/>
                  </a:lnTo>
                  <a:lnTo>
                    <a:pt x="125" y="2595"/>
                  </a:lnTo>
                  <a:lnTo>
                    <a:pt x="31" y="3095"/>
                  </a:lnTo>
                  <a:lnTo>
                    <a:pt x="0" y="3564"/>
                  </a:lnTo>
                  <a:lnTo>
                    <a:pt x="0" y="3814"/>
                  </a:lnTo>
                  <a:lnTo>
                    <a:pt x="31" y="4033"/>
                  </a:lnTo>
                  <a:lnTo>
                    <a:pt x="63" y="4221"/>
                  </a:lnTo>
                  <a:lnTo>
                    <a:pt x="125" y="4408"/>
                  </a:lnTo>
                  <a:lnTo>
                    <a:pt x="219" y="4565"/>
                  </a:lnTo>
                  <a:lnTo>
                    <a:pt x="313" y="4721"/>
                  </a:lnTo>
                  <a:lnTo>
                    <a:pt x="407" y="4846"/>
                  </a:lnTo>
                  <a:lnTo>
                    <a:pt x="500" y="4940"/>
                  </a:lnTo>
                  <a:lnTo>
                    <a:pt x="625" y="5002"/>
                  </a:lnTo>
                  <a:lnTo>
                    <a:pt x="782" y="5065"/>
                  </a:lnTo>
                  <a:lnTo>
                    <a:pt x="907" y="5096"/>
                  </a:lnTo>
                  <a:lnTo>
                    <a:pt x="1063" y="5127"/>
                  </a:lnTo>
                  <a:lnTo>
                    <a:pt x="1219" y="5096"/>
                  </a:lnTo>
                  <a:lnTo>
                    <a:pt x="1407" y="5065"/>
                  </a:lnTo>
                  <a:lnTo>
                    <a:pt x="1563" y="5002"/>
                  </a:lnTo>
                  <a:lnTo>
                    <a:pt x="1751" y="4908"/>
                  </a:lnTo>
                  <a:lnTo>
                    <a:pt x="1938" y="4783"/>
                  </a:lnTo>
                  <a:lnTo>
                    <a:pt x="2094" y="4658"/>
                  </a:lnTo>
                  <a:lnTo>
                    <a:pt x="2438" y="4314"/>
                  </a:lnTo>
                  <a:lnTo>
                    <a:pt x="2751" y="3939"/>
                  </a:lnTo>
                  <a:lnTo>
                    <a:pt x="3001" y="3502"/>
                  </a:lnTo>
                  <a:lnTo>
                    <a:pt x="3220" y="3033"/>
                  </a:lnTo>
                  <a:lnTo>
                    <a:pt x="3376" y="2533"/>
                  </a:lnTo>
                  <a:lnTo>
                    <a:pt x="3470" y="2033"/>
                  </a:lnTo>
                  <a:lnTo>
                    <a:pt x="3501" y="1564"/>
                  </a:lnTo>
                  <a:lnTo>
                    <a:pt x="3501" y="1314"/>
                  </a:lnTo>
                  <a:lnTo>
                    <a:pt x="3470" y="1095"/>
                  </a:lnTo>
                  <a:lnTo>
                    <a:pt x="3439" y="907"/>
                  </a:lnTo>
                  <a:lnTo>
                    <a:pt x="3376" y="720"/>
                  </a:lnTo>
                  <a:lnTo>
                    <a:pt x="3282" y="564"/>
                  </a:lnTo>
                  <a:lnTo>
                    <a:pt x="3220" y="407"/>
                  </a:lnTo>
                  <a:lnTo>
                    <a:pt x="3095" y="282"/>
                  </a:lnTo>
                  <a:lnTo>
                    <a:pt x="3001" y="188"/>
                  </a:lnTo>
                  <a:lnTo>
                    <a:pt x="2876" y="126"/>
                  </a:lnTo>
                  <a:lnTo>
                    <a:pt x="2751" y="63"/>
                  </a:lnTo>
                  <a:lnTo>
                    <a:pt x="2595" y="32"/>
                  </a:lnTo>
                  <a:lnTo>
                    <a:pt x="2438"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126;p27"/>
            <p:cNvSpPr/>
            <p:nvPr/>
          </p:nvSpPr>
          <p:spPr>
            <a:xfrm>
              <a:off x="4766480" y="3672297"/>
              <a:ext cx="344866" cy="491776"/>
            </a:xfrm>
            <a:custGeom>
              <a:avLst/>
              <a:gdLst/>
              <a:ahLst/>
              <a:cxnLst/>
              <a:rect l="l" t="t" r="r" b="b"/>
              <a:pathLst>
                <a:path w="3815" h="5440" extrusionOk="0">
                  <a:moveTo>
                    <a:pt x="3095" y="1"/>
                  </a:moveTo>
                  <a:lnTo>
                    <a:pt x="2439" y="1251"/>
                  </a:lnTo>
                  <a:lnTo>
                    <a:pt x="2345" y="1345"/>
                  </a:lnTo>
                  <a:lnTo>
                    <a:pt x="2251" y="1376"/>
                  </a:lnTo>
                  <a:lnTo>
                    <a:pt x="2220" y="1376"/>
                  </a:lnTo>
                  <a:lnTo>
                    <a:pt x="2189" y="1345"/>
                  </a:lnTo>
                  <a:lnTo>
                    <a:pt x="2158" y="1251"/>
                  </a:lnTo>
                  <a:lnTo>
                    <a:pt x="2158" y="32"/>
                  </a:lnTo>
                  <a:lnTo>
                    <a:pt x="1658" y="313"/>
                  </a:lnTo>
                  <a:lnTo>
                    <a:pt x="1658" y="1532"/>
                  </a:lnTo>
                  <a:lnTo>
                    <a:pt x="1626" y="1689"/>
                  </a:lnTo>
                  <a:lnTo>
                    <a:pt x="1564" y="1782"/>
                  </a:lnTo>
                  <a:lnTo>
                    <a:pt x="1470" y="1845"/>
                  </a:lnTo>
                  <a:lnTo>
                    <a:pt x="1439" y="1876"/>
                  </a:lnTo>
                  <a:lnTo>
                    <a:pt x="1376" y="1845"/>
                  </a:lnTo>
                  <a:lnTo>
                    <a:pt x="751" y="1345"/>
                  </a:lnTo>
                  <a:lnTo>
                    <a:pt x="376" y="2032"/>
                  </a:lnTo>
                  <a:lnTo>
                    <a:pt x="1032" y="2532"/>
                  </a:lnTo>
                  <a:lnTo>
                    <a:pt x="1064" y="2564"/>
                  </a:lnTo>
                  <a:lnTo>
                    <a:pt x="1064" y="2626"/>
                  </a:lnTo>
                  <a:lnTo>
                    <a:pt x="1064" y="2751"/>
                  </a:lnTo>
                  <a:lnTo>
                    <a:pt x="1001" y="2876"/>
                  </a:lnTo>
                  <a:lnTo>
                    <a:pt x="907" y="2970"/>
                  </a:lnTo>
                  <a:lnTo>
                    <a:pt x="1" y="3470"/>
                  </a:lnTo>
                  <a:lnTo>
                    <a:pt x="1" y="4158"/>
                  </a:lnTo>
                  <a:lnTo>
                    <a:pt x="907" y="3627"/>
                  </a:lnTo>
                  <a:lnTo>
                    <a:pt x="1001" y="3627"/>
                  </a:lnTo>
                  <a:lnTo>
                    <a:pt x="1064" y="3689"/>
                  </a:lnTo>
                  <a:lnTo>
                    <a:pt x="1064" y="3783"/>
                  </a:lnTo>
                  <a:lnTo>
                    <a:pt x="1032" y="3939"/>
                  </a:lnTo>
                  <a:lnTo>
                    <a:pt x="376" y="5158"/>
                  </a:lnTo>
                  <a:lnTo>
                    <a:pt x="751" y="5439"/>
                  </a:lnTo>
                  <a:lnTo>
                    <a:pt x="1376" y="4189"/>
                  </a:lnTo>
                  <a:lnTo>
                    <a:pt x="1470" y="4095"/>
                  </a:lnTo>
                  <a:lnTo>
                    <a:pt x="1564" y="4064"/>
                  </a:lnTo>
                  <a:lnTo>
                    <a:pt x="1595" y="4064"/>
                  </a:lnTo>
                  <a:lnTo>
                    <a:pt x="1626" y="4095"/>
                  </a:lnTo>
                  <a:lnTo>
                    <a:pt x="1658" y="4189"/>
                  </a:lnTo>
                  <a:lnTo>
                    <a:pt x="1658" y="5408"/>
                  </a:lnTo>
                  <a:lnTo>
                    <a:pt x="2158" y="5127"/>
                  </a:lnTo>
                  <a:lnTo>
                    <a:pt x="2158" y="3908"/>
                  </a:lnTo>
                  <a:lnTo>
                    <a:pt x="2189" y="3752"/>
                  </a:lnTo>
                  <a:lnTo>
                    <a:pt x="2251" y="3658"/>
                  </a:lnTo>
                  <a:lnTo>
                    <a:pt x="2345" y="3595"/>
                  </a:lnTo>
                  <a:lnTo>
                    <a:pt x="2408" y="3564"/>
                  </a:lnTo>
                  <a:lnTo>
                    <a:pt x="2439" y="3595"/>
                  </a:lnTo>
                  <a:lnTo>
                    <a:pt x="3095" y="4095"/>
                  </a:lnTo>
                  <a:lnTo>
                    <a:pt x="3439" y="3408"/>
                  </a:lnTo>
                  <a:lnTo>
                    <a:pt x="2783" y="2908"/>
                  </a:lnTo>
                  <a:lnTo>
                    <a:pt x="2752" y="2876"/>
                  </a:lnTo>
                  <a:lnTo>
                    <a:pt x="2752" y="2814"/>
                  </a:lnTo>
                  <a:lnTo>
                    <a:pt x="2752" y="2689"/>
                  </a:lnTo>
                  <a:lnTo>
                    <a:pt x="2814" y="2564"/>
                  </a:lnTo>
                  <a:lnTo>
                    <a:pt x="2908" y="2470"/>
                  </a:lnTo>
                  <a:lnTo>
                    <a:pt x="3814" y="1970"/>
                  </a:lnTo>
                  <a:lnTo>
                    <a:pt x="3814" y="1282"/>
                  </a:lnTo>
                  <a:lnTo>
                    <a:pt x="2908" y="1814"/>
                  </a:lnTo>
                  <a:lnTo>
                    <a:pt x="2814" y="1814"/>
                  </a:lnTo>
                  <a:lnTo>
                    <a:pt x="2752" y="1751"/>
                  </a:lnTo>
                  <a:lnTo>
                    <a:pt x="2752" y="1657"/>
                  </a:lnTo>
                  <a:lnTo>
                    <a:pt x="2783" y="1501"/>
                  </a:lnTo>
                  <a:lnTo>
                    <a:pt x="3439" y="282"/>
                  </a:lnTo>
                  <a:lnTo>
                    <a:pt x="30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127;p27"/>
            <p:cNvSpPr/>
            <p:nvPr/>
          </p:nvSpPr>
          <p:spPr>
            <a:xfrm>
              <a:off x="4896467" y="3858781"/>
              <a:ext cx="84883" cy="118786"/>
            </a:xfrm>
            <a:custGeom>
              <a:avLst/>
              <a:gdLst/>
              <a:ahLst/>
              <a:cxnLst/>
              <a:rect l="l" t="t" r="r" b="b"/>
              <a:pathLst>
                <a:path w="939" h="1314" extrusionOk="0">
                  <a:moveTo>
                    <a:pt x="563" y="1"/>
                  </a:moveTo>
                  <a:lnTo>
                    <a:pt x="470" y="32"/>
                  </a:lnTo>
                  <a:lnTo>
                    <a:pt x="376" y="94"/>
                  </a:lnTo>
                  <a:lnTo>
                    <a:pt x="282" y="188"/>
                  </a:lnTo>
                  <a:lnTo>
                    <a:pt x="157" y="407"/>
                  </a:lnTo>
                  <a:lnTo>
                    <a:pt x="63" y="657"/>
                  </a:lnTo>
                  <a:lnTo>
                    <a:pt x="1" y="938"/>
                  </a:lnTo>
                  <a:lnTo>
                    <a:pt x="32" y="1032"/>
                  </a:lnTo>
                  <a:lnTo>
                    <a:pt x="63" y="1157"/>
                  </a:lnTo>
                  <a:lnTo>
                    <a:pt x="95" y="1220"/>
                  </a:lnTo>
                  <a:lnTo>
                    <a:pt x="157" y="1282"/>
                  </a:lnTo>
                  <a:lnTo>
                    <a:pt x="220" y="1313"/>
                  </a:lnTo>
                  <a:lnTo>
                    <a:pt x="376" y="1313"/>
                  </a:lnTo>
                  <a:lnTo>
                    <a:pt x="470" y="1282"/>
                  </a:lnTo>
                  <a:lnTo>
                    <a:pt x="563" y="1220"/>
                  </a:lnTo>
                  <a:lnTo>
                    <a:pt x="657" y="1126"/>
                  </a:lnTo>
                  <a:lnTo>
                    <a:pt x="813" y="907"/>
                  </a:lnTo>
                  <a:lnTo>
                    <a:pt x="907" y="657"/>
                  </a:lnTo>
                  <a:lnTo>
                    <a:pt x="938" y="376"/>
                  </a:lnTo>
                  <a:lnTo>
                    <a:pt x="938" y="282"/>
                  </a:lnTo>
                  <a:lnTo>
                    <a:pt x="907" y="157"/>
                  </a:lnTo>
                  <a:lnTo>
                    <a:pt x="845" y="94"/>
                  </a:lnTo>
                  <a:lnTo>
                    <a:pt x="813" y="32"/>
                  </a:lnTo>
                  <a:lnTo>
                    <a:pt x="720"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128;p27"/>
            <p:cNvSpPr/>
            <p:nvPr/>
          </p:nvSpPr>
          <p:spPr>
            <a:xfrm>
              <a:off x="3353794" y="3047849"/>
              <a:ext cx="624556" cy="477674"/>
            </a:xfrm>
            <a:custGeom>
              <a:avLst/>
              <a:gdLst/>
              <a:ahLst/>
              <a:cxnLst/>
              <a:rect l="l" t="t" r="r" b="b"/>
              <a:pathLst>
                <a:path w="6909" h="5284" extrusionOk="0">
                  <a:moveTo>
                    <a:pt x="438" y="1"/>
                  </a:moveTo>
                  <a:lnTo>
                    <a:pt x="313" y="32"/>
                  </a:lnTo>
                  <a:lnTo>
                    <a:pt x="219" y="63"/>
                  </a:lnTo>
                  <a:lnTo>
                    <a:pt x="125" y="126"/>
                  </a:lnTo>
                  <a:lnTo>
                    <a:pt x="63" y="220"/>
                  </a:lnTo>
                  <a:lnTo>
                    <a:pt x="0" y="313"/>
                  </a:lnTo>
                  <a:lnTo>
                    <a:pt x="0" y="438"/>
                  </a:lnTo>
                  <a:lnTo>
                    <a:pt x="0" y="938"/>
                  </a:lnTo>
                  <a:lnTo>
                    <a:pt x="63" y="1501"/>
                  </a:lnTo>
                  <a:lnTo>
                    <a:pt x="188" y="2095"/>
                  </a:lnTo>
                  <a:lnTo>
                    <a:pt x="282" y="2376"/>
                  </a:lnTo>
                  <a:lnTo>
                    <a:pt x="375" y="2689"/>
                  </a:lnTo>
                  <a:lnTo>
                    <a:pt x="500" y="2939"/>
                  </a:lnTo>
                  <a:lnTo>
                    <a:pt x="657" y="3189"/>
                  </a:lnTo>
                  <a:lnTo>
                    <a:pt x="844" y="3408"/>
                  </a:lnTo>
                  <a:lnTo>
                    <a:pt x="1063" y="3627"/>
                  </a:lnTo>
                  <a:lnTo>
                    <a:pt x="1282" y="3877"/>
                  </a:lnTo>
                  <a:lnTo>
                    <a:pt x="1532" y="4064"/>
                  </a:lnTo>
                  <a:lnTo>
                    <a:pt x="2094" y="4471"/>
                  </a:lnTo>
                  <a:lnTo>
                    <a:pt x="2688" y="4783"/>
                  </a:lnTo>
                  <a:lnTo>
                    <a:pt x="3282" y="5033"/>
                  </a:lnTo>
                  <a:lnTo>
                    <a:pt x="3564" y="5127"/>
                  </a:lnTo>
                  <a:lnTo>
                    <a:pt x="3876" y="5189"/>
                  </a:lnTo>
                  <a:lnTo>
                    <a:pt x="4157" y="5252"/>
                  </a:lnTo>
                  <a:lnTo>
                    <a:pt x="4408" y="5283"/>
                  </a:lnTo>
                  <a:lnTo>
                    <a:pt x="4720" y="5283"/>
                  </a:lnTo>
                  <a:lnTo>
                    <a:pt x="5033" y="5221"/>
                  </a:lnTo>
                  <a:lnTo>
                    <a:pt x="5345" y="5158"/>
                  </a:lnTo>
                  <a:lnTo>
                    <a:pt x="5627" y="5033"/>
                  </a:lnTo>
                  <a:lnTo>
                    <a:pt x="5908" y="4908"/>
                  </a:lnTo>
                  <a:lnTo>
                    <a:pt x="6189" y="4783"/>
                  </a:lnTo>
                  <a:lnTo>
                    <a:pt x="6658" y="4502"/>
                  </a:lnTo>
                  <a:lnTo>
                    <a:pt x="6783" y="4377"/>
                  </a:lnTo>
                  <a:lnTo>
                    <a:pt x="6846" y="4252"/>
                  </a:lnTo>
                  <a:lnTo>
                    <a:pt x="6908" y="4127"/>
                  </a:lnTo>
                  <a:lnTo>
                    <a:pt x="6908" y="4002"/>
                  </a:lnTo>
                  <a:lnTo>
                    <a:pt x="6877" y="3845"/>
                  </a:lnTo>
                  <a:lnTo>
                    <a:pt x="6814" y="3720"/>
                  </a:lnTo>
                  <a:lnTo>
                    <a:pt x="6752" y="3595"/>
                  </a:lnTo>
                  <a:lnTo>
                    <a:pt x="6627" y="3502"/>
                  </a:lnTo>
                  <a:lnTo>
                    <a:pt x="657" y="63"/>
                  </a:lnTo>
                  <a:lnTo>
                    <a:pt x="532" y="32"/>
                  </a:lnTo>
                  <a:lnTo>
                    <a:pt x="43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129;p27"/>
            <p:cNvSpPr/>
            <p:nvPr/>
          </p:nvSpPr>
          <p:spPr>
            <a:xfrm>
              <a:off x="5074454" y="1276291"/>
              <a:ext cx="1480711" cy="1497657"/>
            </a:xfrm>
            <a:custGeom>
              <a:avLst/>
              <a:gdLst/>
              <a:ahLst/>
              <a:cxnLst/>
              <a:rect l="l" t="t" r="r" b="b"/>
              <a:pathLst>
                <a:path w="16380" h="16567" extrusionOk="0">
                  <a:moveTo>
                    <a:pt x="15536" y="0"/>
                  </a:moveTo>
                  <a:lnTo>
                    <a:pt x="15286" y="32"/>
                  </a:lnTo>
                  <a:lnTo>
                    <a:pt x="15161" y="63"/>
                  </a:lnTo>
                  <a:lnTo>
                    <a:pt x="15036" y="125"/>
                  </a:lnTo>
                  <a:lnTo>
                    <a:pt x="8941" y="3657"/>
                  </a:lnTo>
                  <a:lnTo>
                    <a:pt x="8128" y="4158"/>
                  </a:lnTo>
                  <a:lnTo>
                    <a:pt x="7378" y="4689"/>
                  </a:lnTo>
                  <a:lnTo>
                    <a:pt x="6659" y="5314"/>
                  </a:lnTo>
                  <a:lnTo>
                    <a:pt x="6002" y="5970"/>
                  </a:lnTo>
                  <a:lnTo>
                    <a:pt x="5377" y="6658"/>
                  </a:lnTo>
                  <a:lnTo>
                    <a:pt x="4815" y="7408"/>
                  </a:lnTo>
                  <a:lnTo>
                    <a:pt x="4314" y="8190"/>
                  </a:lnTo>
                  <a:lnTo>
                    <a:pt x="3846" y="9002"/>
                  </a:lnTo>
                  <a:lnTo>
                    <a:pt x="1" y="16567"/>
                  </a:lnTo>
                  <a:lnTo>
                    <a:pt x="15848" y="6721"/>
                  </a:lnTo>
                  <a:lnTo>
                    <a:pt x="16380" y="969"/>
                  </a:lnTo>
                  <a:lnTo>
                    <a:pt x="16380" y="844"/>
                  </a:lnTo>
                  <a:lnTo>
                    <a:pt x="16349" y="719"/>
                  </a:lnTo>
                  <a:lnTo>
                    <a:pt x="16286" y="500"/>
                  </a:lnTo>
                  <a:lnTo>
                    <a:pt x="16161" y="282"/>
                  </a:lnTo>
                  <a:lnTo>
                    <a:pt x="15973" y="157"/>
                  </a:lnTo>
                  <a:lnTo>
                    <a:pt x="15755" y="32"/>
                  </a:lnTo>
                  <a:lnTo>
                    <a:pt x="15536"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130;p27"/>
            <p:cNvSpPr/>
            <p:nvPr/>
          </p:nvSpPr>
          <p:spPr>
            <a:xfrm>
              <a:off x="5147945" y="1883744"/>
              <a:ext cx="1359217" cy="1709645"/>
            </a:xfrm>
            <a:custGeom>
              <a:avLst/>
              <a:gdLst/>
              <a:ahLst/>
              <a:cxnLst/>
              <a:rect l="l" t="t" r="r" b="b"/>
              <a:pathLst>
                <a:path w="15036" h="18912" extrusionOk="0">
                  <a:moveTo>
                    <a:pt x="15035" y="1"/>
                  </a:moveTo>
                  <a:lnTo>
                    <a:pt x="14160" y="595"/>
                  </a:lnTo>
                  <a:lnTo>
                    <a:pt x="12941" y="10659"/>
                  </a:lnTo>
                  <a:lnTo>
                    <a:pt x="1" y="18099"/>
                  </a:lnTo>
                  <a:lnTo>
                    <a:pt x="282" y="18411"/>
                  </a:lnTo>
                  <a:lnTo>
                    <a:pt x="438" y="18661"/>
                  </a:lnTo>
                  <a:lnTo>
                    <a:pt x="595" y="18911"/>
                  </a:lnTo>
                  <a:lnTo>
                    <a:pt x="13691" y="11347"/>
                  </a:lnTo>
                  <a:lnTo>
                    <a:pt x="15035"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131;p27"/>
            <p:cNvSpPr/>
            <p:nvPr/>
          </p:nvSpPr>
          <p:spPr>
            <a:xfrm>
              <a:off x="5116849" y="2412102"/>
              <a:ext cx="1096431" cy="661366"/>
            </a:xfrm>
            <a:custGeom>
              <a:avLst/>
              <a:gdLst/>
              <a:ahLst/>
              <a:cxnLst/>
              <a:rect l="l" t="t" r="r" b="b"/>
              <a:pathLst>
                <a:path w="12129" h="7316" extrusionOk="0">
                  <a:moveTo>
                    <a:pt x="12129" y="1"/>
                  </a:moveTo>
                  <a:lnTo>
                    <a:pt x="563" y="6033"/>
                  </a:lnTo>
                  <a:lnTo>
                    <a:pt x="1" y="7002"/>
                  </a:lnTo>
                  <a:lnTo>
                    <a:pt x="563" y="7315"/>
                  </a:lnTo>
                  <a:lnTo>
                    <a:pt x="12129"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132;p27"/>
            <p:cNvSpPr/>
            <p:nvPr/>
          </p:nvSpPr>
          <p:spPr>
            <a:xfrm>
              <a:off x="5023652" y="2954652"/>
              <a:ext cx="189383" cy="180890"/>
            </a:xfrm>
            <a:custGeom>
              <a:avLst/>
              <a:gdLst/>
              <a:ahLst/>
              <a:cxnLst/>
              <a:rect l="l" t="t" r="r" b="b"/>
              <a:pathLst>
                <a:path w="2095" h="2001" extrusionOk="0">
                  <a:moveTo>
                    <a:pt x="1657" y="0"/>
                  </a:moveTo>
                  <a:lnTo>
                    <a:pt x="1563" y="63"/>
                  </a:lnTo>
                  <a:lnTo>
                    <a:pt x="282" y="813"/>
                  </a:lnTo>
                  <a:lnTo>
                    <a:pt x="157" y="875"/>
                  </a:lnTo>
                  <a:lnTo>
                    <a:pt x="63" y="1000"/>
                  </a:lnTo>
                  <a:lnTo>
                    <a:pt x="32" y="1126"/>
                  </a:lnTo>
                  <a:lnTo>
                    <a:pt x="0" y="1282"/>
                  </a:lnTo>
                  <a:lnTo>
                    <a:pt x="0" y="1563"/>
                  </a:lnTo>
                  <a:lnTo>
                    <a:pt x="0" y="1688"/>
                  </a:lnTo>
                  <a:lnTo>
                    <a:pt x="32" y="1813"/>
                  </a:lnTo>
                  <a:lnTo>
                    <a:pt x="94" y="1907"/>
                  </a:lnTo>
                  <a:lnTo>
                    <a:pt x="157" y="1969"/>
                  </a:lnTo>
                  <a:lnTo>
                    <a:pt x="219" y="2001"/>
                  </a:lnTo>
                  <a:lnTo>
                    <a:pt x="407" y="2001"/>
                  </a:lnTo>
                  <a:lnTo>
                    <a:pt x="532" y="1938"/>
                  </a:lnTo>
                  <a:lnTo>
                    <a:pt x="1813" y="1219"/>
                  </a:lnTo>
                  <a:lnTo>
                    <a:pt x="1907" y="1126"/>
                  </a:lnTo>
                  <a:lnTo>
                    <a:pt x="2001" y="1000"/>
                  </a:lnTo>
                  <a:lnTo>
                    <a:pt x="2063" y="875"/>
                  </a:lnTo>
                  <a:lnTo>
                    <a:pt x="2095" y="719"/>
                  </a:lnTo>
                  <a:lnTo>
                    <a:pt x="2095" y="438"/>
                  </a:lnTo>
                  <a:lnTo>
                    <a:pt x="2063" y="313"/>
                  </a:lnTo>
                  <a:lnTo>
                    <a:pt x="2032" y="188"/>
                  </a:lnTo>
                  <a:lnTo>
                    <a:pt x="2001" y="125"/>
                  </a:lnTo>
                  <a:lnTo>
                    <a:pt x="1938" y="31"/>
                  </a:lnTo>
                  <a:lnTo>
                    <a:pt x="1845"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133;p27"/>
            <p:cNvSpPr/>
            <p:nvPr/>
          </p:nvSpPr>
          <p:spPr>
            <a:xfrm>
              <a:off x="3353794" y="2807670"/>
              <a:ext cx="822346" cy="488974"/>
            </a:xfrm>
            <a:custGeom>
              <a:avLst/>
              <a:gdLst/>
              <a:ahLst/>
              <a:cxnLst/>
              <a:rect l="l" t="t" r="r" b="b"/>
              <a:pathLst>
                <a:path w="9097" h="5409" extrusionOk="0">
                  <a:moveTo>
                    <a:pt x="313" y="1"/>
                  </a:moveTo>
                  <a:lnTo>
                    <a:pt x="0" y="220"/>
                  </a:lnTo>
                  <a:lnTo>
                    <a:pt x="94" y="407"/>
                  </a:lnTo>
                  <a:lnTo>
                    <a:pt x="469" y="876"/>
                  </a:lnTo>
                  <a:lnTo>
                    <a:pt x="750" y="1189"/>
                  </a:lnTo>
                  <a:lnTo>
                    <a:pt x="1125" y="1564"/>
                  </a:lnTo>
                  <a:lnTo>
                    <a:pt x="1532" y="1939"/>
                  </a:lnTo>
                  <a:lnTo>
                    <a:pt x="2032" y="2376"/>
                  </a:lnTo>
                  <a:lnTo>
                    <a:pt x="2626" y="2783"/>
                  </a:lnTo>
                  <a:lnTo>
                    <a:pt x="3282" y="3220"/>
                  </a:lnTo>
                  <a:lnTo>
                    <a:pt x="4032" y="3658"/>
                  </a:lnTo>
                  <a:lnTo>
                    <a:pt x="4845" y="4096"/>
                  </a:lnTo>
                  <a:lnTo>
                    <a:pt x="5752" y="4471"/>
                  </a:lnTo>
                  <a:lnTo>
                    <a:pt x="6752" y="4846"/>
                  </a:lnTo>
                  <a:lnTo>
                    <a:pt x="7846" y="5158"/>
                  </a:lnTo>
                  <a:lnTo>
                    <a:pt x="8408" y="5283"/>
                  </a:lnTo>
                  <a:lnTo>
                    <a:pt x="9034" y="5408"/>
                  </a:lnTo>
                  <a:lnTo>
                    <a:pt x="9096" y="5033"/>
                  </a:lnTo>
                  <a:lnTo>
                    <a:pt x="8502" y="4908"/>
                  </a:lnTo>
                  <a:lnTo>
                    <a:pt x="7940" y="4783"/>
                  </a:lnTo>
                  <a:lnTo>
                    <a:pt x="6877" y="4471"/>
                  </a:lnTo>
                  <a:lnTo>
                    <a:pt x="5908" y="4127"/>
                  </a:lnTo>
                  <a:lnTo>
                    <a:pt x="5001" y="3720"/>
                  </a:lnTo>
                  <a:lnTo>
                    <a:pt x="4220" y="3314"/>
                  </a:lnTo>
                  <a:lnTo>
                    <a:pt x="3501" y="2908"/>
                  </a:lnTo>
                  <a:lnTo>
                    <a:pt x="2845" y="2470"/>
                  </a:lnTo>
                  <a:lnTo>
                    <a:pt x="2282" y="2064"/>
                  </a:lnTo>
                  <a:lnTo>
                    <a:pt x="1813" y="1657"/>
                  </a:lnTo>
                  <a:lnTo>
                    <a:pt x="1376" y="1282"/>
                  </a:lnTo>
                  <a:lnTo>
                    <a:pt x="1063" y="907"/>
                  </a:lnTo>
                  <a:lnTo>
                    <a:pt x="782" y="626"/>
                  </a:lnTo>
                  <a:lnTo>
                    <a:pt x="438" y="157"/>
                  </a:lnTo>
                  <a:lnTo>
                    <a:pt x="344" y="63"/>
                  </a:lnTo>
                  <a:lnTo>
                    <a:pt x="313" y="32"/>
                  </a:lnTo>
                  <a:lnTo>
                    <a:pt x="313"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134;p27"/>
            <p:cNvSpPr/>
            <p:nvPr/>
          </p:nvSpPr>
          <p:spPr>
            <a:xfrm>
              <a:off x="5060353" y="2621185"/>
              <a:ext cx="316572" cy="226181"/>
            </a:xfrm>
            <a:custGeom>
              <a:avLst/>
              <a:gdLst/>
              <a:ahLst/>
              <a:cxnLst/>
              <a:rect l="l" t="t" r="r" b="b"/>
              <a:pathLst>
                <a:path w="3502" h="2502" extrusionOk="0">
                  <a:moveTo>
                    <a:pt x="1345" y="1"/>
                  </a:moveTo>
                  <a:lnTo>
                    <a:pt x="1157" y="32"/>
                  </a:lnTo>
                  <a:lnTo>
                    <a:pt x="1001" y="63"/>
                  </a:lnTo>
                  <a:lnTo>
                    <a:pt x="813" y="126"/>
                  </a:lnTo>
                  <a:lnTo>
                    <a:pt x="657" y="188"/>
                  </a:lnTo>
                  <a:lnTo>
                    <a:pt x="532" y="282"/>
                  </a:lnTo>
                  <a:lnTo>
                    <a:pt x="407" y="407"/>
                  </a:lnTo>
                  <a:lnTo>
                    <a:pt x="282" y="532"/>
                  </a:lnTo>
                  <a:lnTo>
                    <a:pt x="188" y="657"/>
                  </a:lnTo>
                  <a:lnTo>
                    <a:pt x="94" y="845"/>
                  </a:lnTo>
                  <a:lnTo>
                    <a:pt x="32" y="1001"/>
                  </a:lnTo>
                  <a:lnTo>
                    <a:pt x="1" y="1189"/>
                  </a:lnTo>
                  <a:lnTo>
                    <a:pt x="1" y="1376"/>
                  </a:lnTo>
                  <a:lnTo>
                    <a:pt x="1" y="1501"/>
                  </a:lnTo>
                  <a:lnTo>
                    <a:pt x="63" y="1626"/>
                  </a:lnTo>
                  <a:lnTo>
                    <a:pt x="126" y="1751"/>
                  </a:lnTo>
                  <a:lnTo>
                    <a:pt x="251" y="1814"/>
                  </a:lnTo>
                  <a:lnTo>
                    <a:pt x="813" y="2158"/>
                  </a:lnTo>
                  <a:lnTo>
                    <a:pt x="1157" y="2314"/>
                  </a:lnTo>
                  <a:lnTo>
                    <a:pt x="1501" y="2439"/>
                  </a:lnTo>
                  <a:lnTo>
                    <a:pt x="1845" y="2470"/>
                  </a:lnTo>
                  <a:lnTo>
                    <a:pt x="2220" y="2501"/>
                  </a:lnTo>
                  <a:lnTo>
                    <a:pt x="2876" y="2439"/>
                  </a:lnTo>
                  <a:lnTo>
                    <a:pt x="3033" y="2408"/>
                  </a:lnTo>
                  <a:lnTo>
                    <a:pt x="3189" y="2345"/>
                  </a:lnTo>
                  <a:lnTo>
                    <a:pt x="3314" y="2251"/>
                  </a:lnTo>
                  <a:lnTo>
                    <a:pt x="3408" y="2158"/>
                  </a:lnTo>
                  <a:lnTo>
                    <a:pt x="3470" y="2001"/>
                  </a:lnTo>
                  <a:lnTo>
                    <a:pt x="3501" y="1876"/>
                  </a:lnTo>
                  <a:lnTo>
                    <a:pt x="3501" y="1720"/>
                  </a:lnTo>
                  <a:lnTo>
                    <a:pt x="3470" y="1564"/>
                  </a:lnTo>
                  <a:lnTo>
                    <a:pt x="3314" y="1220"/>
                  </a:lnTo>
                  <a:lnTo>
                    <a:pt x="3095" y="939"/>
                  </a:lnTo>
                  <a:lnTo>
                    <a:pt x="2845" y="689"/>
                  </a:lnTo>
                  <a:lnTo>
                    <a:pt x="2533" y="470"/>
                  </a:lnTo>
                  <a:lnTo>
                    <a:pt x="2032" y="188"/>
                  </a:lnTo>
                  <a:lnTo>
                    <a:pt x="1876" y="95"/>
                  </a:lnTo>
                  <a:lnTo>
                    <a:pt x="1689" y="32"/>
                  </a:lnTo>
                  <a:lnTo>
                    <a:pt x="1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135;p27"/>
            <p:cNvSpPr/>
            <p:nvPr/>
          </p:nvSpPr>
          <p:spPr>
            <a:xfrm>
              <a:off x="6676517" y="1115208"/>
              <a:ext cx="353364" cy="573678"/>
            </a:xfrm>
            <a:custGeom>
              <a:avLst/>
              <a:gdLst/>
              <a:ahLst/>
              <a:cxnLst/>
              <a:rect l="l" t="t" r="r" b="b"/>
              <a:pathLst>
                <a:path w="3909" h="6346" extrusionOk="0">
                  <a:moveTo>
                    <a:pt x="501" y="1"/>
                  </a:moveTo>
                  <a:lnTo>
                    <a:pt x="1" y="4752"/>
                  </a:lnTo>
                  <a:lnTo>
                    <a:pt x="1" y="4971"/>
                  </a:lnTo>
                  <a:lnTo>
                    <a:pt x="1" y="5189"/>
                  </a:lnTo>
                  <a:lnTo>
                    <a:pt x="63" y="5377"/>
                  </a:lnTo>
                  <a:lnTo>
                    <a:pt x="126" y="5564"/>
                  </a:lnTo>
                  <a:lnTo>
                    <a:pt x="220" y="5721"/>
                  </a:lnTo>
                  <a:lnTo>
                    <a:pt x="345" y="5877"/>
                  </a:lnTo>
                  <a:lnTo>
                    <a:pt x="501" y="6002"/>
                  </a:lnTo>
                  <a:lnTo>
                    <a:pt x="657" y="6127"/>
                  </a:lnTo>
                  <a:lnTo>
                    <a:pt x="814" y="6221"/>
                  </a:lnTo>
                  <a:lnTo>
                    <a:pt x="1001" y="6283"/>
                  </a:lnTo>
                  <a:lnTo>
                    <a:pt x="1157" y="6346"/>
                  </a:lnTo>
                  <a:lnTo>
                    <a:pt x="1564" y="6346"/>
                  </a:lnTo>
                  <a:lnTo>
                    <a:pt x="1751" y="6315"/>
                  </a:lnTo>
                  <a:lnTo>
                    <a:pt x="1970" y="6252"/>
                  </a:lnTo>
                  <a:lnTo>
                    <a:pt x="2158" y="6158"/>
                  </a:lnTo>
                  <a:lnTo>
                    <a:pt x="3908" y="5158"/>
                  </a:lnTo>
                  <a:lnTo>
                    <a:pt x="3908" y="5127"/>
                  </a:lnTo>
                  <a:lnTo>
                    <a:pt x="1032" y="751"/>
                  </a:lnTo>
                  <a:lnTo>
                    <a:pt x="782" y="344"/>
                  </a:lnTo>
                  <a:lnTo>
                    <a:pt x="501"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136;p27"/>
            <p:cNvSpPr/>
            <p:nvPr/>
          </p:nvSpPr>
          <p:spPr>
            <a:xfrm>
              <a:off x="4088430" y="3067646"/>
              <a:ext cx="638658" cy="299586"/>
            </a:xfrm>
            <a:custGeom>
              <a:avLst/>
              <a:gdLst/>
              <a:ahLst/>
              <a:cxnLst/>
              <a:rect l="l" t="t" r="r" b="b"/>
              <a:pathLst>
                <a:path w="7065" h="3314" extrusionOk="0">
                  <a:moveTo>
                    <a:pt x="4314" y="1"/>
                  </a:moveTo>
                  <a:lnTo>
                    <a:pt x="3595" y="63"/>
                  </a:lnTo>
                  <a:lnTo>
                    <a:pt x="2907" y="157"/>
                  </a:lnTo>
                  <a:lnTo>
                    <a:pt x="2563" y="251"/>
                  </a:lnTo>
                  <a:lnTo>
                    <a:pt x="2251" y="344"/>
                  </a:lnTo>
                  <a:lnTo>
                    <a:pt x="1938" y="469"/>
                  </a:lnTo>
                  <a:lnTo>
                    <a:pt x="1657" y="594"/>
                  </a:lnTo>
                  <a:lnTo>
                    <a:pt x="1407" y="751"/>
                  </a:lnTo>
                  <a:lnTo>
                    <a:pt x="1157" y="938"/>
                  </a:lnTo>
                  <a:lnTo>
                    <a:pt x="938" y="1095"/>
                  </a:lnTo>
                  <a:lnTo>
                    <a:pt x="750" y="1282"/>
                  </a:lnTo>
                  <a:lnTo>
                    <a:pt x="406" y="1657"/>
                  </a:lnTo>
                  <a:lnTo>
                    <a:pt x="281" y="1845"/>
                  </a:lnTo>
                  <a:lnTo>
                    <a:pt x="156" y="2032"/>
                  </a:lnTo>
                  <a:lnTo>
                    <a:pt x="63" y="2220"/>
                  </a:lnTo>
                  <a:lnTo>
                    <a:pt x="31" y="2376"/>
                  </a:lnTo>
                  <a:lnTo>
                    <a:pt x="0" y="2532"/>
                  </a:lnTo>
                  <a:lnTo>
                    <a:pt x="0" y="2689"/>
                  </a:lnTo>
                  <a:lnTo>
                    <a:pt x="31" y="2814"/>
                  </a:lnTo>
                  <a:lnTo>
                    <a:pt x="94" y="2907"/>
                  </a:lnTo>
                  <a:lnTo>
                    <a:pt x="219" y="2970"/>
                  </a:lnTo>
                  <a:lnTo>
                    <a:pt x="375" y="3064"/>
                  </a:lnTo>
                  <a:lnTo>
                    <a:pt x="594" y="3126"/>
                  </a:lnTo>
                  <a:lnTo>
                    <a:pt x="844" y="3189"/>
                  </a:lnTo>
                  <a:lnTo>
                    <a:pt x="1469" y="3251"/>
                  </a:lnTo>
                  <a:lnTo>
                    <a:pt x="2188" y="3314"/>
                  </a:lnTo>
                  <a:lnTo>
                    <a:pt x="2938" y="3283"/>
                  </a:lnTo>
                  <a:lnTo>
                    <a:pt x="3689" y="3220"/>
                  </a:lnTo>
                  <a:lnTo>
                    <a:pt x="4064" y="3158"/>
                  </a:lnTo>
                  <a:lnTo>
                    <a:pt x="4407" y="3095"/>
                  </a:lnTo>
                  <a:lnTo>
                    <a:pt x="4751" y="3001"/>
                  </a:lnTo>
                  <a:lnTo>
                    <a:pt x="5033" y="2907"/>
                  </a:lnTo>
                  <a:lnTo>
                    <a:pt x="5314" y="2782"/>
                  </a:lnTo>
                  <a:lnTo>
                    <a:pt x="5595" y="2595"/>
                  </a:lnTo>
                  <a:lnTo>
                    <a:pt x="5845" y="2407"/>
                  </a:lnTo>
                  <a:lnTo>
                    <a:pt x="6095" y="2220"/>
                  </a:lnTo>
                  <a:lnTo>
                    <a:pt x="6314" y="2001"/>
                  </a:lnTo>
                  <a:lnTo>
                    <a:pt x="6502" y="1751"/>
                  </a:lnTo>
                  <a:lnTo>
                    <a:pt x="6689" y="1532"/>
                  </a:lnTo>
                  <a:lnTo>
                    <a:pt x="6846" y="1282"/>
                  </a:lnTo>
                  <a:lnTo>
                    <a:pt x="6939" y="1063"/>
                  </a:lnTo>
                  <a:lnTo>
                    <a:pt x="7033" y="844"/>
                  </a:lnTo>
                  <a:lnTo>
                    <a:pt x="7064" y="657"/>
                  </a:lnTo>
                  <a:lnTo>
                    <a:pt x="7064" y="469"/>
                  </a:lnTo>
                  <a:lnTo>
                    <a:pt x="7002" y="313"/>
                  </a:lnTo>
                  <a:lnTo>
                    <a:pt x="6908" y="188"/>
                  </a:lnTo>
                  <a:lnTo>
                    <a:pt x="6752" y="126"/>
                  </a:lnTo>
                  <a:lnTo>
                    <a:pt x="6533" y="94"/>
                  </a:lnTo>
                  <a:lnTo>
                    <a:pt x="6095" y="32"/>
                  </a:lnTo>
                  <a:lnTo>
                    <a:pt x="55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137;p27"/>
            <p:cNvSpPr/>
            <p:nvPr/>
          </p:nvSpPr>
          <p:spPr>
            <a:xfrm>
              <a:off x="3252009" y="2220013"/>
              <a:ext cx="172478" cy="641478"/>
            </a:xfrm>
            <a:custGeom>
              <a:avLst/>
              <a:gdLst/>
              <a:ahLst/>
              <a:cxnLst/>
              <a:rect l="l" t="t" r="r" b="b"/>
              <a:pathLst>
                <a:path w="1908" h="7096" extrusionOk="0">
                  <a:moveTo>
                    <a:pt x="1908" y="0"/>
                  </a:moveTo>
                  <a:lnTo>
                    <a:pt x="1658" y="250"/>
                  </a:lnTo>
                  <a:lnTo>
                    <a:pt x="1408" y="532"/>
                  </a:lnTo>
                  <a:lnTo>
                    <a:pt x="1095" y="938"/>
                  </a:lnTo>
                  <a:lnTo>
                    <a:pt x="782" y="1438"/>
                  </a:lnTo>
                  <a:lnTo>
                    <a:pt x="470" y="2001"/>
                  </a:lnTo>
                  <a:lnTo>
                    <a:pt x="345" y="2313"/>
                  </a:lnTo>
                  <a:lnTo>
                    <a:pt x="220" y="2657"/>
                  </a:lnTo>
                  <a:lnTo>
                    <a:pt x="126" y="3001"/>
                  </a:lnTo>
                  <a:lnTo>
                    <a:pt x="63" y="3376"/>
                  </a:lnTo>
                  <a:lnTo>
                    <a:pt x="1" y="4064"/>
                  </a:lnTo>
                  <a:lnTo>
                    <a:pt x="1" y="4689"/>
                  </a:lnTo>
                  <a:lnTo>
                    <a:pt x="32" y="5220"/>
                  </a:lnTo>
                  <a:lnTo>
                    <a:pt x="157" y="5689"/>
                  </a:lnTo>
                  <a:lnTo>
                    <a:pt x="282" y="6096"/>
                  </a:lnTo>
                  <a:lnTo>
                    <a:pt x="470" y="6439"/>
                  </a:lnTo>
                  <a:lnTo>
                    <a:pt x="657" y="6689"/>
                  </a:lnTo>
                  <a:lnTo>
                    <a:pt x="845" y="6908"/>
                  </a:lnTo>
                  <a:lnTo>
                    <a:pt x="1032" y="7033"/>
                  </a:lnTo>
                  <a:lnTo>
                    <a:pt x="1189" y="7096"/>
                  </a:lnTo>
                  <a:lnTo>
                    <a:pt x="1345" y="7096"/>
                  </a:lnTo>
                  <a:lnTo>
                    <a:pt x="1501" y="7033"/>
                  </a:lnTo>
                  <a:lnTo>
                    <a:pt x="1595" y="6908"/>
                  </a:lnTo>
                  <a:lnTo>
                    <a:pt x="1689" y="6752"/>
                  </a:lnTo>
                  <a:lnTo>
                    <a:pt x="1720" y="6564"/>
                  </a:lnTo>
                  <a:lnTo>
                    <a:pt x="1751" y="6346"/>
                  </a:lnTo>
                  <a:lnTo>
                    <a:pt x="19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138;p27"/>
            <p:cNvSpPr/>
            <p:nvPr/>
          </p:nvSpPr>
          <p:spPr>
            <a:xfrm>
              <a:off x="6668110" y="1861146"/>
              <a:ext cx="172388" cy="231786"/>
            </a:xfrm>
            <a:custGeom>
              <a:avLst/>
              <a:gdLst/>
              <a:ahLst/>
              <a:cxnLst/>
              <a:rect l="l" t="t" r="r" b="b"/>
              <a:pathLst>
                <a:path w="1907" h="2564" extrusionOk="0">
                  <a:moveTo>
                    <a:pt x="1063" y="1"/>
                  </a:moveTo>
                  <a:lnTo>
                    <a:pt x="938" y="32"/>
                  </a:lnTo>
                  <a:lnTo>
                    <a:pt x="782" y="94"/>
                  </a:lnTo>
                  <a:lnTo>
                    <a:pt x="625" y="219"/>
                  </a:lnTo>
                  <a:lnTo>
                    <a:pt x="469" y="344"/>
                  </a:lnTo>
                  <a:lnTo>
                    <a:pt x="344" y="532"/>
                  </a:lnTo>
                  <a:lnTo>
                    <a:pt x="219" y="720"/>
                  </a:lnTo>
                  <a:lnTo>
                    <a:pt x="125" y="938"/>
                  </a:lnTo>
                  <a:lnTo>
                    <a:pt x="63" y="1157"/>
                  </a:lnTo>
                  <a:lnTo>
                    <a:pt x="0" y="1376"/>
                  </a:lnTo>
                  <a:lnTo>
                    <a:pt x="0" y="1595"/>
                  </a:lnTo>
                  <a:lnTo>
                    <a:pt x="0" y="1814"/>
                  </a:lnTo>
                  <a:lnTo>
                    <a:pt x="63" y="2001"/>
                  </a:lnTo>
                  <a:lnTo>
                    <a:pt x="156" y="2157"/>
                  </a:lnTo>
                  <a:lnTo>
                    <a:pt x="281" y="2251"/>
                  </a:lnTo>
                  <a:lnTo>
                    <a:pt x="844" y="2564"/>
                  </a:lnTo>
                  <a:lnTo>
                    <a:pt x="1907" y="438"/>
                  </a:lnTo>
                  <a:lnTo>
                    <a:pt x="1313" y="63"/>
                  </a:lnTo>
                  <a:lnTo>
                    <a:pt x="1188" y="32"/>
                  </a:lnTo>
                  <a:lnTo>
                    <a:pt x="1063"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139;p27"/>
            <p:cNvSpPr/>
            <p:nvPr/>
          </p:nvSpPr>
          <p:spPr>
            <a:xfrm>
              <a:off x="6721805" y="1892242"/>
              <a:ext cx="141291" cy="206383"/>
            </a:xfrm>
            <a:custGeom>
              <a:avLst/>
              <a:gdLst/>
              <a:ahLst/>
              <a:cxnLst/>
              <a:rect l="l" t="t" r="r" b="b"/>
              <a:pathLst>
                <a:path w="1563" h="2283" extrusionOk="0">
                  <a:moveTo>
                    <a:pt x="1094" y="0"/>
                  </a:moveTo>
                  <a:lnTo>
                    <a:pt x="938" y="32"/>
                  </a:lnTo>
                  <a:lnTo>
                    <a:pt x="781" y="94"/>
                  </a:lnTo>
                  <a:lnTo>
                    <a:pt x="625" y="219"/>
                  </a:lnTo>
                  <a:lnTo>
                    <a:pt x="469" y="344"/>
                  </a:lnTo>
                  <a:lnTo>
                    <a:pt x="344" y="532"/>
                  </a:lnTo>
                  <a:lnTo>
                    <a:pt x="219" y="719"/>
                  </a:lnTo>
                  <a:lnTo>
                    <a:pt x="125" y="938"/>
                  </a:lnTo>
                  <a:lnTo>
                    <a:pt x="63" y="1157"/>
                  </a:lnTo>
                  <a:lnTo>
                    <a:pt x="0" y="1376"/>
                  </a:lnTo>
                  <a:lnTo>
                    <a:pt x="0" y="1595"/>
                  </a:lnTo>
                  <a:lnTo>
                    <a:pt x="0" y="1813"/>
                  </a:lnTo>
                  <a:lnTo>
                    <a:pt x="63" y="1970"/>
                  </a:lnTo>
                  <a:lnTo>
                    <a:pt x="125" y="2095"/>
                  </a:lnTo>
                  <a:lnTo>
                    <a:pt x="219" y="2220"/>
                  </a:lnTo>
                  <a:lnTo>
                    <a:pt x="344" y="2251"/>
                  </a:lnTo>
                  <a:lnTo>
                    <a:pt x="469" y="2282"/>
                  </a:lnTo>
                  <a:lnTo>
                    <a:pt x="625" y="2251"/>
                  </a:lnTo>
                  <a:lnTo>
                    <a:pt x="781" y="2188"/>
                  </a:lnTo>
                  <a:lnTo>
                    <a:pt x="938" y="2063"/>
                  </a:lnTo>
                  <a:lnTo>
                    <a:pt x="1094" y="1938"/>
                  </a:lnTo>
                  <a:lnTo>
                    <a:pt x="1219" y="1751"/>
                  </a:lnTo>
                  <a:lnTo>
                    <a:pt x="1344" y="1563"/>
                  </a:lnTo>
                  <a:lnTo>
                    <a:pt x="1438" y="1345"/>
                  </a:lnTo>
                  <a:lnTo>
                    <a:pt x="1500" y="1126"/>
                  </a:lnTo>
                  <a:lnTo>
                    <a:pt x="1532" y="907"/>
                  </a:lnTo>
                  <a:lnTo>
                    <a:pt x="1563" y="688"/>
                  </a:lnTo>
                  <a:lnTo>
                    <a:pt x="1532" y="501"/>
                  </a:lnTo>
                  <a:lnTo>
                    <a:pt x="1500" y="313"/>
                  </a:lnTo>
                  <a:lnTo>
                    <a:pt x="1438" y="188"/>
                  </a:lnTo>
                  <a:lnTo>
                    <a:pt x="1344" y="94"/>
                  </a:lnTo>
                  <a:lnTo>
                    <a:pt x="1219" y="32"/>
                  </a:lnTo>
                  <a:lnTo>
                    <a:pt x="1094"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140;p27"/>
            <p:cNvSpPr/>
            <p:nvPr/>
          </p:nvSpPr>
          <p:spPr>
            <a:xfrm>
              <a:off x="6741511" y="1923337"/>
              <a:ext cx="101878" cy="144188"/>
            </a:xfrm>
            <a:custGeom>
              <a:avLst/>
              <a:gdLst/>
              <a:ahLst/>
              <a:cxnLst/>
              <a:rect l="l" t="t" r="r" b="b"/>
              <a:pathLst>
                <a:path w="1127" h="1595" extrusionOk="0">
                  <a:moveTo>
                    <a:pt x="657" y="0"/>
                  </a:moveTo>
                  <a:lnTo>
                    <a:pt x="563" y="63"/>
                  </a:lnTo>
                  <a:lnTo>
                    <a:pt x="438" y="157"/>
                  </a:lnTo>
                  <a:lnTo>
                    <a:pt x="345" y="250"/>
                  </a:lnTo>
                  <a:lnTo>
                    <a:pt x="157" y="500"/>
                  </a:lnTo>
                  <a:lnTo>
                    <a:pt x="32" y="813"/>
                  </a:lnTo>
                  <a:lnTo>
                    <a:pt x="1" y="969"/>
                  </a:lnTo>
                  <a:lnTo>
                    <a:pt x="1" y="1126"/>
                  </a:lnTo>
                  <a:lnTo>
                    <a:pt x="1" y="1251"/>
                  </a:lnTo>
                  <a:lnTo>
                    <a:pt x="32" y="1376"/>
                  </a:lnTo>
                  <a:lnTo>
                    <a:pt x="95" y="1469"/>
                  </a:lnTo>
                  <a:lnTo>
                    <a:pt x="157" y="1563"/>
                  </a:lnTo>
                  <a:lnTo>
                    <a:pt x="251" y="1594"/>
                  </a:lnTo>
                  <a:lnTo>
                    <a:pt x="438" y="1594"/>
                  </a:lnTo>
                  <a:lnTo>
                    <a:pt x="563" y="1532"/>
                  </a:lnTo>
                  <a:lnTo>
                    <a:pt x="657" y="1469"/>
                  </a:lnTo>
                  <a:lnTo>
                    <a:pt x="782" y="1344"/>
                  </a:lnTo>
                  <a:lnTo>
                    <a:pt x="939" y="1094"/>
                  </a:lnTo>
                  <a:lnTo>
                    <a:pt x="1064" y="782"/>
                  </a:lnTo>
                  <a:lnTo>
                    <a:pt x="1095" y="625"/>
                  </a:lnTo>
                  <a:lnTo>
                    <a:pt x="1126" y="469"/>
                  </a:lnTo>
                  <a:lnTo>
                    <a:pt x="1095" y="344"/>
                  </a:lnTo>
                  <a:lnTo>
                    <a:pt x="1064" y="219"/>
                  </a:lnTo>
                  <a:lnTo>
                    <a:pt x="1032" y="125"/>
                  </a:lnTo>
                  <a:lnTo>
                    <a:pt x="939" y="63"/>
                  </a:lnTo>
                  <a:lnTo>
                    <a:pt x="876" y="0"/>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141;p27"/>
            <p:cNvSpPr/>
            <p:nvPr/>
          </p:nvSpPr>
          <p:spPr>
            <a:xfrm>
              <a:off x="6761307" y="1948738"/>
              <a:ext cx="62284" cy="93383"/>
            </a:xfrm>
            <a:custGeom>
              <a:avLst/>
              <a:gdLst/>
              <a:ahLst/>
              <a:cxnLst/>
              <a:rect l="l" t="t" r="r" b="b"/>
              <a:pathLst>
                <a:path w="689" h="1033" extrusionOk="0">
                  <a:moveTo>
                    <a:pt x="469" y="1"/>
                  </a:moveTo>
                  <a:lnTo>
                    <a:pt x="344" y="63"/>
                  </a:lnTo>
                  <a:lnTo>
                    <a:pt x="188" y="157"/>
                  </a:lnTo>
                  <a:lnTo>
                    <a:pt x="94" y="344"/>
                  </a:lnTo>
                  <a:lnTo>
                    <a:pt x="1" y="532"/>
                  </a:lnTo>
                  <a:lnTo>
                    <a:pt x="1" y="720"/>
                  </a:lnTo>
                  <a:lnTo>
                    <a:pt x="1" y="876"/>
                  </a:lnTo>
                  <a:lnTo>
                    <a:pt x="94" y="1001"/>
                  </a:lnTo>
                  <a:lnTo>
                    <a:pt x="157" y="1032"/>
                  </a:lnTo>
                  <a:lnTo>
                    <a:pt x="188" y="1032"/>
                  </a:lnTo>
                  <a:lnTo>
                    <a:pt x="344" y="1001"/>
                  </a:lnTo>
                  <a:lnTo>
                    <a:pt x="469" y="876"/>
                  </a:lnTo>
                  <a:lnTo>
                    <a:pt x="595" y="720"/>
                  </a:lnTo>
                  <a:lnTo>
                    <a:pt x="657" y="532"/>
                  </a:lnTo>
                  <a:lnTo>
                    <a:pt x="688" y="313"/>
                  </a:lnTo>
                  <a:lnTo>
                    <a:pt x="657" y="157"/>
                  </a:lnTo>
                  <a:lnTo>
                    <a:pt x="595" y="63"/>
                  </a:lnTo>
                  <a:lnTo>
                    <a:pt x="532" y="32"/>
                  </a:lnTo>
                  <a:lnTo>
                    <a:pt x="469"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142;p27"/>
            <p:cNvSpPr/>
            <p:nvPr/>
          </p:nvSpPr>
          <p:spPr>
            <a:xfrm>
              <a:off x="6781104" y="1979834"/>
              <a:ext cx="19887" cy="31188"/>
            </a:xfrm>
            <a:custGeom>
              <a:avLst/>
              <a:gdLst/>
              <a:ahLst/>
              <a:cxnLst/>
              <a:rect l="l" t="t" r="r" b="b"/>
              <a:pathLst>
                <a:path w="220" h="345" extrusionOk="0">
                  <a:moveTo>
                    <a:pt x="157" y="0"/>
                  </a:moveTo>
                  <a:lnTo>
                    <a:pt x="125" y="32"/>
                  </a:lnTo>
                  <a:lnTo>
                    <a:pt x="32" y="125"/>
                  </a:lnTo>
                  <a:lnTo>
                    <a:pt x="0" y="250"/>
                  </a:lnTo>
                  <a:lnTo>
                    <a:pt x="0" y="282"/>
                  </a:lnTo>
                  <a:lnTo>
                    <a:pt x="32" y="313"/>
                  </a:lnTo>
                  <a:lnTo>
                    <a:pt x="63" y="344"/>
                  </a:lnTo>
                  <a:lnTo>
                    <a:pt x="125" y="313"/>
                  </a:lnTo>
                  <a:lnTo>
                    <a:pt x="188" y="250"/>
                  </a:lnTo>
                  <a:lnTo>
                    <a:pt x="219" y="125"/>
                  </a:lnTo>
                  <a:lnTo>
                    <a:pt x="219" y="63"/>
                  </a:lnTo>
                  <a:lnTo>
                    <a:pt x="188" y="32"/>
                  </a:lnTo>
                  <a:lnTo>
                    <a:pt x="157"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143;p27"/>
            <p:cNvSpPr/>
            <p:nvPr/>
          </p:nvSpPr>
          <p:spPr>
            <a:xfrm>
              <a:off x="6436429" y="1739655"/>
              <a:ext cx="1571109" cy="2133440"/>
            </a:xfrm>
            <a:custGeom>
              <a:avLst/>
              <a:gdLst/>
              <a:ahLst/>
              <a:cxnLst/>
              <a:rect l="l" t="t" r="r" b="b"/>
              <a:pathLst>
                <a:path w="17380" h="23600" extrusionOk="0">
                  <a:moveTo>
                    <a:pt x="13628" y="1"/>
                  </a:moveTo>
                  <a:lnTo>
                    <a:pt x="13441" y="32"/>
                  </a:lnTo>
                  <a:lnTo>
                    <a:pt x="13253" y="63"/>
                  </a:lnTo>
                  <a:lnTo>
                    <a:pt x="13066" y="126"/>
                  </a:lnTo>
                  <a:lnTo>
                    <a:pt x="12909" y="219"/>
                  </a:lnTo>
                  <a:lnTo>
                    <a:pt x="12753" y="313"/>
                  </a:lnTo>
                  <a:lnTo>
                    <a:pt x="12597" y="438"/>
                  </a:lnTo>
                  <a:lnTo>
                    <a:pt x="12472" y="594"/>
                  </a:lnTo>
                  <a:lnTo>
                    <a:pt x="12378" y="751"/>
                  </a:lnTo>
                  <a:lnTo>
                    <a:pt x="12284" y="907"/>
                  </a:lnTo>
                  <a:lnTo>
                    <a:pt x="12222" y="1095"/>
                  </a:lnTo>
                  <a:lnTo>
                    <a:pt x="12190" y="1282"/>
                  </a:lnTo>
                  <a:lnTo>
                    <a:pt x="12159" y="1470"/>
                  </a:lnTo>
                  <a:lnTo>
                    <a:pt x="12159" y="20599"/>
                  </a:lnTo>
                  <a:lnTo>
                    <a:pt x="12159" y="20881"/>
                  </a:lnTo>
                  <a:lnTo>
                    <a:pt x="12097" y="21162"/>
                  </a:lnTo>
                  <a:lnTo>
                    <a:pt x="12003" y="21443"/>
                  </a:lnTo>
                  <a:lnTo>
                    <a:pt x="11878" y="21724"/>
                  </a:lnTo>
                  <a:lnTo>
                    <a:pt x="11690" y="21943"/>
                  </a:lnTo>
                  <a:lnTo>
                    <a:pt x="11503" y="22162"/>
                  </a:lnTo>
                  <a:lnTo>
                    <a:pt x="11284" y="22381"/>
                  </a:lnTo>
                  <a:lnTo>
                    <a:pt x="11034" y="22537"/>
                  </a:lnTo>
                  <a:lnTo>
                    <a:pt x="10784" y="22662"/>
                  </a:lnTo>
                  <a:lnTo>
                    <a:pt x="10534" y="22756"/>
                  </a:lnTo>
                  <a:lnTo>
                    <a:pt x="10284" y="22787"/>
                  </a:lnTo>
                  <a:lnTo>
                    <a:pt x="10002" y="22818"/>
                  </a:lnTo>
                  <a:lnTo>
                    <a:pt x="9721" y="22787"/>
                  </a:lnTo>
                  <a:lnTo>
                    <a:pt x="9471" y="22756"/>
                  </a:lnTo>
                  <a:lnTo>
                    <a:pt x="9190" y="22662"/>
                  </a:lnTo>
                  <a:lnTo>
                    <a:pt x="8940" y="22537"/>
                  </a:lnTo>
                  <a:lnTo>
                    <a:pt x="8252" y="22131"/>
                  </a:lnTo>
                  <a:lnTo>
                    <a:pt x="8158" y="22037"/>
                  </a:lnTo>
                  <a:lnTo>
                    <a:pt x="8064" y="21943"/>
                  </a:lnTo>
                  <a:lnTo>
                    <a:pt x="8002" y="21787"/>
                  </a:lnTo>
                  <a:lnTo>
                    <a:pt x="7971" y="21631"/>
                  </a:lnTo>
                  <a:lnTo>
                    <a:pt x="8002" y="21506"/>
                  </a:lnTo>
                  <a:lnTo>
                    <a:pt x="8064" y="21349"/>
                  </a:lnTo>
                  <a:lnTo>
                    <a:pt x="8158" y="21224"/>
                  </a:lnTo>
                  <a:lnTo>
                    <a:pt x="8252" y="21131"/>
                  </a:lnTo>
                  <a:lnTo>
                    <a:pt x="9002" y="20724"/>
                  </a:lnTo>
                  <a:lnTo>
                    <a:pt x="9127" y="20630"/>
                  </a:lnTo>
                  <a:lnTo>
                    <a:pt x="9252" y="20505"/>
                  </a:lnTo>
                  <a:lnTo>
                    <a:pt x="9377" y="20412"/>
                  </a:lnTo>
                  <a:lnTo>
                    <a:pt x="9471" y="20255"/>
                  </a:lnTo>
                  <a:lnTo>
                    <a:pt x="9534" y="20130"/>
                  </a:lnTo>
                  <a:lnTo>
                    <a:pt x="9565" y="19974"/>
                  </a:lnTo>
                  <a:lnTo>
                    <a:pt x="9627" y="19787"/>
                  </a:lnTo>
                  <a:lnTo>
                    <a:pt x="9627" y="19630"/>
                  </a:lnTo>
                  <a:lnTo>
                    <a:pt x="9627" y="19474"/>
                  </a:lnTo>
                  <a:lnTo>
                    <a:pt x="9565" y="19286"/>
                  </a:lnTo>
                  <a:lnTo>
                    <a:pt x="9534" y="19161"/>
                  </a:lnTo>
                  <a:lnTo>
                    <a:pt x="9471" y="19005"/>
                  </a:lnTo>
                  <a:lnTo>
                    <a:pt x="9377" y="18880"/>
                  </a:lnTo>
                  <a:lnTo>
                    <a:pt x="9252" y="18755"/>
                  </a:lnTo>
                  <a:lnTo>
                    <a:pt x="9127" y="18630"/>
                  </a:lnTo>
                  <a:lnTo>
                    <a:pt x="9002" y="18536"/>
                  </a:lnTo>
                  <a:lnTo>
                    <a:pt x="8721" y="18411"/>
                  </a:lnTo>
                  <a:lnTo>
                    <a:pt x="8440" y="18317"/>
                  </a:lnTo>
                  <a:lnTo>
                    <a:pt x="8158" y="18255"/>
                  </a:lnTo>
                  <a:lnTo>
                    <a:pt x="7846" y="18224"/>
                  </a:lnTo>
                  <a:lnTo>
                    <a:pt x="7564" y="18255"/>
                  </a:lnTo>
                  <a:lnTo>
                    <a:pt x="7252" y="18317"/>
                  </a:lnTo>
                  <a:lnTo>
                    <a:pt x="6970" y="18411"/>
                  </a:lnTo>
                  <a:lnTo>
                    <a:pt x="6689" y="18536"/>
                  </a:lnTo>
                  <a:lnTo>
                    <a:pt x="3407" y="20443"/>
                  </a:lnTo>
                  <a:lnTo>
                    <a:pt x="3126" y="20568"/>
                  </a:lnTo>
                  <a:lnTo>
                    <a:pt x="2844" y="20662"/>
                  </a:lnTo>
                  <a:lnTo>
                    <a:pt x="2532" y="20724"/>
                  </a:lnTo>
                  <a:lnTo>
                    <a:pt x="2219" y="20755"/>
                  </a:lnTo>
                  <a:lnTo>
                    <a:pt x="1907" y="20724"/>
                  </a:lnTo>
                  <a:lnTo>
                    <a:pt x="1625" y="20662"/>
                  </a:lnTo>
                  <a:lnTo>
                    <a:pt x="1313" y="20568"/>
                  </a:lnTo>
                  <a:lnTo>
                    <a:pt x="1032" y="20443"/>
                  </a:lnTo>
                  <a:lnTo>
                    <a:pt x="906" y="20349"/>
                  </a:lnTo>
                  <a:lnTo>
                    <a:pt x="844" y="20255"/>
                  </a:lnTo>
                  <a:lnTo>
                    <a:pt x="781" y="20130"/>
                  </a:lnTo>
                  <a:lnTo>
                    <a:pt x="781" y="19974"/>
                  </a:lnTo>
                  <a:lnTo>
                    <a:pt x="781" y="19849"/>
                  </a:lnTo>
                  <a:lnTo>
                    <a:pt x="844" y="19724"/>
                  </a:lnTo>
                  <a:lnTo>
                    <a:pt x="906" y="19599"/>
                  </a:lnTo>
                  <a:lnTo>
                    <a:pt x="1032" y="19536"/>
                  </a:lnTo>
                  <a:lnTo>
                    <a:pt x="4345" y="17630"/>
                  </a:lnTo>
                  <a:lnTo>
                    <a:pt x="4626" y="17442"/>
                  </a:lnTo>
                  <a:lnTo>
                    <a:pt x="4876" y="17223"/>
                  </a:lnTo>
                  <a:lnTo>
                    <a:pt x="5095" y="16973"/>
                  </a:lnTo>
                  <a:lnTo>
                    <a:pt x="5251" y="16692"/>
                  </a:lnTo>
                  <a:lnTo>
                    <a:pt x="5408" y="16411"/>
                  </a:lnTo>
                  <a:lnTo>
                    <a:pt x="5501" y="16098"/>
                  </a:lnTo>
                  <a:lnTo>
                    <a:pt x="5595" y="15754"/>
                  </a:lnTo>
                  <a:lnTo>
                    <a:pt x="5595" y="15442"/>
                  </a:lnTo>
                  <a:lnTo>
                    <a:pt x="5595" y="4377"/>
                  </a:lnTo>
                  <a:lnTo>
                    <a:pt x="5595" y="4127"/>
                  </a:lnTo>
                  <a:lnTo>
                    <a:pt x="5533" y="3908"/>
                  </a:lnTo>
                  <a:lnTo>
                    <a:pt x="5470" y="3689"/>
                  </a:lnTo>
                  <a:lnTo>
                    <a:pt x="5376" y="3470"/>
                  </a:lnTo>
                  <a:lnTo>
                    <a:pt x="5220" y="3283"/>
                  </a:lnTo>
                  <a:lnTo>
                    <a:pt x="5095" y="3095"/>
                  </a:lnTo>
                  <a:lnTo>
                    <a:pt x="4907" y="2939"/>
                  </a:lnTo>
                  <a:lnTo>
                    <a:pt x="4720" y="2814"/>
                  </a:lnTo>
                  <a:lnTo>
                    <a:pt x="4314" y="2564"/>
                  </a:lnTo>
                  <a:lnTo>
                    <a:pt x="4157" y="2532"/>
                  </a:lnTo>
                  <a:lnTo>
                    <a:pt x="4001" y="2532"/>
                  </a:lnTo>
                  <a:lnTo>
                    <a:pt x="3876" y="2595"/>
                  </a:lnTo>
                  <a:lnTo>
                    <a:pt x="3782" y="2720"/>
                  </a:lnTo>
                  <a:lnTo>
                    <a:pt x="3720" y="2876"/>
                  </a:lnTo>
                  <a:lnTo>
                    <a:pt x="3720" y="3001"/>
                  </a:lnTo>
                  <a:lnTo>
                    <a:pt x="3782" y="3158"/>
                  </a:lnTo>
                  <a:lnTo>
                    <a:pt x="3907" y="3251"/>
                  </a:lnTo>
                  <a:lnTo>
                    <a:pt x="4314" y="3501"/>
                  </a:lnTo>
                  <a:lnTo>
                    <a:pt x="4532" y="3658"/>
                  </a:lnTo>
                  <a:lnTo>
                    <a:pt x="4689" y="3845"/>
                  </a:lnTo>
                  <a:lnTo>
                    <a:pt x="4782" y="4095"/>
                  </a:lnTo>
                  <a:lnTo>
                    <a:pt x="4814" y="4377"/>
                  </a:lnTo>
                  <a:lnTo>
                    <a:pt x="4814" y="15442"/>
                  </a:lnTo>
                  <a:lnTo>
                    <a:pt x="4814" y="15661"/>
                  </a:lnTo>
                  <a:lnTo>
                    <a:pt x="4751" y="15879"/>
                  </a:lnTo>
                  <a:lnTo>
                    <a:pt x="4689" y="16098"/>
                  </a:lnTo>
                  <a:lnTo>
                    <a:pt x="4595" y="16317"/>
                  </a:lnTo>
                  <a:lnTo>
                    <a:pt x="4470" y="16504"/>
                  </a:lnTo>
                  <a:lnTo>
                    <a:pt x="4314" y="16661"/>
                  </a:lnTo>
                  <a:lnTo>
                    <a:pt x="4157" y="16817"/>
                  </a:lnTo>
                  <a:lnTo>
                    <a:pt x="3938" y="16942"/>
                  </a:lnTo>
                  <a:lnTo>
                    <a:pt x="656" y="18849"/>
                  </a:lnTo>
                  <a:lnTo>
                    <a:pt x="500" y="18943"/>
                  </a:lnTo>
                  <a:lnTo>
                    <a:pt x="375" y="19068"/>
                  </a:lnTo>
                  <a:lnTo>
                    <a:pt x="250" y="19193"/>
                  </a:lnTo>
                  <a:lnTo>
                    <a:pt x="156" y="19318"/>
                  </a:lnTo>
                  <a:lnTo>
                    <a:pt x="94" y="19474"/>
                  </a:lnTo>
                  <a:lnTo>
                    <a:pt x="31" y="19630"/>
                  </a:lnTo>
                  <a:lnTo>
                    <a:pt x="0" y="19818"/>
                  </a:lnTo>
                  <a:lnTo>
                    <a:pt x="0" y="19974"/>
                  </a:lnTo>
                  <a:lnTo>
                    <a:pt x="0" y="20162"/>
                  </a:lnTo>
                  <a:lnTo>
                    <a:pt x="31" y="20318"/>
                  </a:lnTo>
                  <a:lnTo>
                    <a:pt x="94" y="20474"/>
                  </a:lnTo>
                  <a:lnTo>
                    <a:pt x="156" y="20630"/>
                  </a:lnTo>
                  <a:lnTo>
                    <a:pt x="250" y="20787"/>
                  </a:lnTo>
                  <a:lnTo>
                    <a:pt x="375" y="20912"/>
                  </a:lnTo>
                  <a:lnTo>
                    <a:pt x="500" y="21006"/>
                  </a:lnTo>
                  <a:lnTo>
                    <a:pt x="656" y="21099"/>
                  </a:lnTo>
                  <a:lnTo>
                    <a:pt x="1032" y="21287"/>
                  </a:lnTo>
                  <a:lnTo>
                    <a:pt x="1407" y="21412"/>
                  </a:lnTo>
                  <a:lnTo>
                    <a:pt x="1813" y="21506"/>
                  </a:lnTo>
                  <a:lnTo>
                    <a:pt x="2219" y="21537"/>
                  </a:lnTo>
                  <a:lnTo>
                    <a:pt x="2626" y="21506"/>
                  </a:lnTo>
                  <a:lnTo>
                    <a:pt x="3032" y="21412"/>
                  </a:lnTo>
                  <a:lnTo>
                    <a:pt x="3438" y="21287"/>
                  </a:lnTo>
                  <a:lnTo>
                    <a:pt x="3813" y="21099"/>
                  </a:lnTo>
                  <a:lnTo>
                    <a:pt x="7095" y="19224"/>
                  </a:lnTo>
                  <a:lnTo>
                    <a:pt x="7283" y="19130"/>
                  </a:lnTo>
                  <a:lnTo>
                    <a:pt x="7471" y="19068"/>
                  </a:lnTo>
                  <a:lnTo>
                    <a:pt x="7658" y="19036"/>
                  </a:lnTo>
                  <a:lnTo>
                    <a:pt x="7846" y="19005"/>
                  </a:lnTo>
                  <a:lnTo>
                    <a:pt x="8033" y="19036"/>
                  </a:lnTo>
                  <a:lnTo>
                    <a:pt x="8252" y="19068"/>
                  </a:lnTo>
                  <a:lnTo>
                    <a:pt x="8440" y="19130"/>
                  </a:lnTo>
                  <a:lnTo>
                    <a:pt x="8596" y="19224"/>
                  </a:lnTo>
                  <a:lnTo>
                    <a:pt x="8721" y="19318"/>
                  </a:lnTo>
                  <a:lnTo>
                    <a:pt x="8815" y="19443"/>
                  </a:lnTo>
                  <a:lnTo>
                    <a:pt x="8846" y="19536"/>
                  </a:lnTo>
                  <a:lnTo>
                    <a:pt x="8846" y="19630"/>
                  </a:lnTo>
                  <a:lnTo>
                    <a:pt x="8846" y="19724"/>
                  </a:lnTo>
                  <a:lnTo>
                    <a:pt x="8815" y="19818"/>
                  </a:lnTo>
                  <a:lnTo>
                    <a:pt x="8721" y="19943"/>
                  </a:lnTo>
                  <a:lnTo>
                    <a:pt x="8596" y="20037"/>
                  </a:lnTo>
                  <a:lnTo>
                    <a:pt x="7877" y="20474"/>
                  </a:lnTo>
                  <a:lnTo>
                    <a:pt x="7721" y="20568"/>
                  </a:lnTo>
                  <a:lnTo>
                    <a:pt x="7596" y="20693"/>
                  </a:lnTo>
                  <a:lnTo>
                    <a:pt x="7471" y="20818"/>
                  </a:lnTo>
                  <a:lnTo>
                    <a:pt x="7377" y="20974"/>
                  </a:lnTo>
                  <a:lnTo>
                    <a:pt x="7314" y="21131"/>
                  </a:lnTo>
                  <a:lnTo>
                    <a:pt x="7252" y="21287"/>
                  </a:lnTo>
                  <a:lnTo>
                    <a:pt x="7220" y="21474"/>
                  </a:lnTo>
                  <a:lnTo>
                    <a:pt x="7189" y="21631"/>
                  </a:lnTo>
                  <a:lnTo>
                    <a:pt x="7220" y="21818"/>
                  </a:lnTo>
                  <a:lnTo>
                    <a:pt x="7252" y="22006"/>
                  </a:lnTo>
                  <a:lnTo>
                    <a:pt x="7314" y="22162"/>
                  </a:lnTo>
                  <a:lnTo>
                    <a:pt x="7377" y="22318"/>
                  </a:lnTo>
                  <a:lnTo>
                    <a:pt x="7471" y="22475"/>
                  </a:lnTo>
                  <a:lnTo>
                    <a:pt x="7596" y="22600"/>
                  </a:lnTo>
                  <a:lnTo>
                    <a:pt x="7721" y="22725"/>
                  </a:lnTo>
                  <a:lnTo>
                    <a:pt x="7877" y="22818"/>
                  </a:lnTo>
                  <a:lnTo>
                    <a:pt x="8565" y="23194"/>
                  </a:lnTo>
                  <a:lnTo>
                    <a:pt x="8908" y="23381"/>
                  </a:lnTo>
                  <a:lnTo>
                    <a:pt x="9252" y="23506"/>
                  </a:lnTo>
                  <a:lnTo>
                    <a:pt x="9627" y="23569"/>
                  </a:lnTo>
                  <a:lnTo>
                    <a:pt x="10002" y="23600"/>
                  </a:lnTo>
                  <a:lnTo>
                    <a:pt x="10377" y="23569"/>
                  </a:lnTo>
                  <a:lnTo>
                    <a:pt x="10721" y="23506"/>
                  </a:lnTo>
                  <a:lnTo>
                    <a:pt x="11096" y="23381"/>
                  </a:lnTo>
                  <a:lnTo>
                    <a:pt x="11440" y="23194"/>
                  </a:lnTo>
                  <a:lnTo>
                    <a:pt x="11753" y="22975"/>
                  </a:lnTo>
                  <a:lnTo>
                    <a:pt x="12065" y="22725"/>
                  </a:lnTo>
                  <a:lnTo>
                    <a:pt x="12315" y="22412"/>
                  </a:lnTo>
                  <a:lnTo>
                    <a:pt x="12534" y="22100"/>
                  </a:lnTo>
                  <a:lnTo>
                    <a:pt x="12722" y="21756"/>
                  </a:lnTo>
                  <a:lnTo>
                    <a:pt x="12847" y="21381"/>
                  </a:lnTo>
                  <a:lnTo>
                    <a:pt x="12909" y="20974"/>
                  </a:lnTo>
                  <a:lnTo>
                    <a:pt x="12941" y="20599"/>
                  </a:lnTo>
                  <a:lnTo>
                    <a:pt x="12941" y="1470"/>
                  </a:lnTo>
                  <a:lnTo>
                    <a:pt x="12972" y="1282"/>
                  </a:lnTo>
                  <a:lnTo>
                    <a:pt x="13034" y="1126"/>
                  </a:lnTo>
                  <a:lnTo>
                    <a:pt x="13159" y="1001"/>
                  </a:lnTo>
                  <a:lnTo>
                    <a:pt x="13284" y="876"/>
                  </a:lnTo>
                  <a:lnTo>
                    <a:pt x="13472" y="813"/>
                  </a:lnTo>
                  <a:lnTo>
                    <a:pt x="13628" y="782"/>
                  </a:lnTo>
                  <a:lnTo>
                    <a:pt x="13816" y="813"/>
                  </a:lnTo>
                  <a:lnTo>
                    <a:pt x="13972" y="876"/>
                  </a:lnTo>
                  <a:lnTo>
                    <a:pt x="16785" y="2501"/>
                  </a:lnTo>
                  <a:lnTo>
                    <a:pt x="16942" y="2564"/>
                  </a:lnTo>
                  <a:lnTo>
                    <a:pt x="17098" y="2532"/>
                  </a:lnTo>
                  <a:lnTo>
                    <a:pt x="17223" y="2470"/>
                  </a:lnTo>
                  <a:lnTo>
                    <a:pt x="17317" y="2376"/>
                  </a:lnTo>
                  <a:lnTo>
                    <a:pt x="17379" y="2220"/>
                  </a:lnTo>
                  <a:lnTo>
                    <a:pt x="17348" y="2064"/>
                  </a:lnTo>
                  <a:lnTo>
                    <a:pt x="17285" y="1938"/>
                  </a:lnTo>
                  <a:lnTo>
                    <a:pt x="17192" y="1845"/>
                  </a:lnTo>
                  <a:lnTo>
                    <a:pt x="14378" y="219"/>
                  </a:lnTo>
                  <a:lnTo>
                    <a:pt x="14191" y="126"/>
                  </a:lnTo>
                  <a:lnTo>
                    <a:pt x="14003" y="63"/>
                  </a:lnTo>
                  <a:lnTo>
                    <a:pt x="13816" y="32"/>
                  </a:lnTo>
                  <a:lnTo>
                    <a:pt x="1362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144;p27"/>
            <p:cNvSpPr/>
            <p:nvPr/>
          </p:nvSpPr>
          <p:spPr>
            <a:xfrm>
              <a:off x="7659829" y="1033310"/>
              <a:ext cx="1616307" cy="3583004"/>
            </a:xfrm>
            <a:custGeom>
              <a:avLst/>
              <a:gdLst/>
              <a:ahLst/>
              <a:cxnLst/>
              <a:rect l="l" t="t" r="r" b="b"/>
              <a:pathLst>
                <a:path w="17880" h="39635" extrusionOk="0">
                  <a:moveTo>
                    <a:pt x="4189" y="0"/>
                  </a:moveTo>
                  <a:lnTo>
                    <a:pt x="3908" y="63"/>
                  </a:lnTo>
                  <a:lnTo>
                    <a:pt x="3626" y="156"/>
                  </a:lnTo>
                  <a:lnTo>
                    <a:pt x="3345" y="313"/>
                  </a:lnTo>
                  <a:lnTo>
                    <a:pt x="2970" y="532"/>
                  </a:lnTo>
                  <a:lnTo>
                    <a:pt x="2595" y="782"/>
                  </a:lnTo>
                  <a:lnTo>
                    <a:pt x="2251" y="1063"/>
                  </a:lnTo>
                  <a:lnTo>
                    <a:pt x="1938" y="1375"/>
                  </a:lnTo>
                  <a:lnTo>
                    <a:pt x="1657" y="1688"/>
                  </a:lnTo>
                  <a:lnTo>
                    <a:pt x="1376" y="2032"/>
                  </a:lnTo>
                  <a:lnTo>
                    <a:pt x="1126" y="2376"/>
                  </a:lnTo>
                  <a:lnTo>
                    <a:pt x="907" y="2751"/>
                  </a:lnTo>
                  <a:lnTo>
                    <a:pt x="688" y="3126"/>
                  </a:lnTo>
                  <a:lnTo>
                    <a:pt x="532" y="3501"/>
                  </a:lnTo>
                  <a:lnTo>
                    <a:pt x="376" y="3907"/>
                  </a:lnTo>
                  <a:lnTo>
                    <a:pt x="251" y="4345"/>
                  </a:lnTo>
                  <a:lnTo>
                    <a:pt x="125" y="4751"/>
                  </a:lnTo>
                  <a:lnTo>
                    <a:pt x="63" y="5189"/>
                  </a:lnTo>
                  <a:lnTo>
                    <a:pt x="32" y="5627"/>
                  </a:lnTo>
                  <a:lnTo>
                    <a:pt x="0" y="6064"/>
                  </a:lnTo>
                  <a:lnTo>
                    <a:pt x="0" y="32539"/>
                  </a:lnTo>
                  <a:lnTo>
                    <a:pt x="12253" y="39635"/>
                  </a:lnTo>
                  <a:lnTo>
                    <a:pt x="17880" y="7408"/>
                  </a:lnTo>
                  <a:lnTo>
                    <a:pt x="5627" y="313"/>
                  </a:lnTo>
                  <a:lnTo>
                    <a:pt x="5564" y="281"/>
                  </a:lnTo>
                  <a:lnTo>
                    <a:pt x="5533" y="281"/>
                  </a:lnTo>
                  <a:lnTo>
                    <a:pt x="5283" y="156"/>
                  </a:lnTo>
                  <a:lnTo>
                    <a:pt x="5033" y="63"/>
                  </a:lnTo>
                  <a:lnTo>
                    <a:pt x="4752" y="31"/>
                  </a:lnTo>
                  <a:lnTo>
                    <a:pt x="447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145;p27"/>
            <p:cNvSpPr/>
            <p:nvPr/>
          </p:nvSpPr>
          <p:spPr>
            <a:xfrm>
              <a:off x="8767434" y="1674661"/>
              <a:ext cx="607562" cy="2941616"/>
            </a:xfrm>
            <a:custGeom>
              <a:avLst/>
              <a:gdLst/>
              <a:ahLst/>
              <a:cxnLst/>
              <a:rect l="l" t="t" r="r" b="b"/>
              <a:pathLst>
                <a:path w="6721" h="32540" extrusionOk="0">
                  <a:moveTo>
                    <a:pt x="4189" y="1"/>
                  </a:moveTo>
                  <a:lnTo>
                    <a:pt x="3908" y="63"/>
                  </a:lnTo>
                  <a:lnTo>
                    <a:pt x="3626" y="157"/>
                  </a:lnTo>
                  <a:lnTo>
                    <a:pt x="3345" y="313"/>
                  </a:lnTo>
                  <a:lnTo>
                    <a:pt x="2939" y="532"/>
                  </a:lnTo>
                  <a:lnTo>
                    <a:pt x="2595" y="782"/>
                  </a:lnTo>
                  <a:lnTo>
                    <a:pt x="2251" y="1063"/>
                  </a:lnTo>
                  <a:lnTo>
                    <a:pt x="1938" y="1376"/>
                  </a:lnTo>
                  <a:lnTo>
                    <a:pt x="1657" y="1689"/>
                  </a:lnTo>
                  <a:lnTo>
                    <a:pt x="1376" y="2032"/>
                  </a:lnTo>
                  <a:lnTo>
                    <a:pt x="1126" y="2376"/>
                  </a:lnTo>
                  <a:lnTo>
                    <a:pt x="907" y="2751"/>
                  </a:lnTo>
                  <a:lnTo>
                    <a:pt x="688" y="3126"/>
                  </a:lnTo>
                  <a:lnTo>
                    <a:pt x="500" y="3501"/>
                  </a:lnTo>
                  <a:lnTo>
                    <a:pt x="344" y="3908"/>
                  </a:lnTo>
                  <a:lnTo>
                    <a:pt x="219" y="4345"/>
                  </a:lnTo>
                  <a:lnTo>
                    <a:pt x="125" y="4752"/>
                  </a:lnTo>
                  <a:lnTo>
                    <a:pt x="63" y="5189"/>
                  </a:lnTo>
                  <a:lnTo>
                    <a:pt x="0" y="5627"/>
                  </a:lnTo>
                  <a:lnTo>
                    <a:pt x="0" y="6065"/>
                  </a:lnTo>
                  <a:lnTo>
                    <a:pt x="0" y="32540"/>
                  </a:lnTo>
                  <a:lnTo>
                    <a:pt x="6721" y="28664"/>
                  </a:lnTo>
                  <a:lnTo>
                    <a:pt x="6721" y="2251"/>
                  </a:lnTo>
                  <a:lnTo>
                    <a:pt x="6689" y="1939"/>
                  </a:lnTo>
                  <a:lnTo>
                    <a:pt x="6627" y="1626"/>
                  </a:lnTo>
                  <a:lnTo>
                    <a:pt x="6533" y="1345"/>
                  </a:lnTo>
                  <a:lnTo>
                    <a:pt x="6408" y="1095"/>
                  </a:lnTo>
                  <a:lnTo>
                    <a:pt x="6221" y="845"/>
                  </a:lnTo>
                  <a:lnTo>
                    <a:pt x="6033" y="657"/>
                  </a:lnTo>
                  <a:lnTo>
                    <a:pt x="5814" y="469"/>
                  </a:lnTo>
                  <a:lnTo>
                    <a:pt x="5595" y="313"/>
                  </a:lnTo>
                  <a:lnTo>
                    <a:pt x="5345" y="188"/>
                  </a:lnTo>
                  <a:lnTo>
                    <a:pt x="5064" y="94"/>
                  </a:lnTo>
                  <a:lnTo>
                    <a:pt x="4783" y="32"/>
                  </a:lnTo>
                  <a:lnTo>
                    <a:pt x="450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146;p27"/>
            <p:cNvSpPr/>
            <p:nvPr/>
          </p:nvSpPr>
          <p:spPr>
            <a:xfrm>
              <a:off x="7744619" y="1640763"/>
              <a:ext cx="957942" cy="1528754"/>
            </a:xfrm>
            <a:custGeom>
              <a:avLst/>
              <a:gdLst/>
              <a:ahLst/>
              <a:cxnLst/>
              <a:rect l="l" t="t" r="r" b="b"/>
              <a:pathLst>
                <a:path w="10597" h="16911" extrusionOk="0">
                  <a:moveTo>
                    <a:pt x="0" y="1"/>
                  </a:moveTo>
                  <a:lnTo>
                    <a:pt x="0" y="10878"/>
                  </a:lnTo>
                  <a:lnTo>
                    <a:pt x="10596" y="16911"/>
                  </a:lnTo>
                  <a:lnTo>
                    <a:pt x="10596" y="6064"/>
                  </a:lnTo>
                  <a:lnTo>
                    <a:pt x="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147;p27"/>
            <p:cNvSpPr/>
            <p:nvPr/>
          </p:nvSpPr>
          <p:spPr>
            <a:xfrm>
              <a:off x="8402963" y="2092828"/>
              <a:ext cx="254379" cy="189388"/>
            </a:xfrm>
            <a:custGeom>
              <a:avLst/>
              <a:gdLst/>
              <a:ahLst/>
              <a:cxnLst/>
              <a:rect l="l" t="t" r="r" b="b"/>
              <a:pathLst>
                <a:path w="2814" h="2095" extrusionOk="0">
                  <a:moveTo>
                    <a:pt x="281" y="1"/>
                  </a:moveTo>
                  <a:lnTo>
                    <a:pt x="156" y="63"/>
                  </a:lnTo>
                  <a:lnTo>
                    <a:pt x="63" y="157"/>
                  </a:lnTo>
                  <a:lnTo>
                    <a:pt x="31" y="220"/>
                  </a:lnTo>
                  <a:lnTo>
                    <a:pt x="0" y="282"/>
                  </a:lnTo>
                  <a:lnTo>
                    <a:pt x="31" y="470"/>
                  </a:lnTo>
                  <a:lnTo>
                    <a:pt x="94" y="626"/>
                  </a:lnTo>
                  <a:lnTo>
                    <a:pt x="219" y="751"/>
                  </a:lnTo>
                  <a:lnTo>
                    <a:pt x="344" y="876"/>
                  </a:lnTo>
                  <a:lnTo>
                    <a:pt x="2407" y="2064"/>
                  </a:lnTo>
                  <a:lnTo>
                    <a:pt x="2501" y="2095"/>
                  </a:lnTo>
                  <a:lnTo>
                    <a:pt x="2563" y="2095"/>
                  </a:lnTo>
                  <a:lnTo>
                    <a:pt x="2688" y="2064"/>
                  </a:lnTo>
                  <a:lnTo>
                    <a:pt x="2782" y="1970"/>
                  </a:lnTo>
                  <a:lnTo>
                    <a:pt x="2813" y="1907"/>
                  </a:lnTo>
                  <a:lnTo>
                    <a:pt x="2813" y="1845"/>
                  </a:lnTo>
                  <a:lnTo>
                    <a:pt x="2813" y="1657"/>
                  </a:lnTo>
                  <a:lnTo>
                    <a:pt x="2720" y="1501"/>
                  </a:lnTo>
                  <a:lnTo>
                    <a:pt x="2626" y="1345"/>
                  </a:lnTo>
                  <a:lnTo>
                    <a:pt x="2469" y="1251"/>
                  </a:lnTo>
                  <a:lnTo>
                    <a:pt x="406" y="63"/>
                  </a:lnTo>
                  <a:lnTo>
                    <a:pt x="344" y="32"/>
                  </a:lnTo>
                  <a:lnTo>
                    <a:pt x="2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148;p27"/>
            <p:cNvSpPr/>
            <p:nvPr/>
          </p:nvSpPr>
          <p:spPr>
            <a:xfrm>
              <a:off x="7987600" y="2595785"/>
              <a:ext cx="412574" cy="276986"/>
            </a:xfrm>
            <a:custGeom>
              <a:avLst/>
              <a:gdLst/>
              <a:ahLst/>
              <a:cxnLst/>
              <a:rect l="l" t="t" r="r" b="b"/>
              <a:pathLst>
                <a:path w="4564" h="3064" extrusionOk="0">
                  <a:moveTo>
                    <a:pt x="250" y="1"/>
                  </a:moveTo>
                  <a:lnTo>
                    <a:pt x="125" y="32"/>
                  </a:lnTo>
                  <a:lnTo>
                    <a:pt x="32" y="126"/>
                  </a:lnTo>
                  <a:lnTo>
                    <a:pt x="0" y="188"/>
                  </a:lnTo>
                  <a:lnTo>
                    <a:pt x="0" y="251"/>
                  </a:lnTo>
                  <a:lnTo>
                    <a:pt x="0" y="438"/>
                  </a:lnTo>
                  <a:lnTo>
                    <a:pt x="94" y="594"/>
                  </a:lnTo>
                  <a:lnTo>
                    <a:pt x="188" y="751"/>
                  </a:lnTo>
                  <a:lnTo>
                    <a:pt x="344" y="844"/>
                  </a:lnTo>
                  <a:lnTo>
                    <a:pt x="4158" y="3033"/>
                  </a:lnTo>
                  <a:lnTo>
                    <a:pt x="4251" y="3033"/>
                  </a:lnTo>
                  <a:lnTo>
                    <a:pt x="4314" y="3064"/>
                  </a:lnTo>
                  <a:lnTo>
                    <a:pt x="4439" y="3033"/>
                  </a:lnTo>
                  <a:lnTo>
                    <a:pt x="4533" y="2907"/>
                  </a:lnTo>
                  <a:lnTo>
                    <a:pt x="4564" y="2845"/>
                  </a:lnTo>
                  <a:lnTo>
                    <a:pt x="4564" y="2782"/>
                  </a:lnTo>
                  <a:lnTo>
                    <a:pt x="4564" y="2595"/>
                  </a:lnTo>
                  <a:lnTo>
                    <a:pt x="4470" y="2439"/>
                  </a:lnTo>
                  <a:lnTo>
                    <a:pt x="4376" y="2314"/>
                  </a:lnTo>
                  <a:lnTo>
                    <a:pt x="4220" y="2189"/>
                  </a:lnTo>
                  <a:lnTo>
                    <a:pt x="375" y="32"/>
                  </a:lnTo>
                  <a:lnTo>
                    <a:pt x="3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149;p27"/>
            <p:cNvSpPr/>
            <p:nvPr/>
          </p:nvSpPr>
          <p:spPr>
            <a:xfrm>
              <a:off x="7798314" y="2824664"/>
              <a:ext cx="788357" cy="488883"/>
            </a:xfrm>
            <a:custGeom>
              <a:avLst/>
              <a:gdLst/>
              <a:ahLst/>
              <a:cxnLst/>
              <a:rect l="l" t="t" r="r" b="b"/>
              <a:pathLst>
                <a:path w="8721" h="5408" extrusionOk="0">
                  <a:moveTo>
                    <a:pt x="281" y="0"/>
                  </a:moveTo>
                  <a:lnTo>
                    <a:pt x="156" y="32"/>
                  </a:lnTo>
                  <a:lnTo>
                    <a:pt x="63" y="125"/>
                  </a:lnTo>
                  <a:lnTo>
                    <a:pt x="31" y="188"/>
                  </a:lnTo>
                  <a:lnTo>
                    <a:pt x="0" y="250"/>
                  </a:lnTo>
                  <a:lnTo>
                    <a:pt x="31" y="438"/>
                  </a:lnTo>
                  <a:lnTo>
                    <a:pt x="94" y="594"/>
                  </a:lnTo>
                  <a:lnTo>
                    <a:pt x="219" y="751"/>
                  </a:lnTo>
                  <a:lnTo>
                    <a:pt x="344" y="844"/>
                  </a:lnTo>
                  <a:lnTo>
                    <a:pt x="8346" y="5377"/>
                  </a:lnTo>
                  <a:lnTo>
                    <a:pt x="8408" y="5377"/>
                  </a:lnTo>
                  <a:lnTo>
                    <a:pt x="8471" y="5408"/>
                  </a:lnTo>
                  <a:lnTo>
                    <a:pt x="8596" y="5377"/>
                  </a:lnTo>
                  <a:lnTo>
                    <a:pt x="8690" y="5283"/>
                  </a:lnTo>
                  <a:lnTo>
                    <a:pt x="8721" y="5189"/>
                  </a:lnTo>
                  <a:lnTo>
                    <a:pt x="8721" y="5127"/>
                  </a:lnTo>
                  <a:lnTo>
                    <a:pt x="8721" y="4939"/>
                  </a:lnTo>
                  <a:lnTo>
                    <a:pt x="8658" y="4783"/>
                  </a:lnTo>
                  <a:lnTo>
                    <a:pt x="8533" y="4658"/>
                  </a:lnTo>
                  <a:lnTo>
                    <a:pt x="8408" y="4533"/>
                  </a:lnTo>
                  <a:lnTo>
                    <a:pt x="406" y="32"/>
                  </a:lnTo>
                  <a:lnTo>
                    <a:pt x="3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150;p27"/>
            <p:cNvSpPr/>
            <p:nvPr/>
          </p:nvSpPr>
          <p:spPr>
            <a:xfrm>
              <a:off x="8018696" y="2217211"/>
              <a:ext cx="350471" cy="257188"/>
            </a:xfrm>
            <a:custGeom>
              <a:avLst/>
              <a:gdLst/>
              <a:ahLst/>
              <a:cxnLst/>
              <a:rect l="l" t="t" r="r" b="b"/>
              <a:pathLst>
                <a:path w="3877" h="2845" extrusionOk="0">
                  <a:moveTo>
                    <a:pt x="3876" y="0"/>
                  </a:moveTo>
                  <a:lnTo>
                    <a:pt x="813" y="781"/>
                  </a:lnTo>
                  <a:lnTo>
                    <a:pt x="1719" y="1282"/>
                  </a:lnTo>
                  <a:lnTo>
                    <a:pt x="0" y="2844"/>
                  </a:lnTo>
                  <a:lnTo>
                    <a:pt x="3032" y="2063"/>
                  </a:lnTo>
                  <a:lnTo>
                    <a:pt x="2157" y="1532"/>
                  </a:lnTo>
                  <a:lnTo>
                    <a:pt x="3876"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151;p27"/>
            <p:cNvSpPr/>
            <p:nvPr/>
          </p:nvSpPr>
          <p:spPr>
            <a:xfrm>
              <a:off x="7809613" y="1753757"/>
              <a:ext cx="96093" cy="158381"/>
            </a:xfrm>
            <a:custGeom>
              <a:avLst/>
              <a:gdLst/>
              <a:ahLst/>
              <a:cxnLst/>
              <a:rect l="l" t="t" r="r" b="b"/>
              <a:pathLst>
                <a:path w="1063" h="1752" extrusionOk="0">
                  <a:moveTo>
                    <a:pt x="94" y="1"/>
                  </a:moveTo>
                  <a:lnTo>
                    <a:pt x="31" y="63"/>
                  </a:lnTo>
                  <a:lnTo>
                    <a:pt x="0" y="157"/>
                  </a:lnTo>
                  <a:lnTo>
                    <a:pt x="0" y="939"/>
                  </a:lnTo>
                  <a:lnTo>
                    <a:pt x="31" y="1095"/>
                  </a:lnTo>
                  <a:lnTo>
                    <a:pt x="94" y="1220"/>
                  </a:lnTo>
                  <a:lnTo>
                    <a:pt x="156" y="1314"/>
                  </a:lnTo>
                  <a:lnTo>
                    <a:pt x="281" y="1407"/>
                  </a:lnTo>
                  <a:lnTo>
                    <a:pt x="813" y="1720"/>
                  </a:lnTo>
                  <a:lnTo>
                    <a:pt x="907" y="1751"/>
                  </a:lnTo>
                  <a:lnTo>
                    <a:pt x="969" y="1720"/>
                  </a:lnTo>
                  <a:lnTo>
                    <a:pt x="1032" y="1657"/>
                  </a:lnTo>
                  <a:lnTo>
                    <a:pt x="1063" y="1595"/>
                  </a:lnTo>
                  <a:lnTo>
                    <a:pt x="1063" y="782"/>
                  </a:lnTo>
                  <a:lnTo>
                    <a:pt x="1032" y="657"/>
                  </a:lnTo>
                  <a:lnTo>
                    <a:pt x="969" y="501"/>
                  </a:lnTo>
                  <a:lnTo>
                    <a:pt x="907" y="407"/>
                  </a:lnTo>
                  <a:lnTo>
                    <a:pt x="782" y="313"/>
                  </a:lnTo>
                  <a:lnTo>
                    <a:pt x="2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152;p27"/>
            <p:cNvSpPr/>
            <p:nvPr/>
          </p:nvSpPr>
          <p:spPr>
            <a:xfrm>
              <a:off x="7809613" y="1934637"/>
              <a:ext cx="96093" cy="158290"/>
            </a:xfrm>
            <a:custGeom>
              <a:avLst/>
              <a:gdLst/>
              <a:ahLst/>
              <a:cxnLst/>
              <a:rect l="l" t="t" r="r" b="b"/>
              <a:pathLst>
                <a:path w="1063" h="1751" extrusionOk="0">
                  <a:moveTo>
                    <a:pt x="156" y="0"/>
                  </a:moveTo>
                  <a:lnTo>
                    <a:pt x="94" y="32"/>
                  </a:lnTo>
                  <a:lnTo>
                    <a:pt x="31" y="94"/>
                  </a:lnTo>
                  <a:lnTo>
                    <a:pt x="0" y="157"/>
                  </a:lnTo>
                  <a:lnTo>
                    <a:pt x="0" y="969"/>
                  </a:lnTo>
                  <a:lnTo>
                    <a:pt x="31" y="1126"/>
                  </a:lnTo>
                  <a:lnTo>
                    <a:pt x="94" y="1251"/>
                  </a:lnTo>
                  <a:lnTo>
                    <a:pt x="156" y="1344"/>
                  </a:lnTo>
                  <a:lnTo>
                    <a:pt x="281" y="1438"/>
                  </a:lnTo>
                  <a:lnTo>
                    <a:pt x="813" y="1751"/>
                  </a:lnTo>
                  <a:lnTo>
                    <a:pt x="969" y="1751"/>
                  </a:lnTo>
                  <a:lnTo>
                    <a:pt x="1032" y="1688"/>
                  </a:lnTo>
                  <a:lnTo>
                    <a:pt x="1063" y="1594"/>
                  </a:lnTo>
                  <a:lnTo>
                    <a:pt x="1063" y="813"/>
                  </a:lnTo>
                  <a:lnTo>
                    <a:pt x="1032" y="657"/>
                  </a:lnTo>
                  <a:lnTo>
                    <a:pt x="969" y="532"/>
                  </a:lnTo>
                  <a:lnTo>
                    <a:pt x="907" y="438"/>
                  </a:lnTo>
                  <a:lnTo>
                    <a:pt x="782" y="344"/>
                  </a:lnTo>
                  <a:lnTo>
                    <a:pt x="250" y="32"/>
                  </a:lnTo>
                  <a:lnTo>
                    <a:pt x="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sp>
        <p:nvSpPr>
          <p:cNvPr id="2" name="Google Shape;102;p27">
            <a:extLst>
              <a:ext uri="{FF2B5EF4-FFF2-40B4-BE49-F238E27FC236}">
                <a16:creationId xmlns:a16="http://schemas.microsoft.com/office/drawing/2014/main" id="{2223EAE5-F70B-9113-5335-9760A3196BD1}"/>
              </a:ext>
            </a:extLst>
          </p:cNvPr>
          <p:cNvSpPr txBox="1">
            <a:spLocks/>
          </p:cNvSpPr>
          <p:nvPr/>
        </p:nvSpPr>
        <p:spPr>
          <a:xfrm>
            <a:off x="457200" y="4743587"/>
            <a:ext cx="4707164" cy="399913"/>
          </a:xfrm>
          <a:prstGeom prst="rect">
            <a:avLst/>
          </a:prstGeom>
          <a:noFill/>
          <a:ln>
            <a:noFill/>
          </a:ln>
        </p:spPr>
        <p:txBody>
          <a:bodyPr spcFirstLastPara="1" wrap="square" lIns="182875" tIns="182875" rIns="182875" bIns="18287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Roboto"/>
              <a:buNone/>
              <a:defRPr sz="1800" b="0" i="0" u="none" strike="noStrike" cap="none">
                <a:solidFill>
                  <a:srgbClr val="000000"/>
                </a:solidFill>
                <a:latin typeface="Roboto"/>
                <a:ea typeface="Roboto"/>
                <a:cs typeface="Roboto"/>
                <a:sym typeface="Roboto"/>
              </a:defRPr>
            </a:lvl1pPr>
            <a:lvl2pPr marL="914400" marR="0" lvl="1"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2pPr>
            <a:lvl3pPr marL="1371600" marR="0" lvl="2"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3pPr>
            <a:lvl4pPr marL="1828800" marR="0" lvl="3"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4pPr>
            <a:lvl5pPr marL="2286000" marR="0" lvl="4"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5pPr>
            <a:lvl6pPr marL="2743200" marR="0" lvl="5"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6pPr>
            <a:lvl7pPr marL="3200400" marR="0" lvl="6"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7pPr>
            <a:lvl8pPr marL="3657600" marR="0" lvl="7"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8pPr>
            <a:lvl9pPr marL="4114800" marR="0" lvl="8" indent="-317500" algn="l" rtl="0">
              <a:lnSpc>
                <a:spcPct val="115000"/>
              </a:lnSpc>
              <a:spcBef>
                <a:spcPts val="1600"/>
              </a:spcBef>
              <a:spcAft>
                <a:spcPts val="1600"/>
              </a:spcAft>
              <a:buClr>
                <a:srgbClr val="000000"/>
              </a:buClr>
              <a:buSzPts val="1400"/>
              <a:buFont typeface="Roboto"/>
              <a:buNone/>
              <a:defRPr sz="1400" b="0" i="0" u="none" strike="noStrike" cap="none">
                <a:solidFill>
                  <a:srgbClr val="000000"/>
                </a:solidFill>
                <a:latin typeface="Roboto"/>
                <a:ea typeface="Roboto"/>
                <a:cs typeface="Roboto"/>
                <a:sym typeface="Roboto"/>
              </a:defRPr>
            </a:lvl9pPr>
          </a:lstStyle>
          <a:p>
            <a:pPr marL="0" indent="0">
              <a:spcAft>
                <a:spcPts val="1600"/>
              </a:spcAft>
            </a:pPr>
            <a:r>
              <a:rPr lang="en-US" sz="1400" noProof="0" dirty="0">
                <a:latin typeface="Fira Sans" panose="020B0503050000020004" pitchFamily="34" charset="0"/>
              </a:rPr>
              <a:t>Adeline Silva Schäfer, April 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2F3EE-445C-EEC6-2498-6BCAEF529ECE}"/>
              </a:ext>
            </a:extLst>
          </p:cNvPr>
          <p:cNvSpPr>
            <a:spLocks noGrp="1"/>
          </p:cNvSpPr>
          <p:nvPr>
            <p:ph type="title"/>
          </p:nvPr>
        </p:nvSpPr>
        <p:spPr/>
        <p:txBody>
          <a:bodyPr/>
          <a:lstStyle/>
          <a:p>
            <a:r>
              <a:rPr lang="en-US" noProof="0" dirty="0"/>
              <a:t>How are the EVs distributed in Germany</a:t>
            </a:r>
          </a:p>
        </p:txBody>
      </p:sp>
      <p:pic>
        <p:nvPicPr>
          <p:cNvPr id="4" name="Picture 3">
            <a:extLst>
              <a:ext uri="{FF2B5EF4-FFF2-40B4-BE49-F238E27FC236}">
                <a16:creationId xmlns:a16="http://schemas.microsoft.com/office/drawing/2014/main" id="{27E7CE7F-BEB4-DF01-42D7-0783F1F37139}"/>
              </a:ext>
            </a:extLst>
          </p:cNvPr>
          <p:cNvPicPr>
            <a:picLocks noChangeAspect="1"/>
          </p:cNvPicPr>
          <p:nvPr/>
        </p:nvPicPr>
        <p:blipFill>
          <a:blip r:embed="rId3"/>
          <a:stretch>
            <a:fillRect/>
          </a:stretch>
        </p:blipFill>
        <p:spPr>
          <a:xfrm>
            <a:off x="972354" y="1280244"/>
            <a:ext cx="6323527" cy="3451781"/>
          </a:xfrm>
          <a:prstGeom prst="rect">
            <a:avLst/>
          </a:prstGeom>
        </p:spPr>
      </p:pic>
      <p:grpSp>
        <p:nvGrpSpPr>
          <p:cNvPr id="5" name="Google Shape;749;p33">
            <a:extLst>
              <a:ext uri="{FF2B5EF4-FFF2-40B4-BE49-F238E27FC236}">
                <a16:creationId xmlns:a16="http://schemas.microsoft.com/office/drawing/2014/main" id="{C94E973B-8F34-A634-D261-2B07ECBFCE6F}"/>
              </a:ext>
            </a:extLst>
          </p:cNvPr>
          <p:cNvGrpSpPr/>
          <p:nvPr/>
        </p:nvGrpSpPr>
        <p:grpSpPr>
          <a:xfrm>
            <a:off x="7491851" y="4303901"/>
            <a:ext cx="1536239" cy="648506"/>
            <a:chOff x="2250150" y="1219464"/>
            <a:chExt cx="4643504" cy="1772997"/>
          </a:xfrm>
        </p:grpSpPr>
        <p:sp>
          <p:nvSpPr>
            <p:cNvPr id="6" name="Google Shape;750;p33">
              <a:extLst>
                <a:ext uri="{FF2B5EF4-FFF2-40B4-BE49-F238E27FC236}">
                  <a16:creationId xmlns:a16="http://schemas.microsoft.com/office/drawing/2014/main" id="{25F29721-CE72-3A84-7A6D-A3FF5C32AD6E}"/>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1;p33">
              <a:extLst>
                <a:ext uri="{FF2B5EF4-FFF2-40B4-BE49-F238E27FC236}">
                  <a16:creationId xmlns:a16="http://schemas.microsoft.com/office/drawing/2014/main" id="{AEA2411F-5BE2-C050-88DC-EC57729EBFDE}"/>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2;p33">
              <a:extLst>
                <a:ext uri="{FF2B5EF4-FFF2-40B4-BE49-F238E27FC236}">
                  <a16:creationId xmlns:a16="http://schemas.microsoft.com/office/drawing/2014/main" id="{33B19804-0726-3A65-DECF-A32330CBC90C}"/>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3;p33">
              <a:extLst>
                <a:ext uri="{FF2B5EF4-FFF2-40B4-BE49-F238E27FC236}">
                  <a16:creationId xmlns:a16="http://schemas.microsoft.com/office/drawing/2014/main" id="{50B783B6-703A-4CB8-21FC-6F6757B74AB0}"/>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4;p33">
              <a:extLst>
                <a:ext uri="{FF2B5EF4-FFF2-40B4-BE49-F238E27FC236}">
                  <a16:creationId xmlns:a16="http://schemas.microsoft.com/office/drawing/2014/main" id="{E6B2CA29-F38E-5445-F98A-E3969B26D813}"/>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5;p33">
              <a:extLst>
                <a:ext uri="{FF2B5EF4-FFF2-40B4-BE49-F238E27FC236}">
                  <a16:creationId xmlns:a16="http://schemas.microsoft.com/office/drawing/2014/main" id="{E788EA0D-7BA2-1C67-A7F2-C90BFFA3BBA1}"/>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6;p33">
              <a:extLst>
                <a:ext uri="{FF2B5EF4-FFF2-40B4-BE49-F238E27FC236}">
                  <a16:creationId xmlns:a16="http://schemas.microsoft.com/office/drawing/2014/main" id="{2425AC39-C0BE-049D-6C9E-33EA7B4E0696}"/>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7;p33">
              <a:extLst>
                <a:ext uri="{FF2B5EF4-FFF2-40B4-BE49-F238E27FC236}">
                  <a16:creationId xmlns:a16="http://schemas.microsoft.com/office/drawing/2014/main" id="{D3E02A16-329E-D77D-6747-173D7A1666BD}"/>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58;p33">
              <a:extLst>
                <a:ext uri="{FF2B5EF4-FFF2-40B4-BE49-F238E27FC236}">
                  <a16:creationId xmlns:a16="http://schemas.microsoft.com/office/drawing/2014/main" id="{1B3B848E-2E9C-39A4-079A-5415F68D546E}"/>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59;p33">
              <a:extLst>
                <a:ext uri="{FF2B5EF4-FFF2-40B4-BE49-F238E27FC236}">
                  <a16:creationId xmlns:a16="http://schemas.microsoft.com/office/drawing/2014/main" id="{E7BCD653-D453-92B2-7764-5BD3D85ADAA0}"/>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0;p33">
              <a:extLst>
                <a:ext uri="{FF2B5EF4-FFF2-40B4-BE49-F238E27FC236}">
                  <a16:creationId xmlns:a16="http://schemas.microsoft.com/office/drawing/2014/main" id="{9D54946D-73F5-5A16-0620-0687A7444A21}"/>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1;p33">
              <a:extLst>
                <a:ext uri="{FF2B5EF4-FFF2-40B4-BE49-F238E27FC236}">
                  <a16:creationId xmlns:a16="http://schemas.microsoft.com/office/drawing/2014/main" id="{7CFD6F5A-9901-BA34-17E3-DBF03014DCBD}"/>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2;p33">
              <a:extLst>
                <a:ext uri="{FF2B5EF4-FFF2-40B4-BE49-F238E27FC236}">
                  <a16:creationId xmlns:a16="http://schemas.microsoft.com/office/drawing/2014/main" id="{0165E89F-2C05-4E9E-F27B-17E6FD50FFC2}"/>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3;p33">
              <a:extLst>
                <a:ext uri="{FF2B5EF4-FFF2-40B4-BE49-F238E27FC236}">
                  <a16:creationId xmlns:a16="http://schemas.microsoft.com/office/drawing/2014/main" id="{C7C11E9B-649D-5753-E340-AD34A226C164}"/>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4;p33">
              <a:extLst>
                <a:ext uri="{FF2B5EF4-FFF2-40B4-BE49-F238E27FC236}">
                  <a16:creationId xmlns:a16="http://schemas.microsoft.com/office/drawing/2014/main" id="{171BD229-D8DE-31BB-2186-27DEDD166A56}"/>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5;p33">
              <a:extLst>
                <a:ext uri="{FF2B5EF4-FFF2-40B4-BE49-F238E27FC236}">
                  <a16:creationId xmlns:a16="http://schemas.microsoft.com/office/drawing/2014/main" id="{DA6E8CF3-D0FE-61A2-CC9C-CDA0353201B0}"/>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6;p33">
              <a:extLst>
                <a:ext uri="{FF2B5EF4-FFF2-40B4-BE49-F238E27FC236}">
                  <a16:creationId xmlns:a16="http://schemas.microsoft.com/office/drawing/2014/main" id="{22714EEB-F332-22D1-E4FF-730AA9ED99B0}"/>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7;p33">
              <a:extLst>
                <a:ext uri="{FF2B5EF4-FFF2-40B4-BE49-F238E27FC236}">
                  <a16:creationId xmlns:a16="http://schemas.microsoft.com/office/drawing/2014/main" id="{C1F49506-A104-CCEF-9AB0-C89AC190ACC8}"/>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68;p33">
              <a:extLst>
                <a:ext uri="{FF2B5EF4-FFF2-40B4-BE49-F238E27FC236}">
                  <a16:creationId xmlns:a16="http://schemas.microsoft.com/office/drawing/2014/main" id="{EBEAD7C9-F0B5-2A7B-2225-DAC4A5B4F6A2}"/>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69;p33">
              <a:extLst>
                <a:ext uri="{FF2B5EF4-FFF2-40B4-BE49-F238E27FC236}">
                  <a16:creationId xmlns:a16="http://schemas.microsoft.com/office/drawing/2014/main" id="{F3D697D6-6662-478F-0DFC-DAB36ACA59D8}"/>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0;p33">
              <a:extLst>
                <a:ext uri="{FF2B5EF4-FFF2-40B4-BE49-F238E27FC236}">
                  <a16:creationId xmlns:a16="http://schemas.microsoft.com/office/drawing/2014/main" id="{E4A6C477-C394-A211-0183-37F23A702C4F}"/>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1;p33">
              <a:extLst>
                <a:ext uri="{FF2B5EF4-FFF2-40B4-BE49-F238E27FC236}">
                  <a16:creationId xmlns:a16="http://schemas.microsoft.com/office/drawing/2014/main" id="{69265740-66A0-CCF9-8A5B-D7DDC213162F}"/>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2;p33">
              <a:extLst>
                <a:ext uri="{FF2B5EF4-FFF2-40B4-BE49-F238E27FC236}">
                  <a16:creationId xmlns:a16="http://schemas.microsoft.com/office/drawing/2014/main" id="{48EBD5C2-6FB7-8E76-A386-993F53345B09}"/>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3;p33">
              <a:extLst>
                <a:ext uri="{FF2B5EF4-FFF2-40B4-BE49-F238E27FC236}">
                  <a16:creationId xmlns:a16="http://schemas.microsoft.com/office/drawing/2014/main" id="{ADC1D992-9B8A-0E79-654C-9CBC3329B094}"/>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4;p33">
              <a:extLst>
                <a:ext uri="{FF2B5EF4-FFF2-40B4-BE49-F238E27FC236}">
                  <a16:creationId xmlns:a16="http://schemas.microsoft.com/office/drawing/2014/main" id="{C340DACA-EDC5-087F-ECBE-4ECFE9235E1F}"/>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5;p33">
              <a:extLst>
                <a:ext uri="{FF2B5EF4-FFF2-40B4-BE49-F238E27FC236}">
                  <a16:creationId xmlns:a16="http://schemas.microsoft.com/office/drawing/2014/main" id="{D648763C-CD7A-B960-331E-EC954B42AA0E}"/>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6;p33">
              <a:extLst>
                <a:ext uri="{FF2B5EF4-FFF2-40B4-BE49-F238E27FC236}">
                  <a16:creationId xmlns:a16="http://schemas.microsoft.com/office/drawing/2014/main" id="{01856F0A-6E39-46E9-B89C-9EBF098A6BDA}"/>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7;p33">
              <a:extLst>
                <a:ext uri="{FF2B5EF4-FFF2-40B4-BE49-F238E27FC236}">
                  <a16:creationId xmlns:a16="http://schemas.microsoft.com/office/drawing/2014/main" id="{5A707AD4-6675-1659-18BD-3326ED82C62F}"/>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78;p33">
              <a:extLst>
                <a:ext uri="{FF2B5EF4-FFF2-40B4-BE49-F238E27FC236}">
                  <a16:creationId xmlns:a16="http://schemas.microsoft.com/office/drawing/2014/main" id="{F3B8C15B-88C5-0D47-172B-2DFCEE6021D8}"/>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79;p33">
              <a:extLst>
                <a:ext uri="{FF2B5EF4-FFF2-40B4-BE49-F238E27FC236}">
                  <a16:creationId xmlns:a16="http://schemas.microsoft.com/office/drawing/2014/main" id="{C8453680-48FB-381E-F070-4C83A7BF8A77}"/>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0;p33">
              <a:extLst>
                <a:ext uri="{FF2B5EF4-FFF2-40B4-BE49-F238E27FC236}">
                  <a16:creationId xmlns:a16="http://schemas.microsoft.com/office/drawing/2014/main" id="{5A7530B8-A1F3-8648-8990-FFE99355B041}"/>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1;p33">
              <a:extLst>
                <a:ext uri="{FF2B5EF4-FFF2-40B4-BE49-F238E27FC236}">
                  <a16:creationId xmlns:a16="http://schemas.microsoft.com/office/drawing/2014/main" id="{7866856A-DD4A-1182-710F-B30C585A61C2}"/>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2;p33">
              <a:extLst>
                <a:ext uri="{FF2B5EF4-FFF2-40B4-BE49-F238E27FC236}">
                  <a16:creationId xmlns:a16="http://schemas.microsoft.com/office/drawing/2014/main" id="{42FA0557-2DD2-7820-DBCC-93A915E527C0}"/>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3;p33">
              <a:extLst>
                <a:ext uri="{FF2B5EF4-FFF2-40B4-BE49-F238E27FC236}">
                  <a16:creationId xmlns:a16="http://schemas.microsoft.com/office/drawing/2014/main" id="{8CD60AE6-5330-7B06-1A21-AA5D972101FE}"/>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4;p33">
              <a:extLst>
                <a:ext uri="{FF2B5EF4-FFF2-40B4-BE49-F238E27FC236}">
                  <a16:creationId xmlns:a16="http://schemas.microsoft.com/office/drawing/2014/main" id="{A5089990-8AC8-2440-E692-2419F78AB52C}"/>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5;p33">
              <a:extLst>
                <a:ext uri="{FF2B5EF4-FFF2-40B4-BE49-F238E27FC236}">
                  <a16:creationId xmlns:a16="http://schemas.microsoft.com/office/drawing/2014/main" id="{9BEA9D5D-80F5-D429-C840-6C4956F89ED1}"/>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6;p33">
              <a:extLst>
                <a:ext uri="{FF2B5EF4-FFF2-40B4-BE49-F238E27FC236}">
                  <a16:creationId xmlns:a16="http://schemas.microsoft.com/office/drawing/2014/main" id="{738E2F3F-C322-8C21-FBF9-882BFD809B74}"/>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7;p33">
              <a:extLst>
                <a:ext uri="{FF2B5EF4-FFF2-40B4-BE49-F238E27FC236}">
                  <a16:creationId xmlns:a16="http://schemas.microsoft.com/office/drawing/2014/main" id="{6A439E8E-DD0D-2D70-8533-ABBBF6193D55}"/>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88;p33">
              <a:extLst>
                <a:ext uri="{FF2B5EF4-FFF2-40B4-BE49-F238E27FC236}">
                  <a16:creationId xmlns:a16="http://schemas.microsoft.com/office/drawing/2014/main" id="{BFF8F62F-8DFE-F8D3-9729-CD72FD131CA0}"/>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89;p33">
              <a:extLst>
                <a:ext uri="{FF2B5EF4-FFF2-40B4-BE49-F238E27FC236}">
                  <a16:creationId xmlns:a16="http://schemas.microsoft.com/office/drawing/2014/main" id="{F8174DBB-C66F-386A-F7E3-549D2F8849B5}"/>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0;p33">
              <a:extLst>
                <a:ext uri="{FF2B5EF4-FFF2-40B4-BE49-F238E27FC236}">
                  <a16:creationId xmlns:a16="http://schemas.microsoft.com/office/drawing/2014/main" id="{5D5D4A77-A26F-C51C-35D9-E7916729BA7D}"/>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1;p33">
              <a:extLst>
                <a:ext uri="{FF2B5EF4-FFF2-40B4-BE49-F238E27FC236}">
                  <a16:creationId xmlns:a16="http://schemas.microsoft.com/office/drawing/2014/main" id="{6B39509E-80F5-A540-5A0E-80F07B503AEF}"/>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2;p33">
              <a:extLst>
                <a:ext uri="{FF2B5EF4-FFF2-40B4-BE49-F238E27FC236}">
                  <a16:creationId xmlns:a16="http://schemas.microsoft.com/office/drawing/2014/main" id="{7E99C7EC-8DEA-D228-42F6-A2D0ED95148F}"/>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3;p33">
              <a:extLst>
                <a:ext uri="{FF2B5EF4-FFF2-40B4-BE49-F238E27FC236}">
                  <a16:creationId xmlns:a16="http://schemas.microsoft.com/office/drawing/2014/main" id="{608D4923-8C33-D7F4-D4C1-F6C467B24295}"/>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4;p33">
              <a:extLst>
                <a:ext uri="{FF2B5EF4-FFF2-40B4-BE49-F238E27FC236}">
                  <a16:creationId xmlns:a16="http://schemas.microsoft.com/office/drawing/2014/main" id="{8BA0E1A4-A472-7155-D3D8-9A0E684F6FB4}"/>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5;p33">
              <a:extLst>
                <a:ext uri="{FF2B5EF4-FFF2-40B4-BE49-F238E27FC236}">
                  <a16:creationId xmlns:a16="http://schemas.microsoft.com/office/drawing/2014/main" id="{8B2903B5-FB33-4B2A-607C-D0A1933BF53E}"/>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6;p33">
              <a:extLst>
                <a:ext uri="{FF2B5EF4-FFF2-40B4-BE49-F238E27FC236}">
                  <a16:creationId xmlns:a16="http://schemas.microsoft.com/office/drawing/2014/main" id="{1E5BC8B2-E56A-6ADB-538F-A604A25F8385}"/>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7;p33">
              <a:extLst>
                <a:ext uri="{FF2B5EF4-FFF2-40B4-BE49-F238E27FC236}">
                  <a16:creationId xmlns:a16="http://schemas.microsoft.com/office/drawing/2014/main" id="{B9CE267A-B68D-C292-B482-BF0D26362544}"/>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798;p33">
              <a:extLst>
                <a:ext uri="{FF2B5EF4-FFF2-40B4-BE49-F238E27FC236}">
                  <a16:creationId xmlns:a16="http://schemas.microsoft.com/office/drawing/2014/main" id="{AFA562BA-107E-5C68-9567-552CCC8130B8}"/>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799;p33">
              <a:extLst>
                <a:ext uri="{FF2B5EF4-FFF2-40B4-BE49-F238E27FC236}">
                  <a16:creationId xmlns:a16="http://schemas.microsoft.com/office/drawing/2014/main" id="{FECF1079-94C2-2019-0286-3243899FB1AF}"/>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0;p33">
              <a:extLst>
                <a:ext uri="{FF2B5EF4-FFF2-40B4-BE49-F238E27FC236}">
                  <a16:creationId xmlns:a16="http://schemas.microsoft.com/office/drawing/2014/main" id="{EFCB7913-CD0E-7776-8BF6-6007655C1C4A}"/>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1;p33">
              <a:extLst>
                <a:ext uri="{FF2B5EF4-FFF2-40B4-BE49-F238E27FC236}">
                  <a16:creationId xmlns:a16="http://schemas.microsoft.com/office/drawing/2014/main" id="{1BD02E24-7B11-5370-3938-95D82ABB629D}"/>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2;p33">
              <a:extLst>
                <a:ext uri="{FF2B5EF4-FFF2-40B4-BE49-F238E27FC236}">
                  <a16:creationId xmlns:a16="http://schemas.microsoft.com/office/drawing/2014/main" id="{FEB6DB46-EA43-E5B0-C7CD-1EB43706AF9A}"/>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3;p33">
              <a:extLst>
                <a:ext uri="{FF2B5EF4-FFF2-40B4-BE49-F238E27FC236}">
                  <a16:creationId xmlns:a16="http://schemas.microsoft.com/office/drawing/2014/main" id="{E4BEDB8F-CFB1-3A49-40A6-64A1513E9DBA}"/>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4;p33">
              <a:extLst>
                <a:ext uri="{FF2B5EF4-FFF2-40B4-BE49-F238E27FC236}">
                  <a16:creationId xmlns:a16="http://schemas.microsoft.com/office/drawing/2014/main" id="{927B3CA3-4663-6683-3943-1EE3DBB743BE}"/>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5;p33">
              <a:extLst>
                <a:ext uri="{FF2B5EF4-FFF2-40B4-BE49-F238E27FC236}">
                  <a16:creationId xmlns:a16="http://schemas.microsoft.com/office/drawing/2014/main" id="{CCDCFD82-2CA8-F3B9-9D3E-F6E5A4951514}"/>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6;p33">
              <a:extLst>
                <a:ext uri="{FF2B5EF4-FFF2-40B4-BE49-F238E27FC236}">
                  <a16:creationId xmlns:a16="http://schemas.microsoft.com/office/drawing/2014/main" id="{9D40F064-39C2-A5BC-AA39-62B202CE129A}"/>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7;p33">
              <a:extLst>
                <a:ext uri="{FF2B5EF4-FFF2-40B4-BE49-F238E27FC236}">
                  <a16:creationId xmlns:a16="http://schemas.microsoft.com/office/drawing/2014/main" id="{5FFBBB11-C148-61C8-95A3-7B9321BEE52B}"/>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08;p33">
              <a:extLst>
                <a:ext uri="{FF2B5EF4-FFF2-40B4-BE49-F238E27FC236}">
                  <a16:creationId xmlns:a16="http://schemas.microsoft.com/office/drawing/2014/main" id="{56DD2C88-AF5A-0F4F-C562-AB784195F34A}"/>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09;p33">
              <a:extLst>
                <a:ext uri="{FF2B5EF4-FFF2-40B4-BE49-F238E27FC236}">
                  <a16:creationId xmlns:a16="http://schemas.microsoft.com/office/drawing/2014/main" id="{7417E16F-25C9-7A74-FCCC-8752E597F3D1}"/>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0;p33">
              <a:extLst>
                <a:ext uri="{FF2B5EF4-FFF2-40B4-BE49-F238E27FC236}">
                  <a16:creationId xmlns:a16="http://schemas.microsoft.com/office/drawing/2014/main" id="{71FC8348-40CA-C959-55FE-D685B0E2C651}"/>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1;p33">
              <a:extLst>
                <a:ext uri="{FF2B5EF4-FFF2-40B4-BE49-F238E27FC236}">
                  <a16:creationId xmlns:a16="http://schemas.microsoft.com/office/drawing/2014/main" id="{5A0F8D8B-7AFE-61D6-BF23-FF32254EE302}"/>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2;p33">
              <a:extLst>
                <a:ext uri="{FF2B5EF4-FFF2-40B4-BE49-F238E27FC236}">
                  <a16:creationId xmlns:a16="http://schemas.microsoft.com/office/drawing/2014/main" id="{BD9545A1-22A4-128A-A428-BE9960AFD03F}"/>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3;p33">
              <a:extLst>
                <a:ext uri="{FF2B5EF4-FFF2-40B4-BE49-F238E27FC236}">
                  <a16:creationId xmlns:a16="http://schemas.microsoft.com/office/drawing/2014/main" id="{A115A2B6-A720-F57E-E6AC-8E7DD273C37A}"/>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4;p33">
              <a:extLst>
                <a:ext uri="{FF2B5EF4-FFF2-40B4-BE49-F238E27FC236}">
                  <a16:creationId xmlns:a16="http://schemas.microsoft.com/office/drawing/2014/main" id="{8142BCDC-0429-6750-CB0D-A77F019423C1}"/>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5;p33">
              <a:extLst>
                <a:ext uri="{FF2B5EF4-FFF2-40B4-BE49-F238E27FC236}">
                  <a16:creationId xmlns:a16="http://schemas.microsoft.com/office/drawing/2014/main" id="{50702B25-BC43-7C77-ACEE-69E1EBD5FA3C}"/>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6;p33">
              <a:extLst>
                <a:ext uri="{FF2B5EF4-FFF2-40B4-BE49-F238E27FC236}">
                  <a16:creationId xmlns:a16="http://schemas.microsoft.com/office/drawing/2014/main" id="{BCE87342-EBDD-5BFC-BB05-C03C9CB094F0}"/>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7;p33">
              <a:extLst>
                <a:ext uri="{FF2B5EF4-FFF2-40B4-BE49-F238E27FC236}">
                  <a16:creationId xmlns:a16="http://schemas.microsoft.com/office/drawing/2014/main" id="{62EF7E3F-170E-642B-C7A4-BBD86F340EBE}"/>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18;p33">
              <a:extLst>
                <a:ext uri="{FF2B5EF4-FFF2-40B4-BE49-F238E27FC236}">
                  <a16:creationId xmlns:a16="http://schemas.microsoft.com/office/drawing/2014/main" id="{E42D6D29-6503-21F5-9EC9-CEE76C4C539E}"/>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19;p33">
              <a:extLst>
                <a:ext uri="{FF2B5EF4-FFF2-40B4-BE49-F238E27FC236}">
                  <a16:creationId xmlns:a16="http://schemas.microsoft.com/office/drawing/2014/main" id="{9340150A-BAD7-398A-DB70-B1F4A134F9DF}"/>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0;p33">
              <a:extLst>
                <a:ext uri="{FF2B5EF4-FFF2-40B4-BE49-F238E27FC236}">
                  <a16:creationId xmlns:a16="http://schemas.microsoft.com/office/drawing/2014/main" id="{BF5F2563-41C8-C502-7585-CBB600953C16}"/>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1;p33">
              <a:extLst>
                <a:ext uri="{FF2B5EF4-FFF2-40B4-BE49-F238E27FC236}">
                  <a16:creationId xmlns:a16="http://schemas.microsoft.com/office/drawing/2014/main" id="{A1F3526C-0A8A-BC4E-8904-ABB0846401BC}"/>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2;p33">
              <a:extLst>
                <a:ext uri="{FF2B5EF4-FFF2-40B4-BE49-F238E27FC236}">
                  <a16:creationId xmlns:a16="http://schemas.microsoft.com/office/drawing/2014/main" id="{DA40AD43-B5A9-31CF-067B-12243EBDEBE3}"/>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3;p33">
              <a:extLst>
                <a:ext uri="{FF2B5EF4-FFF2-40B4-BE49-F238E27FC236}">
                  <a16:creationId xmlns:a16="http://schemas.microsoft.com/office/drawing/2014/main" id="{14915144-FD68-35EF-CD8A-84D7911DE0B3}"/>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4;p33">
              <a:extLst>
                <a:ext uri="{FF2B5EF4-FFF2-40B4-BE49-F238E27FC236}">
                  <a16:creationId xmlns:a16="http://schemas.microsoft.com/office/drawing/2014/main" id="{64409A36-59DB-43F6-382E-4E75CC27407D}"/>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5;p33">
              <a:extLst>
                <a:ext uri="{FF2B5EF4-FFF2-40B4-BE49-F238E27FC236}">
                  <a16:creationId xmlns:a16="http://schemas.microsoft.com/office/drawing/2014/main" id="{D78649B7-277D-A616-9B7F-FAB3D985C0ED}"/>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6;p33">
              <a:extLst>
                <a:ext uri="{FF2B5EF4-FFF2-40B4-BE49-F238E27FC236}">
                  <a16:creationId xmlns:a16="http://schemas.microsoft.com/office/drawing/2014/main" id="{02A1E666-A88A-BF9B-EB92-0ECE36C2264A}"/>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7;p33">
              <a:extLst>
                <a:ext uri="{FF2B5EF4-FFF2-40B4-BE49-F238E27FC236}">
                  <a16:creationId xmlns:a16="http://schemas.microsoft.com/office/drawing/2014/main" id="{6F68309E-D76A-75F8-2339-E58353E3E77D}"/>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28;p33">
              <a:extLst>
                <a:ext uri="{FF2B5EF4-FFF2-40B4-BE49-F238E27FC236}">
                  <a16:creationId xmlns:a16="http://schemas.microsoft.com/office/drawing/2014/main" id="{C764E058-88AA-E132-ADBC-E943719819D1}"/>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29;p33">
              <a:extLst>
                <a:ext uri="{FF2B5EF4-FFF2-40B4-BE49-F238E27FC236}">
                  <a16:creationId xmlns:a16="http://schemas.microsoft.com/office/drawing/2014/main" id="{574C3443-1C06-D909-BD06-7717D4B89539}"/>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0;p33">
              <a:extLst>
                <a:ext uri="{FF2B5EF4-FFF2-40B4-BE49-F238E27FC236}">
                  <a16:creationId xmlns:a16="http://schemas.microsoft.com/office/drawing/2014/main" id="{6DEE9DCD-25F6-1FBE-7BC8-6BC084B62244}"/>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1;p33">
              <a:extLst>
                <a:ext uri="{FF2B5EF4-FFF2-40B4-BE49-F238E27FC236}">
                  <a16:creationId xmlns:a16="http://schemas.microsoft.com/office/drawing/2014/main" id="{98C7586A-F91F-8B42-5BD9-0442720A5EAE}"/>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2;p33">
              <a:extLst>
                <a:ext uri="{FF2B5EF4-FFF2-40B4-BE49-F238E27FC236}">
                  <a16:creationId xmlns:a16="http://schemas.microsoft.com/office/drawing/2014/main" id="{BF4A19B0-FDB3-17E0-D51A-524003061321}"/>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3;p33">
              <a:extLst>
                <a:ext uri="{FF2B5EF4-FFF2-40B4-BE49-F238E27FC236}">
                  <a16:creationId xmlns:a16="http://schemas.microsoft.com/office/drawing/2014/main" id="{3189C57E-9AEE-DBB6-E690-803F2FB3CC4F}"/>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4;p33">
              <a:extLst>
                <a:ext uri="{FF2B5EF4-FFF2-40B4-BE49-F238E27FC236}">
                  <a16:creationId xmlns:a16="http://schemas.microsoft.com/office/drawing/2014/main" id="{A098200B-396E-710A-71EC-19E55D2DD050}"/>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5;p33">
              <a:extLst>
                <a:ext uri="{FF2B5EF4-FFF2-40B4-BE49-F238E27FC236}">
                  <a16:creationId xmlns:a16="http://schemas.microsoft.com/office/drawing/2014/main" id="{B70AB957-E776-FDCD-9BD4-2FEA12486112}"/>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6;p33">
              <a:extLst>
                <a:ext uri="{FF2B5EF4-FFF2-40B4-BE49-F238E27FC236}">
                  <a16:creationId xmlns:a16="http://schemas.microsoft.com/office/drawing/2014/main" id="{94AFAA6E-033E-B8E4-59CF-EF876E402E18}"/>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7;p33">
              <a:extLst>
                <a:ext uri="{FF2B5EF4-FFF2-40B4-BE49-F238E27FC236}">
                  <a16:creationId xmlns:a16="http://schemas.microsoft.com/office/drawing/2014/main" id="{465E0E3A-B78A-2C90-A4B5-E8B5F1BD3EA5}"/>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38;p33">
              <a:extLst>
                <a:ext uri="{FF2B5EF4-FFF2-40B4-BE49-F238E27FC236}">
                  <a16:creationId xmlns:a16="http://schemas.microsoft.com/office/drawing/2014/main" id="{67D714EE-A95B-5B07-92CD-AA6AEA539E13}"/>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39;p33">
              <a:extLst>
                <a:ext uri="{FF2B5EF4-FFF2-40B4-BE49-F238E27FC236}">
                  <a16:creationId xmlns:a16="http://schemas.microsoft.com/office/drawing/2014/main" id="{20A71CC0-AF35-1A6E-D3BF-1437FDF907CC}"/>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0;p33">
              <a:extLst>
                <a:ext uri="{FF2B5EF4-FFF2-40B4-BE49-F238E27FC236}">
                  <a16:creationId xmlns:a16="http://schemas.microsoft.com/office/drawing/2014/main" id="{65DAAE53-4259-4DE9-D8B8-7E97FC96B2A6}"/>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1;p33">
              <a:extLst>
                <a:ext uri="{FF2B5EF4-FFF2-40B4-BE49-F238E27FC236}">
                  <a16:creationId xmlns:a16="http://schemas.microsoft.com/office/drawing/2014/main" id="{00947423-F4F4-47AE-FAF7-B40C0A8ED99A}"/>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2;p33">
              <a:extLst>
                <a:ext uri="{FF2B5EF4-FFF2-40B4-BE49-F238E27FC236}">
                  <a16:creationId xmlns:a16="http://schemas.microsoft.com/office/drawing/2014/main" id="{7FB6EEEA-8CD8-AD6F-24B5-C06682172482}"/>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3;p33">
              <a:extLst>
                <a:ext uri="{FF2B5EF4-FFF2-40B4-BE49-F238E27FC236}">
                  <a16:creationId xmlns:a16="http://schemas.microsoft.com/office/drawing/2014/main" id="{100245F9-E11E-7B8D-9470-1C8DBBBBAF8F}"/>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4;p33">
              <a:extLst>
                <a:ext uri="{FF2B5EF4-FFF2-40B4-BE49-F238E27FC236}">
                  <a16:creationId xmlns:a16="http://schemas.microsoft.com/office/drawing/2014/main" id="{E0776DBB-10CD-0767-DA80-33F8553EE23A}"/>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5;p33">
              <a:extLst>
                <a:ext uri="{FF2B5EF4-FFF2-40B4-BE49-F238E27FC236}">
                  <a16:creationId xmlns:a16="http://schemas.microsoft.com/office/drawing/2014/main" id="{3CFFFF56-0DB0-8B4D-0D7C-8B374D2867A5}"/>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6;p33">
              <a:extLst>
                <a:ext uri="{FF2B5EF4-FFF2-40B4-BE49-F238E27FC236}">
                  <a16:creationId xmlns:a16="http://schemas.microsoft.com/office/drawing/2014/main" id="{6D8BA4AD-8AC9-B1FB-3F22-2540B15A95E6}"/>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7;p33">
              <a:extLst>
                <a:ext uri="{FF2B5EF4-FFF2-40B4-BE49-F238E27FC236}">
                  <a16:creationId xmlns:a16="http://schemas.microsoft.com/office/drawing/2014/main" id="{CB7F5998-49BA-3342-2038-F5CD277C8AE1}"/>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48;p33">
              <a:extLst>
                <a:ext uri="{FF2B5EF4-FFF2-40B4-BE49-F238E27FC236}">
                  <a16:creationId xmlns:a16="http://schemas.microsoft.com/office/drawing/2014/main" id="{BF0C95CD-18A1-34AB-72F3-7308301FB1B4}"/>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49;p33">
              <a:extLst>
                <a:ext uri="{FF2B5EF4-FFF2-40B4-BE49-F238E27FC236}">
                  <a16:creationId xmlns:a16="http://schemas.microsoft.com/office/drawing/2014/main" id="{1E75F495-ED89-5C24-61A0-DA232735B3BF}"/>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0;p33">
              <a:extLst>
                <a:ext uri="{FF2B5EF4-FFF2-40B4-BE49-F238E27FC236}">
                  <a16:creationId xmlns:a16="http://schemas.microsoft.com/office/drawing/2014/main" id="{C8A3E259-AF9E-C5CB-41D6-01D9CBC3E4A2}"/>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1;p33">
              <a:extLst>
                <a:ext uri="{FF2B5EF4-FFF2-40B4-BE49-F238E27FC236}">
                  <a16:creationId xmlns:a16="http://schemas.microsoft.com/office/drawing/2014/main" id="{EB57A819-743F-6B51-9391-C1E21CFB52E9}"/>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2;p33">
              <a:extLst>
                <a:ext uri="{FF2B5EF4-FFF2-40B4-BE49-F238E27FC236}">
                  <a16:creationId xmlns:a16="http://schemas.microsoft.com/office/drawing/2014/main" id="{FC6F6525-C2DB-02A5-8CB6-DBF2B3A016B1}"/>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3;p33">
              <a:extLst>
                <a:ext uri="{FF2B5EF4-FFF2-40B4-BE49-F238E27FC236}">
                  <a16:creationId xmlns:a16="http://schemas.microsoft.com/office/drawing/2014/main" id="{56266A44-441E-4998-509C-517BC0155900}"/>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4;p33">
              <a:extLst>
                <a:ext uri="{FF2B5EF4-FFF2-40B4-BE49-F238E27FC236}">
                  <a16:creationId xmlns:a16="http://schemas.microsoft.com/office/drawing/2014/main" id="{F7EB9CF2-DCAC-FD2D-6F8C-F59BB6237A47}"/>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5;p33">
              <a:extLst>
                <a:ext uri="{FF2B5EF4-FFF2-40B4-BE49-F238E27FC236}">
                  <a16:creationId xmlns:a16="http://schemas.microsoft.com/office/drawing/2014/main" id="{022CAA81-F06A-4AB4-2824-D86779E8B140}"/>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6;p33">
              <a:extLst>
                <a:ext uri="{FF2B5EF4-FFF2-40B4-BE49-F238E27FC236}">
                  <a16:creationId xmlns:a16="http://schemas.microsoft.com/office/drawing/2014/main" id="{B9D63189-A125-D4A6-9C89-991D3D0B328F}"/>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7;p33">
              <a:extLst>
                <a:ext uri="{FF2B5EF4-FFF2-40B4-BE49-F238E27FC236}">
                  <a16:creationId xmlns:a16="http://schemas.microsoft.com/office/drawing/2014/main" id="{C996D7F0-1E73-1A7A-C2B8-459D95388FC5}"/>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58;p33">
              <a:extLst>
                <a:ext uri="{FF2B5EF4-FFF2-40B4-BE49-F238E27FC236}">
                  <a16:creationId xmlns:a16="http://schemas.microsoft.com/office/drawing/2014/main" id="{7D8484D3-84BC-0366-EBE0-0E1084D7C7E8}"/>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59;p33">
              <a:extLst>
                <a:ext uri="{FF2B5EF4-FFF2-40B4-BE49-F238E27FC236}">
                  <a16:creationId xmlns:a16="http://schemas.microsoft.com/office/drawing/2014/main" id="{AA0F8851-21F8-220B-693B-B8FB9F739067}"/>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0;p33">
              <a:extLst>
                <a:ext uri="{FF2B5EF4-FFF2-40B4-BE49-F238E27FC236}">
                  <a16:creationId xmlns:a16="http://schemas.microsoft.com/office/drawing/2014/main" id="{4442AEAD-2469-A590-49D1-A1ACD1E0B605}"/>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1;p33">
              <a:extLst>
                <a:ext uri="{FF2B5EF4-FFF2-40B4-BE49-F238E27FC236}">
                  <a16:creationId xmlns:a16="http://schemas.microsoft.com/office/drawing/2014/main" id="{B9AC214B-C900-9A7E-0912-29B501082CFF}"/>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2;p33">
              <a:extLst>
                <a:ext uri="{FF2B5EF4-FFF2-40B4-BE49-F238E27FC236}">
                  <a16:creationId xmlns:a16="http://schemas.microsoft.com/office/drawing/2014/main" id="{651F3427-4C47-D6C0-21C2-649A0F6ED4E4}"/>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3;p33">
              <a:extLst>
                <a:ext uri="{FF2B5EF4-FFF2-40B4-BE49-F238E27FC236}">
                  <a16:creationId xmlns:a16="http://schemas.microsoft.com/office/drawing/2014/main" id="{A950459B-412F-251F-AE6C-EE585FE61DF7}"/>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4;p33">
              <a:extLst>
                <a:ext uri="{FF2B5EF4-FFF2-40B4-BE49-F238E27FC236}">
                  <a16:creationId xmlns:a16="http://schemas.microsoft.com/office/drawing/2014/main" id="{ACBBF9B2-4F79-5CE5-5313-2C29CD9CACCC}"/>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5;p33">
              <a:extLst>
                <a:ext uri="{FF2B5EF4-FFF2-40B4-BE49-F238E27FC236}">
                  <a16:creationId xmlns:a16="http://schemas.microsoft.com/office/drawing/2014/main" id="{A6152EA8-37F4-102F-ACB1-E99DEB395151}"/>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6;p33">
              <a:extLst>
                <a:ext uri="{FF2B5EF4-FFF2-40B4-BE49-F238E27FC236}">
                  <a16:creationId xmlns:a16="http://schemas.microsoft.com/office/drawing/2014/main" id="{3BFFA0A7-A7D7-B25A-DB3D-41A7A2B53438}"/>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7;p33">
              <a:extLst>
                <a:ext uri="{FF2B5EF4-FFF2-40B4-BE49-F238E27FC236}">
                  <a16:creationId xmlns:a16="http://schemas.microsoft.com/office/drawing/2014/main" id="{38910D1C-B467-5C05-299C-632EA63F39FD}"/>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68;p33">
              <a:extLst>
                <a:ext uri="{FF2B5EF4-FFF2-40B4-BE49-F238E27FC236}">
                  <a16:creationId xmlns:a16="http://schemas.microsoft.com/office/drawing/2014/main" id="{63A73655-ECAA-CD5B-5EC6-D9AEEDEACD8E}"/>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69;p33">
              <a:extLst>
                <a:ext uri="{FF2B5EF4-FFF2-40B4-BE49-F238E27FC236}">
                  <a16:creationId xmlns:a16="http://schemas.microsoft.com/office/drawing/2014/main" id="{CCFFEAEB-7CAB-C379-F8C1-08FE78312D7A}"/>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0;p33">
              <a:extLst>
                <a:ext uri="{FF2B5EF4-FFF2-40B4-BE49-F238E27FC236}">
                  <a16:creationId xmlns:a16="http://schemas.microsoft.com/office/drawing/2014/main" id="{F32683FF-C460-5372-8943-7E80BC2C587A}"/>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1;p33">
              <a:extLst>
                <a:ext uri="{FF2B5EF4-FFF2-40B4-BE49-F238E27FC236}">
                  <a16:creationId xmlns:a16="http://schemas.microsoft.com/office/drawing/2014/main" id="{370E0FA0-3FA3-0ED1-CAF8-275817943C1D}"/>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2;p33">
              <a:extLst>
                <a:ext uri="{FF2B5EF4-FFF2-40B4-BE49-F238E27FC236}">
                  <a16:creationId xmlns:a16="http://schemas.microsoft.com/office/drawing/2014/main" id="{4E5A9F5D-CCB1-3D81-B678-E18B40EC3D1A}"/>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3;p33">
              <a:extLst>
                <a:ext uri="{FF2B5EF4-FFF2-40B4-BE49-F238E27FC236}">
                  <a16:creationId xmlns:a16="http://schemas.microsoft.com/office/drawing/2014/main" id="{13EBFF10-BB26-4B2E-38F6-B2EA8C7774D0}"/>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4;p33">
              <a:extLst>
                <a:ext uri="{FF2B5EF4-FFF2-40B4-BE49-F238E27FC236}">
                  <a16:creationId xmlns:a16="http://schemas.microsoft.com/office/drawing/2014/main" id="{EE61ABB1-5D60-DAEB-8851-123717EDD249}"/>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5;p33">
              <a:extLst>
                <a:ext uri="{FF2B5EF4-FFF2-40B4-BE49-F238E27FC236}">
                  <a16:creationId xmlns:a16="http://schemas.microsoft.com/office/drawing/2014/main" id="{9F151882-A9F3-27FB-1F7E-BD42738885D4}"/>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6;p33">
              <a:extLst>
                <a:ext uri="{FF2B5EF4-FFF2-40B4-BE49-F238E27FC236}">
                  <a16:creationId xmlns:a16="http://schemas.microsoft.com/office/drawing/2014/main" id="{5D5301AA-86CE-5BF5-AC4B-A9CDC42EF8F5}"/>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7;p33">
              <a:extLst>
                <a:ext uri="{FF2B5EF4-FFF2-40B4-BE49-F238E27FC236}">
                  <a16:creationId xmlns:a16="http://schemas.microsoft.com/office/drawing/2014/main" id="{7016BFBE-B1CD-8149-1356-8BA8DE84E393}"/>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78;p33">
              <a:extLst>
                <a:ext uri="{FF2B5EF4-FFF2-40B4-BE49-F238E27FC236}">
                  <a16:creationId xmlns:a16="http://schemas.microsoft.com/office/drawing/2014/main" id="{B7F1A661-AE0A-9B62-F212-D1161E6631FD}"/>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79;p33">
              <a:extLst>
                <a:ext uri="{FF2B5EF4-FFF2-40B4-BE49-F238E27FC236}">
                  <a16:creationId xmlns:a16="http://schemas.microsoft.com/office/drawing/2014/main" id="{D3A67654-9FF1-B1D6-B81C-F5342A052629}"/>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0;p33">
              <a:extLst>
                <a:ext uri="{FF2B5EF4-FFF2-40B4-BE49-F238E27FC236}">
                  <a16:creationId xmlns:a16="http://schemas.microsoft.com/office/drawing/2014/main" id="{FB59B029-75BD-7418-64B4-F0023086AB91}"/>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1;p33">
              <a:extLst>
                <a:ext uri="{FF2B5EF4-FFF2-40B4-BE49-F238E27FC236}">
                  <a16:creationId xmlns:a16="http://schemas.microsoft.com/office/drawing/2014/main" id="{54A63F97-6567-84C8-D79C-1D87C3EE52C0}"/>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2;p33">
              <a:extLst>
                <a:ext uri="{FF2B5EF4-FFF2-40B4-BE49-F238E27FC236}">
                  <a16:creationId xmlns:a16="http://schemas.microsoft.com/office/drawing/2014/main" id="{220DD4ED-3056-C963-562D-33089D66BCF3}"/>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3;p33">
              <a:extLst>
                <a:ext uri="{FF2B5EF4-FFF2-40B4-BE49-F238E27FC236}">
                  <a16:creationId xmlns:a16="http://schemas.microsoft.com/office/drawing/2014/main" id="{0A8D833C-F629-FE2D-AF45-E3FB019BB1A0}"/>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4;p33">
              <a:extLst>
                <a:ext uri="{FF2B5EF4-FFF2-40B4-BE49-F238E27FC236}">
                  <a16:creationId xmlns:a16="http://schemas.microsoft.com/office/drawing/2014/main" id="{292C2EDB-BC21-0E64-9D28-C49A73E144C1}"/>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5;p33">
              <a:extLst>
                <a:ext uri="{FF2B5EF4-FFF2-40B4-BE49-F238E27FC236}">
                  <a16:creationId xmlns:a16="http://schemas.microsoft.com/office/drawing/2014/main" id="{063FDC8C-9EDF-148D-B0CE-12B7E9CB99C6}"/>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6;p33">
              <a:extLst>
                <a:ext uri="{FF2B5EF4-FFF2-40B4-BE49-F238E27FC236}">
                  <a16:creationId xmlns:a16="http://schemas.microsoft.com/office/drawing/2014/main" id="{27EBB0AE-D65E-0939-64B7-6AB5F6F28C48}"/>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7;p33">
              <a:extLst>
                <a:ext uri="{FF2B5EF4-FFF2-40B4-BE49-F238E27FC236}">
                  <a16:creationId xmlns:a16="http://schemas.microsoft.com/office/drawing/2014/main" id="{C6E65362-ABFE-AE64-0FA5-3AF5FCA0EBDB}"/>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88;p33">
              <a:extLst>
                <a:ext uri="{FF2B5EF4-FFF2-40B4-BE49-F238E27FC236}">
                  <a16:creationId xmlns:a16="http://schemas.microsoft.com/office/drawing/2014/main" id="{79DF1C32-1A61-84A2-A116-D5154419D03E}"/>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89;p33">
              <a:extLst>
                <a:ext uri="{FF2B5EF4-FFF2-40B4-BE49-F238E27FC236}">
                  <a16:creationId xmlns:a16="http://schemas.microsoft.com/office/drawing/2014/main" id="{913EF2E2-9D71-7EE1-41A2-6C7E918E8986}"/>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0;p33">
              <a:extLst>
                <a:ext uri="{FF2B5EF4-FFF2-40B4-BE49-F238E27FC236}">
                  <a16:creationId xmlns:a16="http://schemas.microsoft.com/office/drawing/2014/main" id="{37D01AE2-9B5E-033D-1AD1-6B12F83DC785}"/>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1;p33">
              <a:extLst>
                <a:ext uri="{FF2B5EF4-FFF2-40B4-BE49-F238E27FC236}">
                  <a16:creationId xmlns:a16="http://schemas.microsoft.com/office/drawing/2014/main" id="{70B83164-CE6B-2DF4-AA7E-194736EFB5A0}"/>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2;p33">
              <a:extLst>
                <a:ext uri="{FF2B5EF4-FFF2-40B4-BE49-F238E27FC236}">
                  <a16:creationId xmlns:a16="http://schemas.microsoft.com/office/drawing/2014/main" id="{DE13D994-4DC9-C9A9-DF7F-BA58F79727ED}"/>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3;p33">
              <a:extLst>
                <a:ext uri="{FF2B5EF4-FFF2-40B4-BE49-F238E27FC236}">
                  <a16:creationId xmlns:a16="http://schemas.microsoft.com/office/drawing/2014/main" id="{1E3D0D43-A0B2-75BC-7388-CF1859D4F196}"/>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4;p33">
              <a:extLst>
                <a:ext uri="{FF2B5EF4-FFF2-40B4-BE49-F238E27FC236}">
                  <a16:creationId xmlns:a16="http://schemas.microsoft.com/office/drawing/2014/main" id="{D1E0017D-7960-7652-BE6A-AD9DE33FB584}"/>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5;p33">
              <a:extLst>
                <a:ext uri="{FF2B5EF4-FFF2-40B4-BE49-F238E27FC236}">
                  <a16:creationId xmlns:a16="http://schemas.microsoft.com/office/drawing/2014/main" id="{B0D3DDE3-D6E9-2035-F57E-2E5E45BB664E}"/>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6;p33">
              <a:extLst>
                <a:ext uri="{FF2B5EF4-FFF2-40B4-BE49-F238E27FC236}">
                  <a16:creationId xmlns:a16="http://schemas.microsoft.com/office/drawing/2014/main" id="{4FA97ED3-DA2E-46CD-7D9B-C12905D5920A}"/>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7;p33">
              <a:extLst>
                <a:ext uri="{FF2B5EF4-FFF2-40B4-BE49-F238E27FC236}">
                  <a16:creationId xmlns:a16="http://schemas.microsoft.com/office/drawing/2014/main" id="{0407EC57-73E0-9016-4F0C-01CF7EA32223}"/>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898;p33">
              <a:extLst>
                <a:ext uri="{FF2B5EF4-FFF2-40B4-BE49-F238E27FC236}">
                  <a16:creationId xmlns:a16="http://schemas.microsoft.com/office/drawing/2014/main" id="{4172FB4E-EEAF-08FB-E3F8-024E84287AE9}"/>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899;p33">
              <a:extLst>
                <a:ext uri="{FF2B5EF4-FFF2-40B4-BE49-F238E27FC236}">
                  <a16:creationId xmlns:a16="http://schemas.microsoft.com/office/drawing/2014/main" id="{3AE8E893-6CE6-63DE-5903-479B7C3336A0}"/>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0;p33">
              <a:extLst>
                <a:ext uri="{FF2B5EF4-FFF2-40B4-BE49-F238E27FC236}">
                  <a16:creationId xmlns:a16="http://schemas.microsoft.com/office/drawing/2014/main" id="{A5E608D6-8B31-B2AD-BDA6-B21E8E05B82D}"/>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1;p33">
              <a:extLst>
                <a:ext uri="{FF2B5EF4-FFF2-40B4-BE49-F238E27FC236}">
                  <a16:creationId xmlns:a16="http://schemas.microsoft.com/office/drawing/2014/main" id="{9D2FD337-17B2-0281-E172-E1FB84CF7E6E}"/>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2;p33">
              <a:extLst>
                <a:ext uri="{FF2B5EF4-FFF2-40B4-BE49-F238E27FC236}">
                  <a16:creationId xmlns:a16="http://schemas.microsoft.com/office/drawing/2014/main" id="{8C6F23E1-F5F6-C998-0612-B828FA37BDF4}"/>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3;p33">
              <a:extLst>
                <a:ext uri="{FF2B5EF4-FFF2-40B4-BE49-F238E27FC236}">
                  <a16:creationId xmlns:a16="http://schemas.microsoft.com/office/drawing/2014/main" id="{BE4B7B8D-864F-A4FF-EEB1-76A0628B9EA6}"/>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4;p33">
              <a:extLst>
                <a:ext uri="{FF2B5EF4-FFF2-40B4-BE49-F238E27FC236}">
                  <a16:creationId xmlns:a16="http://schemas.microsoft.com/office/drawing/2014/main" id="{4ED4CE80-5A14-C765-3C54-06E253F8C641}"/>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5;p33">
              <a:extLst>
                <a:ext uri="{FF2B5EF4-FFF2-40B4-BE49-F238E27FC236}">
                  <a16:creationId xmlns:a16="http://schemas.microsoft.com/office/drawing/2014/main" id="{57FCBF6B-029C-5CF4-007C-BCDE44BF1D6B}"/>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6;p33">
              <a:extLst>
                <a:ext uri="{FF2B5EF4-FFF2-40B4-BE49-F238E27FC236}">
                  <a16:creationId xmlns:a16="http://schemas.microsoft.com/office/drawing/2014/main" id="{ED3118E2-C111-6EDE-81BA-BE32BB75D425}"/>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7;p33">
              <a:extLst>
                <a:ext uri="{FF2B5EF4-FFF2-40B4-BE49-F238E27FC236}">
                  <a16:creationId xmlns:a16="http://schemas.microsoft.com/office/drawing/2014/main" id="{01C69ACF-6791-5DE5-F60F-42C61B6B3CEF}"/>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08;p33">
              <a:extLst>
                <a:ext uri="{FF2B5EF4-FFF2-40B4-BE49-F238E27FC236}">
                  <a16:creationId xmlns:a16="http://schemas.microsoft.com/office/drawing/2014/main" id="{1AEB114C-0F37-E431-4290-547C5075C9EE}"/>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09;p33">
              <a:extLst>
                <a:ext uri="{FF2B5EF4-FFF2-40B4-BE49-F238E27FC236}">
                  <a16:creationId xmlns:a16="http://schemas.microsoft.com/office/drawing/2014/main" id="{218E9163-033B-76F2-528C-204D1A176839}"/>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0;p33">
              <a:extLst>
                <a:ext uri="{FF2B5EF4-FFF2-40B4-BE49-F238E27FC236}">
                  <a16:creationId xmlns:a16="http://schemas.microsoft.com/office/drawing/2014/main" id="{FC863879-7686-BEEF-6345-F9956942CBD7}"/>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1;p33">
              <a:extLst>
                <a:ext uri="{FF2B5EF4-FFF2-40B4-BE49-F238E27FC236}">
                  <a16:creationId xmlns:a16="http://schemas.microsoft.com/office/drawing/2014/main" id="{AB150037-32BA-B09D-2650-B9E3B3D78FC5}"/>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2;p33">
              <a:extLst>
                <a:ext uri="{FF2B5EF4-FFF2-40B4-BE49-F238E27FC236}">
                  <a16:creationId xmlns:a16="http://schemas.microsoft.com/office/drawing/2014/main" id="{0CB8508B-75A5-34F3-D429-43E0B14C5996}"/>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3;p33">
              <a:extLst>
                <a:ext uri="{FF2B5EF4-FFF2-40B4-BE49-F238E27FC236}">
                  <a16:creationId xmlns:a16="http://schemas.microsoft.com/office/drawing/2014/main" id="{A17588B4-3A13-2CC1-0627-078D077C9251}"/>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4;p33">
              <a:extLst>
                <a:ext uri="{FF2B5EF4-FFF2-40B4-BE49-F238E27FC236}">
                  <a16:creationId xmlns:a16="http://schemas.microsoft.com/office/drawing/2014/main" id="{4F99B4F9-BB87-00F8-7CD2-031A9B276E4A}"/>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5;p33">
              <a:extLst>
                <a:ext uri="{FF2B5EF4-FFF2-40B4-BE49-F238E27FC236}">
                  <a16:creationId xmlns:a16="http://schemas.microsoft.com/office/drawing/2014/main" id="{63CFD902-5509-7A12-D86F-742D11D1C079}"/>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6;p33">
              <a:extLst>
                <a:ext uri="{FF2B5EF4-FFF2-40B4-BE49-F238E27FC236}">
                  <a16:creationId xmlns:a16="http://schemas.microsoft.com/office/drawing/2014/main" id="{B7C99F7A-822B-4CD2-4679-B39D8F883C14}"/>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7;p33">
              <a:extLst>
                <a:ext uri="{FF2B5EF4-FFF2-40B4-BE49-F238E27FC236}">
                  <a16:creationId xmlns:a16="http://schemas.microsoft.com/office/drawing/2014/main" id="{A4D1E9CC-1842-C753-A4EB-C458716CC81A}"/>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18;p33">
              <a:extLst>
                <a:ext uri="{FF2B5EF4-FFF2-40B4-BE49-F238E27FC236}">
                  <a16:creationId xmlns:a16="http://schemas.microsoft.com/office/drawing/2014/main" id="{49D430D0-ECDC-C3F5-4528-A554CE06DE7F}"/>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19;p33">
              <a:extLst>
                <a:ext uri="{FF2B5EF4-FFF2-40B4-BE49-F238E27FC236}">
                  <a16:creationId xmlns:a16="http://schemas.microsoft.com/office/drawing/2014/main" id="{D5F5F6D1-0D06-C802-67D1-61B992F83AE1}"/>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0;p33">
              <a:extLst>
                <a:ext uri="{FF2B5EF4-FFF2-40B4-BE49-F238E27FC236}">
                  <a16:creationId xmlns:a16="http://schemas.microsoft.com/office/drawing/2014/main" id="{09437B1D-B570-0A1E-3010-759FC163548A}"/>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1;p33">
              <a:extLst>
                <a:ext uri="{FF2B5EF4-FFF2-40B4-BE49-F238E27FC236}">
                  <a16:creationId xmlns:a16="http://schemas.microsoft.com/office/drawing/2014/main" id="{7B499D25-1096-8CB0-F1D5-582682800123}"/>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2;p33">
              <a:extLst>
                <a:ext uri="{FF2B5EF4-FFF2-40B4-BE49-F238E27FC236}">
                  <a16:creationId xmlns:a16="http://schemas.microsoft.com/office/drawing/2014/main" id="{441F2FCB-E26D-1971-2641-9E0FC603C4AC}"/>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3;p33">
              <a:extLst>
                <a:ext uri="{FF2B5EF4-FFF2-40B4-BE49-F238E27FC236}">
                  <a16:creationId xmlns:a16="http://schemas.microsoft.com/office/drawing/2014/main" id="{2DA93591-D0E2-C7D1-9379-06C83D5DD441}"/>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4;p33">
              <a:extLst>
                <a:ext uri="{FF2B5EF4-FFF2-40B4-BE49-F238E27FC236}">
                  <a16:creationId xmlns:a16="http://schemas.microsoft.com/office/drawing/2014/main" id="{BA6D2E64-7943-2187-A9CB-5C0AF1A830BE}"/>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5;p33">
              <a:extLst>
                <a:ext uri="{FF2B5EF4-FFF2-40B4-BE49-F238E27FC236}">
                  <a16:creationId xmlns:a16="http://schemas.microsoft.com/office/drawing/2014/main" id="{D3CD4C22-FA9E-C214-5C4B-E95583AE7F12}"/>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6;p33">
              <a:extLst>
                <a:ext uri="{FF2B5EF4-FFF2-40B4-BE49-F238E27FC236}">
                  <a16:creationId xmlns:a16="http://schemas.microsoft.com/office/drawing/2014/main" id="{F458A046-0E25-D4D2-F7DA-B1311856F774}"/>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7;p33">
              <a:extLst>
                <a:ext uri="{FF2B5EF4-FFF2-40B4-BE49-F238E27FC236}">
                  <a16:creationId xmlns:a16="http://schemas.microsoft.com/office/drawing/2014/main" id="{26272FD8-710F-BECE-1200-16DF2EFC57AA}"/>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28;p33">
              <a:extLst>
                <a:ext uri="{FF2B5EF4-FFF2-40B4-BE49-F238E27FC236}">
                  <a16:creationId xmlns:a16="http://schemas.microsoft.com/office/drawing/2014/main" id="{9B7157D0-5C6B-87F0-7648-6014628974D6}"/>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29;p33">
              <a:extLst>
                <a:ext uri="{FF2B5EF4-FFF2-40B4-BE49-F238E27FC236}">
                  <a16:creationId xmlns:a16="http://schemas.microsoft.com/office/drawing/2014/main" id="{A8B69F7E-FED8-6194-E615-17A511BE3FB5}"/>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0;p33">
              <a:extLst>
                <a:ext uri="{FF2B5EF4-FFF2-40B4-BE49-F238E27FC236}">
                  <a16:creationId xmlns:a16="http://schemas.microsoft.com/office/drawing/2014/main" id="{E584ADAC-78D5-33AA-0934-C605AD0E1C3E}"/>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1;p33">
              <a:extLst>
                <a:ext uri="{FF2B5EF4-FFF2-40B4-BE49-F238E27FC236}">
                  <a16:creationId xmlns:a16="http://schemas.microsoft.com/office/drawing/2014/main" id="{22D873CE-C207-96C4-FE90-125949440B14}"/>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2;p33">
              <a:extLst>
                <a:ext uri="{FF2B5EF4-FFF2-40B4-BE49-F238E27FC236}">
                  <a16:creationId xmlns:a16="http://schemas.microsoft.com/office/drawing/2014/main" id="{590956EC-8A51-CDCD-CE05-4B0841AB6F97}"/>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3;p33">
              <a:extLst>
                <a:ext uri="{FF2B5EF4-FFF2-40B4-BE49-F238E27FC236}">
                  <a16:creationId xmlns:a16="http://schemas.microsoft.com/office/drawing/2014/main" id="{9397D711-EEA9-0F5C-4A3B-195BD0FA2CB4}"/>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4;p33">
              <a:extLst>
                <a:ext uri="{FF2B5EF4-FFF2-40B4-BE49-F238E27FC236}">
                  <a16:creationId xmlns:a16="http://schemas.microsoft.com/office/drawing/2014/main" id="{80ECFAA7-3044-94F7-D388-C837FBA355C3}"/>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5;p33">
              <a:extLst>
                <a:ext uri="{FF2B5EF4-FFF2-40B4-BE49-F238E27FC236}">
                  <a16:creationId xmlns:a16="http://schemas.microsoft.com/office/drawing/2014/main" id="{AEB21317-69CE-EFAC-D1C5-4C3230443B9E}"/>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6;p33">
              <a:extLst>
                <a:ext uri="{FF2B5EF4-FFF2-40B4-BE49-F238E27FC236}">
                  <a16:creationId xmlns:a16="http://schemas.microsoft.com/office/drawing/2014/main" id="{94881D49-1630-2067-FF0C-19258C14CB6D}"/>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7;p33">
              <a:extLst>
                <a:ext uri="{FF2B5EF4-FFF2-40B4-BE49-F238E27FC236}">
                  <a16:creationId xmlns:a16="http://schemas.microsoft.com/office/drawing/2014/main" id="{D079D111-D327-9B69-B163-16FE1488CBEA}"/>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38;p33">
              <a:extLst>
                <a:ext uri="{FF2B5EF4-FFF2-40B4-BE49-F238E27FC236}">
                  <a16:creationId xmlns:a16="http://schemas.microsoft.com/office/drawing/2014/main" id="{62F9D7C0-4C3F-5F5F-BE2C-26FB767E9075}"/>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39;p33">
              <a:extLst>
                <a:ext uri="{FF2B5EF4-FFF2-40B4-BE49-F238E27FC236}">
                  <a16:creationId xmlns:a16="http://schemas.microsoft.com/office/drawing/2014/main" id="{7BF3327C-2809-681E-9A29-36054363BB8E}"/>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0;p33">
              <a:extLst>
                <a:ext uri="{FF2B5EF4-FFF2-40B4-BE49-F238E27FC236}">
                  <a16:creationId xmlns:a16="http://schemas.microsoft.com/office/drawing/2014/main" id="{885300E3-F617-6B5A-A3D7-1C9206DFFC56}"/>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1;p33">
              <a:extLst>
                <a:ext uri="{FF2B5EF4-FFF2-40B4-BE49-F238E27FC236}">
                  <a16:creationId xmlns:a16="http://schemas.microsoft.com/office/drawing/2014/main" id="{4FC587AD-D7EB-8594-646C-FEE7D27B8EB4}"/>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2;p33">
              <a:extLst>
                <a:ext uri="{FF2B5EF4-FFF2-40B4-BE49-F238E27FC236}">
                  <a16:creationId xmlns:a16="http://schemas.microsoft.com/office/drawing/2014/main" id="{B9409B54-1A9B-5980-9A6F-6DBD4F4299CA}"/>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3;p33">
              <a:extLst>
                <a:ext uri="{FF2B5EF4-FFF2-40B4-BE49-F238E27FC236}">
                  <a16:creationId xmlns:a16="http://schemas.microsoft.com/office/drawing/2014/main" id="{58F14D49-6B81-8D29-E780-1D2E9DE114C4}"/>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4;p33">
              <a:extLst>
                <a:ext uri="{FF2B5EF4-FFF2-40B4-BE49-F238E27FC236}">
                  <a16:creationId xmlns:a16="http://schemas.microsoft.com/office/drawing/2014/main" id="{5B7EF55A-B034-64BF-008E-8AE539257EBA}"/>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5;p33">
              <a:extLst>
                <a:ext uri="{FF2B5EF4-FFF2-40B4-BE49-F238E27FC236}">
                  <a16:creationId xmlns:a16="http://schemas.microsoft.com/office/drawing/2014/main" id="{A791B2A9-595B-9E4E-F2A1-87BAE1F1C2EF}"/>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6;p33">
              <a:extLst>
                <a:ext uri="{FF2B5EF4-FFF2-40B4-BE49-F238E27FC236}">
                  <a16:creationId xmlns:a16="http://schemas.microsoft.com/office/drawing/2014/main" id="{D84C0226-B2C7-1C16-4B8A-C4AA8DBA572D}"/>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7;p33">
              <a:extLst>
                <a:ext uri="{FF2B5EF4-FFF2-40B4-BE49-F238E27FC236}">
                  <a16:creationId xmlns:a16="http://schemas.microsoft.com/office/drawing/2014/main" id="{0E33B4BD-0A08-8415-E0DE-4D304D75BC00}"/>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48;p33">
              <a:extLst>
                <a:ext uri="{FF2B5EF4-FFF2-40B4-BE49-F238E27FC236}">
                  <a16:creationId xmlns:a16="http://schemas.microsoft.com/office/drawing/2014/main" id="{297366E3-0FFA-04C5-6D16-EFC572E50DDF}"/>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49;p33">
              <a:extLst>
                <a:ext uri="{FF2B5EF4-FFF2-40B4-BE49-F238E27FC236}">
                  <a16:creationId xmlns:a16="http://schemas.microsoft.com/office/drawing/2014/main" id="{5CACABA9-8816-6206-2194-5A40F2110CC6}"/>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0;p33">
              <a:extLst>
                <a:ext uri="{FF2B5EF4-FFF2-40B4-BE49-F238E27FC236}">
                  <a16:creationId xmlns:a16="http://schemas.microsoft.com/office/drawing/2014/main" id="{A9528B3F-8872-643F-B0A6-A11E8217A299}"/>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1;p33">
              <a:extLst>
                <a:ext uri="{FF2B5EF4-FFF2-40B4-BE49-F238E27FC236}">
                  <a16:creationId xmlns:a16="http://schemas.microsoft.com/office/drawing/2014/main" id="{EF005105-C06C-D649-2E00-FD72012390D0}"/>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2;p33">
              <a:extLst>
                <a:ext uri="{FF2B5EF4-FFF2-40B4-BE49-F238E27FC236}">
                  <a16:creationId xmlns:a16="http://schemas.microsoft.com/office/drawing/2014/main" id="{B40725B9-E3B4-1B25-363D-B416AD984ADF}"/>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3;p33">
              <a:extLst>
                <a:ext uri="{FF2B5EF4-FFF2-40B4-BE49-F238E27FC236}">
                  <a16:creationId xmlns:a16="http://schemas.microsoft.com/office/drawing/2014/main" id="{1CB1D374-F95B-DEE0-5FC1-4DB3871E3E91}"/>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4;p33">
              <a:extLst>
                <a:ext uri="{FF2B5EF4-FFF2-40B4-BE49-F238E27FC236}">
                  <a16:creationId xmlns:a16="http://schemas.microsoft.com/office/drawing/2014/main" id="{356EF1D0-7E45-8272-7CD3-627617779096}"/>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5;p33">
              <a:extLst>
                <a:ext uri="{FF2B5EF4-FFF2-40B4-BE49-F238E27FC236}">
                  <a16:creationId xmlns:a16="http://schemas.microsoft.com/office/drawing/2014/main" id="{01ADCAAD-B999-63C1-0B1E-0E239F8F076A}"/>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6;p33">
              <a:extLst>
                <a:ext uri="{FF2B5EF4-FFF2-40B4-BE49-F238E27FC236}">
                  <a16:creationId xmlns:a16="http://schemas.microsoft.com/office/drawing/2014/main" id="{8999EE08-6E6A-54A9-07D3-5C95D7417980}"/>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7;p33">
              <a:extLst>
                <a:ext uri="{FF2B5EF4-FFF2-40B4-BE49-F238E27FC236}">
                  <a16:creationId xmlns:a16="http://schemas.microsoft.com/office/drawing/2014/main" id="{587C3516-16FC-3534-F312-AE62B3BAB436}"/>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58;p33">
              <a:extLst>
                <a:ext uri="{FF2B5EF4-FFF2-40B4-BE49-F238E27FC236}">
                  <a16:creationId xmlns:a16="http://schemas.microsoft.com/office/drawing/2014/main" id="{1E49C6FB-22F7-F2A9-DE89-4F09EFB48618}"/>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59;p33">
              <a:extLst>
                <a:ext uri="{FF2B5EF4-FFF2-40B4-BE49-F238E27FC236}">
                  <a16:creationId xmlns:a16="http://schemas.microsoft.com/office/drawing/2014/main" id="{A283D3D6-F0BB-977F-8BC5-CB892A51B2B9}"/>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0;p33">
              <a:extLst>
                <a:ext uri="{FF2B5EF4-FFF2-40B4-BE49-F238E27FC236}">
                  <a16:creationId xmlns:a16="http://schemas.microsoft.com/office/drawing/2014/main" id="{12DBCD1E-AA39-0D77-D684-A7AE6382B3C0}"/>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1;p33">
              <a:extLst>
                <a:ext uri="{FF2B5EF4-FFF2-40B4-BE49-F238E27FC236}">
                  <a16:creationId xmlns:a16="http://schemas.microsoft.com/office/drawing/2014/main" id="{41400243-D27F-85D0-DBC1-8584BBFB5DD1}"/>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2;p33">
              <a:extLst>
                <a:ext uri="{FF2B5EF4-FFF2-40B4-BE49-F238E27FC236}">
                  <a16:creationId xmlns:a16="http://schemas.microsoft.com/office/drawing/2014/main" id="{3C711D86-BEA4-B085-160C-A5FA82EE2523}"/>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3;p33">
              <a:extLst>
                <a:ext uri="{FF2B5EF4-FFF2-40B4-BE49-F238E27FC236}">
                  <a16:creationId xmlns:a16="http://schemas.microsoft.com/office/drawing/2014/main" id="{05244AF4-D1D0-2E3F-130E-274589C71109}"/>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4;p33">
              <a:extLst>
                <a:ext uri="{FF2B5EF4-FFF2-40B4-BE49-F238E27FC236}">
                  <a16:creationId xmlns:a16="http://schemas.microsoft.com/office/drawing/2014/main" id="{7FE1F618-71AE-23BC-85C4-33A9436C6282}"/>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5;p33">
              <a:extLst>
                <a:ext uri="{FF2B5EF4-FFF2-40B4-BE49-F238E27FC236}">
                  <a16:creationId xmlns:a16="http://schemas.microsoft.com/office/drawing/2014/main" id="{4D4C076D-A759-F3FD-3C5F-6FB15CBEE69F}"/>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6;p33">
              <a:extLst>
                <a:ext uri="{FF2B5EF4-FFF2-40B4-BE49-F238E27FC236}">
                  <a16:creationId xmlns:a16="http://schemas.microsoft.com/office/drawing/2014/main" id="{0C1F8A94-D111-D6F2-F15A-CA1D2AC58C3E}"/>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7;p33">
              <a:extLst>
                <a:ext uri="{FF2B5EF4-FFF2-40B4-BE49-F238E27FC236}">
                  <a16:creationId xmlns:a16="http://schemas.microsoft.com/office/drawing/2014/main" id="{A4604E78-8C2C-B86B-0AC6-61641B4FA28E}"/>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68;p33">
              <a:extLst>
                <a:ext uri="{FF2B5EF4-FFF2-40B4-BE49-F238E27FC236}">
                  <a16:creationId xmlns:a16="http://schemas.microsoft.com/office/drawing/2014/main" id="{73F43F55-B87A-2482-33DD-E5FA1B6BEB51}"/>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69;p33">
              <a:extLst>
                <a:ext uri="{FF2B5EF4-FFF2-40B4-BE49-F238E27FC236}">
                  <a16:creationId xmlns:a16="http://schemas.microsoft.com/office/drawing/2014/main" id="{36887B27-0482-1B78-630F-6A1BB5E8DB65}"/>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0;p33">
              <a:extLst>
                <a:ext uri="{FF2B5EF4-FFF2-40B4-BE49-F238E27FC236}">
                  <a16:creationId xmlns:a16="http://schemas.microsoft.com/office/drawing/2014/main" id="{4F42537C-DB01-9CAA-D494-D71B0580DB21}"/>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1;p33">
              <a:extLst>
                <a:ext uri="{FF2B5EF4-FFF2-40B4-BE49-F238E27FC236}">
                  <a16:creationId xmlns:a16="http://schemas.microsoft.com/office/drawing/2014/main" id="{B6961123-BF63-8EB5-6383-F452B20871F7}"/>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2;p33">
              <a:extLst>
                <a:ext uri="{FF2B5EF4-FFF2-40B4-BE49-F238E27FC236}">
                  <a16:creationId xmlns:a16="http://schemas.microsoft.com/office/drawing/2014/main" id="{41FD39A5-5544-5DD5-93E8-DF83A2E6BBED}"/>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3;p33">
              <a:extLst>
                <a:ext uri="{FF2B5EF4-FFF2-40B4-BE49-F238E27FC236}">
                  <a16:creationId xmlns:a16="http://schemas.microsoft.com/office/drawing/2014/main" id="{5252E6BD-E49A-8917-011C-4E37D503927D}"/>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4;p33">
              <a:extLst>
                <a:ext uri="{FF2B5EF4-FFF2-40B4-BE49-F238E27FC236}">
                  <a16:creationId xmlns:a16="http://schemas.microsoft.com/office/drawing/2014/main" id="{5051F596-CCF7-C90F-041C-7DB6424B83E5}"/>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5;p33">
              <a:extLst>
                <a:ext uri="{FF2B5EF4-FFF2-40B4-BE49-F238E27FC236}">
                  <a16:creationId xmlns:a16="http://schemas.microsoft.com/office/drawing/2014/main" id="{F65A4ACF-2D2D-697A-BE78-31D8A0D876EC}"/>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6;p33">
              <a:extLst>
                <a:ext uri="{FF2B5EF4-FFF2-40B4-BE49-F238E27FC236}">
                  <a16:creationId xmlns:a16="http://schemas.microsoft.com/office/drawing/2014/main" id="{1FFE2E24-C1F3-9CC1-29FF-B6D79865D695}"/>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7;p33">
              <a:extLst>
                <a:ext uri="{FF2B5EF4-FFF2-40B4-BE49-F238E27FC236}">
                  <a16:creationId xmlns:a16="http://schemas.microsoft.com/office/drawing/2014/main" id="{16B51046-D01D-B023-40A8-6B54EB652C40}"/>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78;p33">
              <a:extLst>
                <a:ext uri="{FF2B5EF4-FFF2-40B4-BE49-F238E27FC236}">
                  <a16:creationId xmlns:a16="http://schemas.microsoft.com/office/drawing/2014/main" id="{4C0BB730-2F59-B217-6794-561BA93C0047}"/>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79;p33">
              <a:extLst>
                <a:ext uri="{FF2B5EF4-FFF2-40B4-BE49-F238E27FC236}">
                  <a16:creationId xmlns:a16="http://schemas.microsoft.com/office/drawing/2014/main" id="{12B32664-166A-CC24-42B8-8EBD5585B8E2}"/>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0;p33">
              <a:extLst>
                <a:ext uri="{FF2B5EF4-FFF2-40B4-BE49-F238E27FC236}">
                  <a16:creationId xmlns:a16="http://schemas.microsoft.com/office/drawing/2014/main" id="{93BEF824-B1AE-B090-FCCA-C270779FAE46}"/>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1;p33">
              <a:extLst>
                <a:ext uri="{FF2B5EF4-FFF2-40B4-BE49-F238E27FC236}">
                  <a16:creationId xmlns:a16="http://schemas.microsoft.com/office/drawing/2014/main" id="{89BC3A14-A812-FD13-2F8B-FFB855577B0C}"/>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2;p33">
              <a:extLst>
                <a:ext uri="{FF2B5EF4-FFF2-40B4-BE49-F238E27FC236}">
                  <a16:creationId xmlns:a16="http://schemas.microsoft.com/office/drawing/2014/main" id="{01AC82AA-6DF0-1066-8E0C-EE5723A08B82}"/>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3;p33">
              <a:extLst>
                <a:ext uri="{FF2B5EF4-FFF2-40B4-BE49-F238E27FC236}">
                  <a16:creationId xmlns:a16="http://schemas.microsoft.com/office/drawing/2014/main" id="{65F7BAF2-6505-046F-5CCF-6666A47534F3}"/>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4;p33">
              <a:extLst>
                <a:ext uri="{FF2B5EF4-FFF2-40B4-BE49-F238E27FC236}">
                  <a16:creationId xmlns:a16="http://schemas.microsoft.com/office/drawing/2014/main" id="{5B1A7693-8FD2-9B9B-8C8B-CF50856A666A}"/>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5;p33">
              <a:extLst>
                <a:ext uri="{FF2B5EF4-FFF2-40B4-BE49-F238E27FC236}">
                  <a16:creationId xmlns:a16="http://schemas.microsoft.com/office/drawing/2014/main" id="{96B8585A-64E2-6308-A8DB-7B4BA527A39E}"/>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6;p33">
              <a:extLst>
                <a:ext uri="{FF2B5EF4-FFF2-40B4-BE49-F238E27FC236}">
                  <a16:creationId xmlns:a16="http://schemas.microsoft.com/office/drawing/2014/main" id="{B63F600C-6CC7-6F7A-E312-B0D82F573AE3}"/>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7;p33">
              <a:extLst>
                <a:ext uri="{FF2B5EF4-FFF2-40B4-BE49-F238E27FC236}">
                  <a16:creationId xmlns:a16="http://schemas.microsoft.com/office/drawing/2014/main" id="{55676230-5F9C-8660-276B-7BE0A50F25F1}"/>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88;p33">
              <a:extLst>
                <a:ext uri="{FF2B5EF4-FFF2-40B4-BE49-F238E27FC236}">
                  <a16:creationId xmlns:a16="http://schemas.microsoft.com/office/drawing/2014/main" id="{A01EFA7A-D51A-2454-17B0-442C6BCB3801}"/>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89;p33">
              <a:extLst>
                <a:ext uri="{FF2B5EF4-FFF2-40B4-BE49-F238E27FC236}">
                  <a16:creationId xmlns:a16="http://schemas.microsoft.com/office/drawing/2014/main" id="{320F111B-8F96-FD1B-E6A7-F4C267F956BA}"/>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0;p33">
              <a:extLst>
                <a:ext uri="{FF2B5EF4-FFF2-40B4-BE49-F238E27FC236}">
                  <a16:creationId xmlns:a16="http://schemas.microsoft.com/office/drawing/2014/main" id="{5F8641A1-B9AD-A23C-3B1E-673AA59CA4F9}"/>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1;p33">
              <a:extLst>
                <a:ext uri="{FF2B5EF4-FFF2-40B4-BE49-F238E27FC236}">
                  <a16:creationId xmlns:a16="http://schemas.microsoft.com/office/drawing/2014/main" id="{250442BD-B403-68A6-E5BD-6E15205F8D8C}"/>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2;p33">
              <a:extLst>
                <a:ext uri="{FF2B5EF4-FFF2-40B4-BE49-F238E27FC236}">
                  <a16:creationId xmlns:a16="http://schemas.microsoft.com/office/drawing/2014/main" id="{E34C64A7-A0C4-7EEB-FAB7-1611368DCBBB}"/>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3;p33">
              <a:extLst>
                <a:ext uri="{FF2B5EF4-FFF2-40B4-BE49-F238E27FC236}">
                  <a16:creationId xmlns:a16="http://schemas.microsoft.com/office/drawing/2014/main" id="{ED0A2A94-DC55-9D5F-57BF-01DD2F5CF883}"/>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4;p33">
              <a:extLst>
                <a:ext uri="{FF2B5EF4-FFF2-40B4-BE49-F238E27FC236}">
                  <a16:creationId xmlns:a16="http://schemas.microsoft.com/office/drawing/2014/main" id="{0AA9F50D-0B0D-A099-B92A-1057AA756A95}"/>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5;p33">
              <a:extLst>
                <a:ext uri="{FF2B5EF4-FFF2-40B4-BE49-F238E27FC236}">
                  <a16:creationId xmlns:a16="http://schemas.microsoft.com/office/drawing/2014/main" id="{E503C56F-70B0-D721-1D68-7C951A0B0CA5}"/>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2" name="Google Shape;996;p33">
              <a:extLst>
                <a:ext uri="{FF2B5EF4-FFF2-40B4-BE49-F238E27FC236}">
                  <a16:creationId xmlns:a16="http://schemas.microsoft.com/office/drawing/2014/main" id="{D32FDCE3-9AA5-6C9B-D4F5-FF92A521C95F}"/>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3" name="Google Shape;997;p33">
              <a:extLst>
                <a:ext uri="{FF2B5EF4-FFF2-40B4-BE49-F238E27FC236}">
                  <a16:creationId xmlns:a16="http://schemas.microsoft.com/office/drawing/2014/main" id="{8BCC2695-D098-831A-BB73-9965760DA2FA}"/>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spTree>
    <p:extLst>
      <p:ext uri="{BB962C8B-B14F-4D97-AF65-F5344CB8AC3E}">
        <p14:creationId xmlns:p14="http://schemas.microsoft.com/office/powerpoint/2010/main" val="1287933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593C8-FDB8-819B-97CC-B00ACA75E48A}"/>
              </a:ext>
            </a:extLst>
          </p:cNvPr>
          <p:cNvSpPr>
            <a:spLocks noGrp="1"/>
          </p:cNvSpPr>
          <p:nvPr>
            <p:ph type="title"/>
          </p:nvPr>
        </p:nvSpPr>
        <p:spPr/>
        <p:txBody>
          <a:bodyPr/>
          <a:lstStyle/>
          <a:p>
            <a:r>
              <a:rPr lang="en-US" noProof="0" dirty="0"/>
              <a:t>What about the charging infrastructure?</a:t>
            </a:r>
          </a:p>
        </p:txBody>
      </p:sp>
      <p:pic>
        <p:nvPicPr>
          <p:cNvPr id="10" name="Picture 9">
            <a:extLst>
              <a:ext uri="{FF2B5EF4-FFF2-40B4-BE49-F238E27FC236}">
                <a16:creationId xmlns:a16="http://schemas.microsoft.com/office/drawing/2014/main" id="{59E0245D-F7B1-F2AA-0C31-305C2C331834}"/>
              </a:ext>
            </a:extLst>
          </p:cNvPr>
          <p:cNvPicPr>
            <a:picLocks noChangeAspect="1"/>
          </p:cNvPicPr>
          <p:nvPr/>
        </p:nvPicPr>
        <p:blipFill>
          <a:blip r:embed="rId3"/>
          <a:stretch>
            <a:fillRect/>
          </a:stretch>
        </p:blipFill>
        <p:spPr>
          <a:xfrm>
            <a:off x="276896" y="1139780"/>
            <a:ext cx="4024967" cy="2256480"/>
          </a:xfrm>
          <a:prstGeom prst="rect">
            <a:avLst/>
          </a:prstGeom>
        </p:spPr>
      </p:pic>
      <p:pic>
        <p:nvPicPr>
          <p:cNvPr id="14" name="Picture 13">
            <a:extLst>
              <a:ext uri="{FF2B5EF4-FFF2-40B4-BE49-F238E27FC236}">
                <a16:creationId xmlns:a16="http://schemas.microsoft.com/office/drawing/2014/main" id="{1463F337-BF4B-3A9A-7D61-F45A4C6EDFD0}"/>
              </a:ext>
            </a:extLst>
          </p:cNvPr>
          <p:cNvPicPr>
            <a:picLocks noChangeAspect="1"/>
          </p:cNvPicPr>
          <p:nvPr/>
        </p:nvPicPr>
        <p:blipFill>
          <a:blip r:embed="rId4"/>
          <a:stretch>
            <a:fillRect/>
          </a:stretch>
        </p:blipFill>
        <p:spPr>
          <a:xfrm>
            <a:off x="4301863" y="2149142"/>
            <a:ext cx="4572000" cy="2494235"/>
          </a:xfrm>
          <a:prstGeom prst="rect">
            <a:avLst/>
          </a:prstGeom>
        </p:spPr>
      </p:pic>
    </p:spTree>
    <p:extLst>
      <p:ext uri="{BB962C8B-B14F-4D97-AF65-F5344CB8AC3E}">
        <p14:creationId xmlns:p14="http://schemas.microsoft.com/office/powerpoint/2010/main" val="24109465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481A3-D293-B422-4A25-A8C6EB50C037}"/>
              </a:ext>
            </a:extLst>
          </p:cNvPr>
          <p:cNvSpPr>
            <a:spLocks noGrp="1"/>
          </p:cNvSpPr>
          <p:nvPr>
            <p:ph type="title"/>
          </p:nvPr>
        </p:nvSpPr>
        <p:spPr/>
        <p:txBody>
          <a:bodyPr/>
          <a:lstStyle/>
          <a:p>
            <a:r>
              <a:rPr lang="en-US" noProof="0" dirty="0"/>
              <a:t>Electric vehicles and charging points</a:t>
            </a:r>
          </a:p>
        </p:txBody>
      </p:sp>
      <p:grpSp>
        <p:nvGrpSpPr>
          <p:cNvPr id="3" name="Google Shape;749;p33">
            <a:extLst>
              <a:ext uri="{FF2B5EF4-FFF2-40B4-BE49-F238E27FC236}">
                <a16:creationId xmlns:a16="http://schemas.microsoft.com/office/drawing/2014/main" id="{B1987FFF-7738-4203-DA35-FB518F6D2F05}"/>
              </a:ext>
            </a:extLst>
          </p:cNvPr>
          <p:cNvGrpSpPr/>
          <p:nvPr/>
        </p:nvGrpSpPr>
        <p:grpSpPr>
          <a:xfrm>
            <a:off x="7491851" y="4303901"/>
            <a:ext cx="1536239" cy="648506"/>
            <a:chOff x="2250150" y="1219464"/>
            <a:chExt cx="4643504" cy="1772997"/>
          </a:xfrm>
        </p:grpSpPr>
        <p:sp>
          <p:nvSpPr>
            <p:cNvPr id="4" name="Google Shape;750;p33">
              <a:extLst>
                <a:ext uri="{FF2B5EF4-FFF2-40B4-BE49-F238E27FC236}">
                  <a16:creationId xmlns:a16="http://schemas.microsoft.com/office/drawing/2014/main" id="{206CF814-D07A-30F4-3089-144FEF94A5CA}"/>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 name="Google Shape;751;p33">
              <a:extLst>
                <a:ext uri="{FF2B5EF4-FFF2-40B4-BE49-F238E27FC236}">
                  <a16:creationId xmlns:a16="http://schemas.microsoft.com/office/drawing/2014/main" id="{01CC683F-F3A0-FCB0-058E-D8FCE33E6167}"/>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 name="Google Shape;752;p33">
              <a:extLst>
                <a:ext uri="{FF2B5EF4-FFF2-40B4-BE49-F238E27FC236}">
                  <a16:creationId xmlns:a16="http://schemas.microsoft.com/office/drawing/2014/main" id="{0DF05DDC-0D77-F85E-2703-9D31A40E93B9}"/>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3;p33">
              <a:extLst>
                <a:ext uri="{FF2B5EF4-FFF2-40B4-BE49-F238E27FC236}">
                  <a16:creationId xmlns:a16="http://schemas.microsoft.com/office/drawing/2014/main" id="{EC961F26-1B3A-2A16-4695-4E6290BEC5F3}"/>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4;p33">
              <a:extLst>
                <a:ext uri="{FF2B5EF4-FFF2-40B4-BE49-F238E27FC236}">
                  <a16:creationId xmlns:a16="http://schemas.microsoft.com/office/drawing/2014/main" id="{5088385E-AE5C-0EC3-2835-B03490C18B2E}"/>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5;p33">
              <a:extLst>
                <a:ext uri="{FF2B5EF4-FFF2-40B4-BE49-F238E27FC236}">
                  <a16:creationId xmlns:a16="http://schemas.microsoft.com/office/drawing/2014/main" id="{CD4F61E4-1A3D-BE7B-45CF-E4FC7A18AFE8}"/>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6;p33">
              <a:extLst>
                <a:ext uri="{FF2B5EF4-FFF2-40B4-BE49-F238E27FC236}">
                  <a16:creationId xmlns:a16="http://schemas.microsoft.com/office/drawing/2014/main" id="{4E548F68-6687-2326-70FF-3490D95831F5}"/>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7;p33">
              <a:extLst>
                <a:ext uri="{FF2B5EF4-FFF2-40B4-BE49-F238E27FC236}">
                  <a16:creationId xmlns:a16="http://schemas.microsoft.com/office/drawing/2014/main" id="{9D6C10D2-D686-C596-5F6A-CA35ED33D273}"/>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8;p33">
              <a:extLst>
                <a:ext uri="{FF2B5EF4-FFF2-40B4-BE49-F238E27FC236}">
                  <a16:creationId xmlns:a16="http://schemas.microsoft.com/office/drawing/2014/main" id="{32D2CE6B-1BE7-7A40-52CA-EA89882F05DB}"/>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9;p33">
              <a:extLst>
                <a:ext uri="{FF2B5EF4-FFF2-40B4-BE49-F238E27FC236}">
                  <a16:creationId xmlns:a16="http://schemas.microsoft.com/office/drawing/2014/main" id="{8C29C016-DE41-D9D6-43D3-B34AFCC7B306}"/>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60;p33">
              <a:extLst>
                <a:ext uri="{FF2B5EF4-FFF2-40B4-BE49-F238E27FC236}">
                  <a16:creationId xmlns:a16="http://schemas.microsoft.com/office/drawing/2014/main" id="{4EDA1783-3F1B-B6E0-BB6F-022761FA41F4}"/>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61;p33">
              <a:extLst>
                <a:ext uri="{FF2B5EF4-FFF2-40B4-BE49-F238E27FC236}">
                  <a16:creationId xmlns:a16="http://schemas.microsoft.com/office/drawing/2014/main" id="{C538DD55-97B5-DE28-943B-FE1051E202DF}"/>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2;p33">
              <a:extLst>
                <a:ext uri="{FF2B5EF4-FFF2-40B4-BE49-F238E27FC236}">
                  <a16:creationId xmlns:a16="http://schemas.microsoft.com/office/drawing/2014/main" id="{1054A515-7E1D-273E-7C48-F6AB7C1CFC05}"/>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3;p33">
              <a:extLst>
                <a:ext uri="{FF2B5EF4-FFF2-40B4-BE49-F238E27FC236}">
                  <a16:creationId xmlns:a16="http://schemas.microsoft.com/office/drawing/2014/main" id="{F2B6590B-65B8-C803-D6E9-1796D52E5BBD}"/>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4;p33">
              <a:extLst>
                <a:ext uri="{FF2B5EF4-FFF2-40B4-BE49-F238E27FC236}">
                  <a16:creationId xmlns:a16="http://schemas.microsoft.com/office/drawing/2014/main" id="{FC9A39DF-3777-8030-8FC7-3513E9156EDC}"/>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5;p33">
              <a:extLst>
                <a:ext uri="{FF2B5EF4-FFF2-40B4-BE49-F238E27FC236}">
                  <a16:creationId xmlns:a16="http://schemas.microsoft.com/office/drawing/2014/main" id="{64091643-B1D1-AE16-A40B-248B9FA6086D}"/>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6;p33">
              <a:extLst>
                <a:ext uri="{FF2B5EF4-FFF2-40B4-BE49-F238E27FC236}">
                  <a16:creationId xmlns:a16="http://schemas.microsoft.com/office/drawing/2014/main" id="{0123B6F9-F001-A99E-BEFF-231019D6DE32}"/>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7;p33">
              <a:extLst>
                <a:ext uri="{FF2B5EF4-FFF2-40B4-BE49-F238E27FC236}">
                  <a16:creationId xmlns:a16="http://schemas.microsoft.com/office/drawing/2014/main" id="{32093566-3E44-E266-99E4-117CED949B7D}"/>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8;p33">
              <a:extLst>
                <a:ext uri="{FF2B5EF4-FFF2-40B4-BE49-F238E27FC236}">
                  <a16:creationId xmlns:a16="http://schemas.microsoft.com/office/drawing/2014/main" id="{89708004-8BD6-1C6F-8243-5DC051AAA7AC}"/>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9;p33">
              <a:extLst>
                <a:ext uri="{FF2B5EF4-FFF2-40B4-BE49-F238E27FC236}">
                  <a16:creationId xmlns:a16="http://schemas.microsoft.com/office/drawing/2014/main" id="{A2D60AF7-557F-40B2-901A-6C3EEA91EC16}"/>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70;p33">
              <a:extLst>
                <a:ext uri="{FF2B5EF4-FFF2-40B4-BE49-F238E27FC236}">
                  <a16:creationId xmlns:a16="http://schemas.microsoft.com/office/drawing/2014/main" id="{3D33B1C8-F099-0E80-9677-2EE8F441A70D}"/>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71;p33">
              <a:extLst>
                <a:ext uri="{FF2B5EF4-FFF2-40B4-BE49-F238E27FC236}">
                  <a16:creationId xmlns:a16="http://schemas.microsoft.com/office/drawing/2014/main" id="{B4C9ED9D-00FF-04EF-44BC-5F5667F1AF6B}"/>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2;p33">
              <a:extLst>
                <a:ext uri="{FF2B5EF4-FFF2-40B4-BE49-F238E27FC236}">
                  <a16:creationId xmlns:a16="http://schemas.microsoft.com/office/drawing/2014/main" id="{7B5A2E26-D796-2884-970D-FD8E7AC940AF}"/>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3;p33">
              <a:extLst>
                <a:ext uri="{FF2B5EF4-FFF2-40B4-BE49-F238E27FC236}">
                  <a16:creationId xmlns:a16="http://schemas.microsoft.com/office/drawing/2014/main" id="{AE813F69-8842-7342-DE5B-5CE4EB2EBB2E}"/>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4;p33">
              <a:extLst>
                <a:ext uri="{FF2B5EF4-FFF2-40B4-BE49-F238E27FC236}">
                  <a16:creationId xmlns:a16="http://schemas.microsoft.com/office/drawing/2014/main" id="{137059CF-BFDC-7E82-1840-E511A2B1DD25}"/>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5;p33">
              <a:extLst>
                <a:ext uri="{FF2B5EF4-FFF2-40B4-BE49-F238E27FC236}">
                  <a16:creationId xmlns:a16="http://schemas.microsoft.com/office/drawing/2014/main" id="{25CD79E8-918C-04ED-E584-FD1739639218}"/>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6;p33">
              <a:extLst>
                <a:ext uri="{FF2B5EF4-FFF2-40B4-BE49-F238E27FC236}">
                  <a16:creationId xmlns:a16="http://schemas.microsoft.com/office/drawing/2014/main" id="{BF955C78-1ABF-FE50-089F-50BC6E55F00F}"/>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7;p33">
              <a:extLst>
                <a:ext uri="{FF2B5EF4-FFF2-40B4-BE49-F238E27FC236}">
                  <a16:creationId xmlns:a16="http://schemas.microsoft.com/office/drawing/2014/main" id="{561EFED2-D3E1-BBBD-BAEB-B16CC5AFBAD9}"/>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8;p33">
              <a:extLst>
                <a:ext uri="{FF2B5EF4-FFF2-40B4-BE49-F238E27FC236}">
                  <a16:creationId xmlns:a16="http://schemas.microsoft.com/office/drawing/2014/main" id="{6E6A9F6C-5FA4-2C85-A3B5-72BF1888EC68}"/>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9;p33">
              <a:extLst>
                <a:ext uri="{FF2B5EF4-FFF2-40B4-BE49-F238E27FC236}">
                  <a16:creationId xmlns:a16="http://schemas.microsoft.com/office/drawing/2014/main" id="{A4742D67-5FC6-5D2E-876E-9BC1D05F8AE3}"/>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80;p33">
              <a:extLst>
                <a:ext uri="{FF2B5EF4-FFF2-40B4-BE49-F238E27FC236}">
                  <a16:creationId xmlns:a16="http://schemas.microsoft.com/office/drawing/2014/main" id="{FBA4D728-256F-9219-50E5-6CD367854E80}"/>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81;p33">
              <a:extLst>
                <a:ext uri="{FF2B5EF4-FFF2-40B4-BE49-F238E27FC236}">
                  <a16:creationId xmlns:a16="http://schemas.microsoft.com/office/drawing/2014/main" id="{B671B31B-3C94-7F26-845E-7B92B725686D}"/>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2;p33">
              <a:extLst>
                <a:ext uri="{FF2B5EF4-FFF2-40B4-BE49-F238E27FC236}">
                  <a16:creationId xmlns:a16="http://schemas.microsoft.com/office/drawing/2014/main" id="{E18E2338-C3CD-EE78-9C2F-BE578C287DC7}"/>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3;p33">
              <a:extLst>
                <a:ext uri="{FF2B5EF4-FFF2-40B4-BE49-F238E27FC236}">
                  <a16:creationId xmlns:a16="http://schemas.microsoft.com/office/drawing/2014/main" id="{F26BACE7-200B-AA52-BA66-66258545B96F}"/>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4;p33">
              <a:extLst>
                <a:ext uri="{FF2B5EF4-FFF2-40B4-BE49-F238E27FC236}">
                  <a16:creationId xmlns:a16="http://schemas.microsoft.com/office/drawing/2014/main" id="{3B2C4DC2-FAF7-D062-336D-31037300BB3B}"/>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5;p33">
              <a:extLst>
                <a:ext uri="{FF2B5EF4-FFF2-40B4-BE49-F238E27FC236}">
                  <a16:creationId xmlns:a16="http://schemas.microsoft.com/office/drawing/2014/main" id="{F866B38B-4D64-B9DD-5A03-DB68A1BF205A}"/>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6;p33">
              <a:extLst>
                <a:ext uri="{FF2B5EF4-FFF2-40B4-BE49-F238E27FC236}">
                  <a16:creationId xmlns:a16="http://schemas.microsoft.com/office/drawing/2014/main" id="{F5DE83FA-1BEE-E958-054E-FA95C9119E4B}"/>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7;p33">
              <a:extLst>
                <a:ext uri="{FF2B5EF4-FFF2-40B4-BE49-F238E27FC236}">
                  <a16:creationId xmlns:a16="http://schemas.microsoft.com/office/drawing/2014/main" id="{149A6BE2-1349-1FA8-DC20-65067703A565}"/>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8;p33">
              <a:extLst>
                <a:ext uri="{FF2B5EF4-FFF2-40B4-BE49-F238E27FC236}">
                  <a16:creationId xmlns:a16="http://schemas.microsoft.com/office/drawing/2014/main" id="{68E66807-1EA8-9085-01F5-F5084EF16885}"/>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9;p33">
              <a:extLst>
                <a:ext uri="{FF2B5EF4-FFF2-40B4-BE49-F238E27FC236}">
                  <a16:creationId xmlns:a16="http://schemas.microsoft.com/office/drawing/2014/main" id="{1C58D692-0A91-EE61-C4CC-CAB9B3BEA98E}"/>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90;p33">
              <a:extLst>
                <a:ext uri="{FF2B5EF4-FFF2-40B4-BE49-F238E27FC236}">
                  <a16:creationId xmlns:a16="http://schemas.microsoft.com/office/drawing/2014/main" id="{6F670751-F83C-3866-3BFD-F51CD4DD66AC}"/>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91;p33">
              <a:extLst>
                <a:ext uri="{FF2B5EF4-FFF2-40B4-BE49-F238E27FC236}">
                  <a16:creationId xmlns:a16="http://schemas.microsoft.com/office/drawing/2014/main" id="{E601E843-5DE1-E852-E14A-B77B83710AE8}"/>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2;p33">
              <a:extLst>
                <a:ext uri="{FF2B5EF4-FFF2-40B4-BE49-F238E27FC236}">
                  <a16:creationId xmlns:a16="http://schemas.microsoft.com/office/drawing/2014/main" id="{33DF4BCA-4FE9-11BB-E658-6586BAA2F120}"/>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3;p33">
              <a:extLst>
                <a:ext uri="{FF2B5EF4-FFF2-40B4-BE49-F238E27FC236}">
                  <a16:creationId xmlns:a16="http://schemas.microsoft.com/office/drawing/2014/main" id="{DF175E2B-142E-E4C8-695E-4A2790D45F83}"/>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4;p33">
              <a:extLst>
                <a:ext uri="{FF2B5EF4-FFF2-40B4-BE49-F238E27FC236}">
                  <a16:creationId xmlns:a16="http://schemas.microsoft.com/office/drawing/2014/main" id="{F31352B8-0EE3-7EFB-2D1B-1449BBD17C63}"/>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5;p33">
              <a:extLst>
                <a:ext uri="{FF2B5EF4-FFF2-40B4-BE49-F238E27FC236}">
                  <a16:creationId xmlns:a16="http://schemas.microsoft.com/office/drawing/2014/main" id="{041A34DA-5FB7-0E2F-C69B-B78EAA4245DD}"/>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6;p33">
              <a:extLst>
                <a:ext uri="{FF2B5EF4-FFF2-40B4-BE49-F238E27FC236}">
                  <a16:creationId xmlns:a16="http://schemas.microsoft.com/office/drawing/2014/main" id="{74066AF6-F133-5DF0-D880-32C7031E234F}"/>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7;p33">
              <a:extLst>
                <a:ext uri="{FF2B5EF4-FFF2-40B4-BE49-F238E27FC236}">
                  <a16:creationId xmlns:a16="http://schemas.microsoft.com/office/drawing/2014/main" id="{01AD1641-CC99-3351-6035-F7FA6E992F73}"/>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8;p33">
              <a:extLst>
                <a:ext uri="{FF2B5EF4-FFF2-40B4-BE49-F238E27FC236}">
                  <a16:creationId xmlns:a16="http://schemas.microsoft.com/office/drawing/2014/main" id="{03DC0355-0167-8368-DBD5-295C668CFE00}"/>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9;p33">
              <a:extLst>
                <a:ext uri="{FF2B5EF4-FFF2-40B4-BE49-F238E27FC236}">
                  <a16:creationId xmlns:a16="http://schemas.microsoft.com/office/drawing/2014/main" id="{AFAA5EC9-47C9-F129-EAAC-4763CBB36E8D}"/>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800;p33">
              <a:extLst>
                <a:ext uri="{FF2B5EF4-FFF2-40B4-BE49-F238E27FC236}">
                  <a16:creationId xmlns:a16="http://schemas.microsoft.com/office/drawing/2014/main" id="{8035B53B-850C-50BB-3E04-1EBA2C0827F7}"/>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801;p33">
              <a:extLst>
                <a:ext uri="{FF2B5EF4-FFF2-40B4-BE49-F238E27FC236}">
                  <a16:creationId xmlns:a16="http://schemas.microsoft.com/office/drawing/2014/main" id="{9049312F-427C-0465-8625-DF55F4945766}"/>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2;p33">
              <a:extLst>
                <a:ext uri="{FF2B5EF4-FFF2-40B4-BE49-F238E27FC236}">
                  <a16:creationId xmlns:a16="http://schemas.microsoft.com/office/drawing/2014/main" id="{EB930D6C-89F0-83D4-6048-6E926850E06E}"/>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3;p33">
              <a:extLst>
                <a:ext uri="{FF2B5EF4-FFF2-40B4-BE49-F238E27FC236}">
                  <a16:creationId xmlns:a16="http://schemas.microsoft.com/office/drawing/2014/main" id="{ED6A0D42-E7C8-8779-4DC6-BB10E415FE95}"/>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4;p33">
              <a:extLst>
                <a:ext uri="{FF2B5EF4-FFF2-40B4-BE49-F238E27FC236}">
                  <a16:creationId xmlns:a16="http://schemas.microsoft.com/office/drawing/2014/main" id="{44DDA15B-54E9-50EB-FD92-A71D250879FD}"/>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5;p33">
              <a:extLst>
                <a:ext uri="{FF2B5EF4-FFF2-40B4-BE49-F238E27FC236}">
                  <a16:creationId xmlns:a16="http://schemas.microsoft.com/office/drawing/2014/main" id="{D44368DA-3E35-5D36-3B9C-5936E1AFCBE4}"/>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6;p33">
              <a:extLst>
                <a:ext uri="{FF2B5EF4-FFF2-40B4-BE49-F238E27FC236}">
                  <a16:creationId xmlns:a16="http://schemas.microsoft.com/office/drawing/2014/main" id="{4DC45AB7-2352-A4FC-794B-D533F22F3A14}"/>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7;p33">
              <a:extLst>
                <a:ext uri="{FF2B5EF4-FFF2-40B4-BE49-F238E27FC236}">
                  <a16:creationId xmlns:a16="http://schemas.microsoft.com/office/drawing/2014/main" id="{CBCFA2DA-4C30-F490-FD7A-353B758089F4}"/>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8;p33">
              <a:extLst>
                <a:ext uri="{FF2B5EF4-FFF2-40B4-BE49-F238E27FC236}">
                  <a16:creationId xmlns:a16="http://schemas.microsoft.com/office/drawing/2014/main" id="{3F2F59CC-2279-0832-E5B2-E100173230FB}"/>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9;p33">
              <a:extLst>
                <a:ext uri="{FF2B5EF4-FFF2-40B4-BE49-F238E27FC236}">
                  <a16:creationId xmlns:a16="http://schemas.microsoft.com/office/drawing/2014/main" id="{1C0D1BEB-25A7-1F13-9A7C-E739AE3BE54E}"/>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10;p33">
              <a:extLst>
                <a:ext uri="{FF2B5EF4-FFF2-40B4-BE49-F238E27FC236}">
                  <a16:creationId xmlns:a16="http://schemas.microsoft.com/office/drawing/2014/main" id="{F96E5128-910C-B736-1709-0BC74AF02D36}"/>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11;p33">
              <a:extLst>
                <a:ext uri="{FF2B5EF4-FFF2-40B4-BE49-F238E27FC236}">
                  <a16:creationId xmlns:a16="http://schemas.microsoft.com/office/drawing/2014/main" id="{AA082740-8BEF-E2F8-2309-1B2FB08FF02D}"/>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2;p33">
              <a:extLst>
                <a:ext uri="{FF2B5EF4-FFF2-40B4-BE49-F238E27FC236}">
                  <a16:creationId xmlns:a16="http://schemas.microsoft.com/office/drawing/2014/main" id="{E33FFAE0-0506-A794-EC72-D2B82A400EC4}"/>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3;p33">
              <a:extLst>
                <a:ext uri="{FF2B5EF4-FFF2-40B4-BE49-F238E27FC236}">
                  <a16:creationId xmlns:a16="http://schemas.microsoft.com/office/drawing/2014/main" id="{9C1D28E8-0C78-E45A-B23B-6272BF1F9613}"/>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4;p33">
              <a:extLst>
                <a:ext uri="{FF2B5EF4-FFF2-40B4-BE49-F238E27FC236}">
                  <a16:creationId xmlns:a16="http://schemas.microsoft.com/office/drawing/2014/main" id="{F6EEB65F-C4AC-1F8F-5577-195FA2903FE4}"/>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5;p33">
              <a:extLst>
                <a:ext uri="{FF2B5EF4-FFF2-40B4-BE49-F238E27FC236}">
                  <a16:creationId xmlns:a16="http://schemas.microsoft.com/office/drawing/2014/main" id="{6AC638EE-1B03-48E5-1A6B-03FC37E64BE8}"/>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6;p33">
              <a:extLst>
                <a:ext uri="{FF2B5EF4-FFF2-40B4-BE49-F238E27FC236}">
                  <a16:creationId xmlns:a16="http://schemas.microsoft.com/office/drawing/2014/main" id="{B7609483-086D-8F25-32C8-7C33A3C625BA}"/>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7;p33">
              <a:extLst>
                <a:ext uri="{FF2B5EF4-FFF2-40B4-BE49-F238E27FC236}">
                  <a16:creationId xmlns:a16="http://schemas.microsoft.com/office/drawing/2014/main" id="{1DB41D8C-C659-3867-3921-B5883929C77D}"/>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8;p33">
              <a:extLst>
                <a:ext uri="{FF2B5EF4-FFF2-40B4-BE49-F238E27FC236}">
                  <a16:creationId xmlns:a16="http://schemas.microsoft.com/office/drawing/2014/main" id="{D9651C9C-8955-93BB-6BD8-A4CBEBD9B4A9}"/>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9;p33">
              <a:extLst>
                <a:ext uri="{FF2B5EF4-FFF2-40B4-BE49-F238E27FC236}">
                  <a16:creationId xmlns:a16="http://schemas.microsoft.com/office/drawing/2014/main" id="{EFF643A7-96CB-EFCB-A2A1-8BC9B5804F65}"/>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20;p33">
              <a:extLst>
                <a:ext uri="{FF2B5EF4-FFF2-40B4-BE49-F238E27FC236}">
                  <a16:creationId xmlns:a16="http://schemas.microsoft.com/office/drawing/2014/main" id="{CB249395-86AB-3EB2-C42F-399DFD3717F9}"/>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21;p33">
              <a:extLst>
                <a:ext uri="{FF2B5EF4-FFF2-40B4-BE49-F238E27FC236}">
                  <a16:creationId xmlns:a16="http://schemas.microsoft.com/office/drawing/2014/main" id="{308A7C8A-0F04-6432-69C2-02706D84BAAE}"/>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2;p33">
              <a:extLst>
                <a:ext uri="{FF2B5EF4-FFF2-40B4-BE49-F238E27FC236}">
                  <a16:creationId xmlns:a16="http://schemas.microsoft.com/office/drawing/2014/main" id="{8C636BAE-8FB6-5A2B-F714-FCA8C4D65998}"/>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3;p33">
              <a:extLst>
                <a:ext uri="{FF2B5EF4-FFF2-40B4-BE49-F238E27FC236}">
                  <a16:creationId xmlns:a16="http://schemas.microsoft.com/office/drawing/2014/main" id="{6016A6AC-0AC4-2EFC-54FD-297571869EA3}"/>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4;p33">
              <a:extLst>
                <a:ext uri="{FF2B5EF4-FFF2-40B4-BE49-F238E27FC236}">
                  <a16:creationId xmlns:a16="http://schemas.microsoft.com/office/drawing/2014/main" id="{8407415B-1E39-973E-E76D-E5523F58AE1F}"/>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5;p33">
              <a:extLst>
                <a:ext uri="{FF2B5EF4-FFF2-40B4-BE49-F238E27FC236}">
                  <a16:creationId xmlns:a16="http://schemas.microsoft.com/office/drawing/2014/main" id="{3877E638-D68C-0468-0ED8-2CDEE2825EE6}"/>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6;p33">
              <a:extLst>
                <a:ext uri="{FF2B5EF4-FFF2-40B4-BE49-F238E27FC236}">
                  <a16:creationId xmlns:a16="http://schemas.microsoft.com/office/drawing/2014/main" id="{DDA4DDF9-A0B4-D559-A301-583F9FE83252}"/>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7;p33">
              <a:extLst>
                <a:ext uri="{FF2B5EF4-FFF2-40B4-BE49-F238E27FC236}">
                  <a16:creationId xmlns:a16="http://schemas.microsoft.com/office/drawing/2014/main" id="{AECAAE82-D647-B02E-215E-16ED166B5736}"/>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8;p33">
              <a:extLst>
                <a:ext uri="{FF2B5EF4-FFF2-40B4-BE49-F238E27FC236}">
                  <a16:creationId xmlns:a16="http://schemas.microsoft.com/office/drawing/2014/main" id="{9A907F34-5B8A-8F1E-BBCE-BD7D17A46EFE}"/>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9;p33">
              <a:extLst>
                <a:ext uri="{FF2B5EF4-FFF2-40B4-BE49-F238E27FC236}">
                  <a16:creationId xmlns:a16="http://schemas.microsoft.com/office/drawing/2014/main" id="{723553D0-B233-81A2-22CB-89DCD6CC4690}"/>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30;p33">
              <a:extLst>
                <a:ext uri="{FF2B5EF4-FFF2-40B4-BE49-F238E27FC236}">
                  <a16:creationId xmlns:a16="http://schemas.microsoft.com/office/drawing/2014/main" id="{04AC7896-0BDA-137D-BC47-1542408FBD49}"/>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31;p33">
              <a:extLst>
                <a:ext uri="{FF2B5EF4-FFF2-40B4-BE49-F238E27FC236}">
                  <a16:creationId xmlns:a16="http://schemas.microsoft.com/office/drawing/2014/main" id="{641F9FFB-3EAF-D099-1D34-D54EB78AAB0A}"/>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2;p33">
              <a:extLst>
                <a:ext uri="{FF2B5EF4-FFF2-40B4-BE49-F238E27FC236}">
                  <a16:creationId xmlns:a16="http://schemas.microsoft.com/office/drawing/2014/main" id="{7BB5A692-9989-90FD-B0B9-2D334E36D546}"/>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3;p33">
              <a:extLst>
                <a:ext uri="{FF2B5EF4-FFF2-40B4-BE49-F238E27FC236}">
                  <a16:creationId xmlns:a16="http://schemas.microsoft.com/office/drawing/2014/main" id="{38119616-A04B-5F29-55D1-AFB8B85D4CA6}"/>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4;p33">
              <a:extLst>
                <a:ext uri="{FF2B5EF4-FFF2-40B4-BE49-F238E27FC236}">
                  <a16:creationId xmlns:a16="http://schemas.microsoft.com/office/drawing/2014/main" id="{3C5C1385-69D9-F61E-DE23-80C578D5ED77}"/>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5;p33">
              <a:extLst>
                <a:ext uri="{FF2B5EF4-FFF2-40B4-BE49-F238E27FC236}">
                  <a16:creationId xmlns:a16="http://schemas.microsoft.com/office/drawing/2014/main" id="{EE03D2BD-EAFA-39B0-E5E9-D54D309A22C4}"/>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6;p33">
              <a:extLst>
                <a:ext uri="{FF2B5EF4-FFF2-40B4-BE49-F238E27FC236}">
                  <a16:creationId xmlns:a16="http://schemas.microsoft.com/office/drawing/2014/main" id="{E511FD77-52C0-6FF1-3FBA-06CCE2A97E93}"/>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7;p33">
              <a:extLst>
                <a:ext uri="{FF2B5EF4-FFF2-40B4-BE49-F238E27FC236}">
                  <a16:creationId xmlns:a16="http://schemas.microsoft.com/office/drawing/2014/main" id="{D6E249DF-1DA1-B306-2E81-6F12517DA953}"/>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8;p33">
              <a:extLst>
                <a:ext uri="{FF2B5EF4-FFF2-40B4-BE49-F238E27FC236}">
                  <a16:creationId xmlns:a16="http://schemas.microsoft.com/office/drawing/2014/main" id="{979C87BA-20BE-1F66-C3C5-B788724E43CE}"/>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9;p33">
              <a:extLst>
                <a:ext uri="{FF2B5EF4-FFF2-40B4-BE49-F238E27FC236}">
                  <a16:creationId xmlns:a16="http://schemas.microsoft.com/office/drawing/2014/main" id="{D99DC701-5720-E55A-4303-2C1F90888009}"/>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40;p33">
              <a:extLst>
                <a:ext uri="{FF2B5EF4-FFF2-40B4-BE49-F238E27FC236}">
                  <a16:creationId xmlns:a16="http://schemas.microsoft.com/office/drawing/2014/main" id="{F979837D-3F4E-7719-D0FF-C0E94459BA78}"/>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41;p33">
              <a:extLst>
                <a:ext uri="{FF2B5EF4-FFF2-40B4-BE49-F238E27FC236}">
                  <a16:creationId xmlns:a16="http://schemas.microsoft.com/office/drawing/2014/main" id="{1077E6CD-2987-C471-5C10-C5A2F52056A1}"/>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2;p33">
              <a:extLst>
                <a:ext uri="{FF2B5EF4-FFF2-40B4-BE49-F238E27FC236}">
                  <a16:creationId xmlns:a16="http://schemas.microsoft.com/office/drawing/2014/main" id="{5015FC89-96A5-69C4-6573-2776260B0460}"/>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3;p33">
              <a:extLst>
                <a:ext uri="{FF2B5EF4-FFF2-40B4-BE49-F238E27FC236}">
                  <a16:creationId xmlns:a16="http://schemas.microsoft.com/office/drawing/2014/main" id="{FA2FAEFD-D1D7-EAEA-5B8D-D661E37196B5}"/>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4;p33">
              <a:extLst>
                <a:ext uri="{FF2B5EF4-FFF2-40B4-BE49-F238E27FC236}">
                  <a16:creationId xmlns:a16="http://schemas.microsoft.com/office/drawing/2014/main" id="{50018C7C-4918-B621-CDE1-A9EC94CDA92A}"/>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5;p33">
              <a:extLst>
                <a:ext uri="{FF2B5EF4-FFF2-40B4-BE49-F238E27FC236}">
                  <a16:creationId xmlns:a16="http://schemas.microsoft.com/office/drawing/2014/main" id="{CD61F7E8-4CA1-639B-875E-B782B356E36D}"/>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6;p33">
              <a:extLst>
                <a:ext uri="{FF2B5EF4-FFF2-40B4-BE49-F238E27FC236}">
                  <a16:creationId xmlns:a16="http://schemas.microsoft.com/office/drawing/2014/main" id="{DE872DBC-57BF-5D51-B406-44C8CDB94D20}"/>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7;p33">
              <a:extLst>
                <a:ext uri="{FF2B5EF4-FFF2-40B4-BE49-F238E27FC236}">
                  <a16:creationId xmlns:a16="http://schemas.microsoft.com/office/drawing/2014/main" id="{1C6E4D4E-1CDB-7663-E3B0-C36552803D93}"/>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8;p33">
              <a:extLst>
                <a:ext uri="{FF2B5EF4-FFF2-40B4-BE49-F238E27FC236}">
                  <a16:creationId xmlns:a16="http://schemas.microsoft.com/office/drawing/2014/main" id="{A77B191C-7970-0E69-044F-60930881918A}"/>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9;p33">
              <a:extLst>
                <a:ext uri="{FF2B5EF4-FFF2-40B4-BE49-F238E27FC236}">
                  <a16:creationId xmlns:a16="http://schemas.microsoft.com/office/drawing/2014/main" id="{B30973DF-FF80-AD51-3427-56DEB7591A81}"/>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50;p33">
              <a:extLst>
                <a:ext uri="{FF2B5EF4-FFF2-40B4-BE49-F238E27FC236}">
                  <a16:creationId xmlns:a16="http://schemas.microsoft.com/office/drawing/2014/main" id="{5FDA3BBD-FE11-556F-1CCF-EA01613B8CF3}"/>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51;p33">
              <a:extLst>
                <a:ext uri="{FF2B5EF4-FFF2-40B4-BE49-F238E27FC236}">
                  <a16:creationId xmlns:a16="http://schemas.microsoft.com/office/drawing/2014/main" id="{5435802F-C9F3-2B83-983C-B4E8A812F743}"/>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2;p33">
              <a:extLst>
                <a:ext uri="{FF2B5EF4-FFF2-40B4-BE49-F238E27FC236}">
                  <a16:creationId xmlns:a16="http://schemas.microsoft.com/office/drawing/2014/main" id="{BA3EAFE3-DBF1-5BBD-D48C-C3FAD9EC2D3B}"/>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3;p33">
              <a:extLst>
                <a:ext uri="{FF2B5EF4-FFF2-40B4-BE49-F238E27FC236}">
                  <a16:creationId xmlns:a16="http://schemas.microsoft.com/office/drawing/2014/main" id="{E788527F-C4C6-E904-75B8-219458E6512D}"/>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4;p33">
              <a:extLst>
                <a:ext uri="{FF2B5EF4-FFF2-40B4-BE49-F238E27FC236}">
                  <a16:creationId xmlns:a16="http://schemas.microsoft.com/office/drawing/2014/main" id="{80338B9A-FD70-1668-42A8-DE443FC59796}"/>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5;p33">
              <a:extLst>
                <a:ext uri="{FF2B5EF4-FFF2-40B4-BE49-F238E27FC236}">
                  <a16:creationId xmlns:a16="http://schemas.microsoft.com/office/drawing/2014/main" id="{29D910F7-C863-69E5-0EF7-9B9762276A99}"/>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6;p33">
              <a:extLst>
                <a:ext uri="{FF2B5EF4-FFF2-40B4-BE49-F238E27FC236}">
                  <a16:creationId xmlns:a16="http://schemas.microsoft.com/office/drawing/2014/main" id="{D4F88A1B-2C65-D157-6686-07C3B805A65A}"/>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7;p33">
              <a:extLst>
                <a:ext uri="{FF2B5EF4-FFF2-40B4-BE49-F238E27FC236}">
                  <a16:creationId xmlns:a16="http://schemas.microsoft.com/office/drawing/2014/main" id="{3837ACEC-2FCF-4D85-6059-AD3890CAEE80}"/>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8;p33">
              <a:extLst>
                <a:ext uri="{FF2B5EF4-FFF2-40B4-BE49-F238E27FC236}">
                  <a16:creationId xmlns:a16="http://schemas.microsoft.com/office/drawing/2014/main" id="{BC9106D0-7E89-4996-01E9-50D0A3C062E1}"/>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9;p33">
              <a:extLst>
                <a:ext uri="{FF2B5EF4-FFF2-40B4-BE49-F238E27FC236}">
                  <a16:creationId xmlns:a16="http://schemas.microsoft.com/office/drawing/2014/main" id="{C1EB8FBE-D673-0992-4E96-EAE54132C704}"/>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60;p33">
              <a:extLst>
                <a:ext uri="{FF2B5EF4-FFF2-40B4-BE49-F238E27FC236}">
                  <a16:creationId xmlns:a16="http://schemas.microsoft.com/office/drawing/2014/main" id="{236FB32F-3CC7-8290-73BC-2BFEAD683133}"/>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61;p33">
              <a:extLst>
                <a:ext uri="{FF2B5EF4-FFF2-40B4-BE49-F238E27FC236}">
                  <a16:creationId xmlns:a16="http://schemas.microsoft.com/office/drawing/2014/main" id="{E745A2F8-7C01-4BF9-F1E5-444AF1FC4822}"/>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2;p33">
              <a:extLst>
                <a:ext uri="{FF2B5EF4-FFF2-40B4-BE49-F238E27FC236}">
                  <a16:creationId xmlns:a16="http://schemas.microsoft.com/office/drawing/2014/main" id="{340DC888-2A8D-39EB-404B-F53155008600}"/>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3;p33">
              <a:extLst>
                <a:ext uri="{FF2B5EF4-FFF2-40B4-BE49-F238E27FC236}">
                  <a16:creationId xmlns:a16="http://schemas.microsoft.com/office/drawing/2014/main" id="{98B57FF6-B79D-147A-2564-05170CED40BE}"/>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4;p33">
              <a:extLst>
                <a:ext uri="{FF2B5EF4-FFF2-40B4-BE49-F238E27FC236}">
                  <a16:creationId xmlns:a16="http://schemas.microsoft.com/office/drawing/2014/main" id="{EA487C7C-3084-ECA6-07F6-4810AADCF8FD}"/>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5;p33">
              <a:extLst>
                <a:ext uri="{FF2B5EF4-FFF2-40B4-BE49-F238E27FC236}">
                  <a16:creationId xmlns:a16="http://schemas.microsoft.com/office/drawing/2014/main" id="{F3A842E6-BE30-DB01-E9FA-731870E4EB91}"/>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6;p33">
              <a:extLst>
                <a:ext uri="{FF2B5EF4-FFF2-40B4-BE49-F238E27FC236}">
                  <a16:creationId xmlns:a16="http://schemas.microsoft.com/office/drawing/2014/main" id="{28E7FABC-6759-BCC8-8814-98216ACF1214}"/>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7;p33">
              <a:extLst>
                <a:ext uri="{FF2B5EF4-FFF2-40B4-BE49-F238E27FC236}">
                  <a16:creationId xmlns:a16="http://schemas.microsoft.com/office/drawing/2014/main" id="{37CB7E1C-1015-3737-9E97-3CA588707ABB}"/>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8;p33">
              <a:extLst>
                <a:ext uri="{FF2B5EF4-FFF2-40B4-BE49-F238E27FC236}">
                  <a16:creationId xmlns:a16="http://schemas.microsoft.com/office/drawing/2014/main" id="{746DCB77-034C-A782-563C-CAE28ED7C297}"/>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9;p33">
              <a:extLst>
                <a:ext uri="{FF2B5EF4-FFF2-40B4-BE49-F238E27FC236}">
                  <a16:creationId xmlns:a16="http://schemas.microsoft.com/office/drawing/2014/main" id="{81203F91-1C94-20CE-DBEC-B07CBC3AEDD4}"/>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70;p33">
              <a:extLst>
                <a:ext uri="{FF2B5EF4-FFF2-40B4-BE49-F238E27FC236}">
                  <a16:creationId xmlns:a16="http://schemas.microsoft.com/office/drawing/2014/main" id="{846BB7EB-4162-D161-9644-F51003EAB4CA}"/>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71;p33">
              <a:extLst>
                <a:ext uri="{FF2B5EF4-FFF2-40B4-BE49-F238E27FC236}">
                  <a16:creationId xmlns:a16="http://schemas.microsoft.com/office/drawing/2014/main" id="{854F7536-D09B-B1AD-FAEB-7E07EB523B1C}"/>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2;p33">
              <a:extLst>
                <a:ext uri="{FF2B5EF4-FFF2-40B4-BE49-F238E27FC236}">
                  <a16:creationId xmlns:a16="http://schemas.microsoft.com/office/drawing/2014/main" id="{E66CA402-1498-24DF-4DF6-CF4B955A3883}"/>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3;p33">
              <a:extLst>
                <a:ext uri="{FF2B5EF4-FFF2-40B4-BE49-F238E27FC236}">
                  <a16:creationId xmlns:a16="http://schemas.microsoft.com/office/drawing/2014/main" id="{158E1B96-6319-331C-C4B7-DEF27A8E3802}"/>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4;p33">
              <a:extLst>
                <a:ext uri="{FF2B5EF4-FFF2-40B4-BE49-F238E27FC236}">
                  <a16:creationId xmlns:a16="http://schemas.microsoft.com/office/drawing/2014/main" id="{02E48222-FB40-DC35-8328-265BC34F3C85}"/>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5;p33">
              <a:extLst>
                <a:ext uri="{FF2B5EF4-FFF2-40B4-BE49-F238E27FC236}">
                  <a16:creationId xmlns:a16="http://schemas.microsoft.com/office/drawing/2014/main" id="{4A2205AB-5059-96BA-615D-C54AC607ACD7}"/>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6;p33">
              <a:extLst>
                <a:ext uri="{FF2B5EF4-FFF2-40B4-BE49-F238E27FC236}">
                  <a16:creationId xmlns:a16="http://schemas.microsoft.com/office/drawing/2014/main" id="{8A2C3EF3-7D90-D150-95CB-B60644618D06}"/>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7;p33">
              <a:extLst>
                <a:ext uri="{FF2B5EF4-FFF2-40B4-BE49-F238E27FC236}">
                  <a16:creationId xmlns:a16="http://schemas.microsoft.com/office/drawing/2014/main" id="{B937E98B-E1C4-6400-23F2-B59A43C41733}"/>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8;p33">
              <a:extLst>
                <a:ext uri="{FF2B5EF4-FFF2-40B4-BE49-F238E27FC236}">
                  <a16:creationId xmlns:a16="http://schemas.microsoft.com/office/drawing/2014/main" id="{F4DAC5FD-F579-9666-8202-6B47728A2701}"/>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9;p33">
              <a:extLst>
                <a:ext uri="{FF2B5EF4-FFF2-40B4-BE49-F238E27FC236}">
                  <a16:creationId xmlns:a16="http://schemas.microsoft.com/office/drawing/2014/main" id="{F5982BE8-A551-D058-6EDD-05BA964402C7}"/>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80;p33">
              <a:extLst>
                <a:ext uri="{FF2B5EF4-FFF2-40B4-BE49-F238E27FC236}">
                  <a16:creationId xmlns:a16="http://schemas.microsoft.com/office/drawing/2014/main" id="{AC01D1DC-60D2-46C5-203F-46C8F92D140F}"/>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81;p33">
              <a:extLst>
                <a:ext uri="{FF2B5EF4-FFF2-40B4-BE49-F238E27FC236}">
                  <a16:creationId xmlns:a16="http://schemas.microsoft.com/office/drawing/2014/main" id="{AA030ACF-056F-5268-C8BE-C06AD9302860}"/>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2;p33">
              <a:extLst>
                <a:ext uri="{FF2B5EF4-FFF2-40B4-BE49-F238E27FC236}">
                  <a16:creationId xmlns:a16="http://schemas.microsoft.com/office/drawing/2014/main" id="{F65F2C31-AF9C-F2EE-E06C-30B5B6222CBE}"/>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3;p33">
              <a:extLst>
                <a:ext uri="{FF2B5EF4-FFF2-40B4-BE49-F238E27FC236}">
                  <a16:creationId xmlns:a16="http://schemas.microsoft.com/office/drawing/2014/main" id="{90CF75EE-B605-DEF4-7767-F427FE06B1BD}"/>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4;p33">
              <a:extLst>
                <a:ext uri="{FF2B5EF4-FFF2-40B4-BE49-F238E27FC236}">
                  <a16:creationId xmlns:a16="http://schemas.microsoft.com/office/drawing/2014/main" id="{79D89B4A-7845-09BA-ACF6-84D3B0A96847}"/>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5;p33">
              <a:extLst>
                <a:ext uri="{FF2B5EF4-FFF2-40B4-BE49-F238E27FC236}">
                  <a16:creationId xmlns:a16="http://schemas.microsoft.com/office/drawing/2014/main" id="{4E7EA873-9953-85A2-2E61-8264EF144E5B}"/>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6;p33">
              <a:extLst>
                <a:ext uri="{FF2B5EF4-FFF2-40B4-BE49-F238E27FC236}">
                  <a16:creationId xmlns:a16="http://schemas.microsoft.com/office/drawing/2014/main" id="{E1880D05-A950-A291-D046-9C81A2FBABB2}"/>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7;p33">
              <a:extLst>
                <a:ext uri="{FF2B5EF4-FFF2-40B4-BE49-F238E27FC236}">
                  <a16:creationId xmlns:a16="http://schemas.microsoft.com/office/drawing/2014/main" id="{F15B27E4-F3E9-7E4D-BA2E-32B3E4962DDE}"/>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8;p33">
              <a:extLst>
                <a:ext uri="{FF2B5EF4-FFF2-40B4-BE49-F238E27FC236}">
                  <a16:creationId xmlns:a16="http://schemas.microsoft.com/office/drawing/2014/main" id="{47EF9231-D055-E561-21C6-4A96594FCCC9}"/>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9;p33">
              <a:extLst>
                <a:ext uri="{FF2B5EF4-FFF2-40B4-BE49-F238E27FC236}">
                  <a16:creationId xmlns:a16="http://schemas.microsoft.com/office/drawing/2014/main" id="{06DC39DF-42DA-7945-D306-B5FC3C6AB316}"/>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90;p33">
              <a:extLst>
                <a:ext uri="{FF2B5EF4-FFF2-40B4-BE49-F238E27FC236}">
                  <a16:creationId xmlns:a16="http://schemas.microsoft.com/office/drawing/2014/main" id="{867FCD9A-29C3-FC0E-9AF2-09D76A86AD4F}"/>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91;p33">
              <a:extLst>
                <a:ext uri="{FF2B5EF4-FFF2-40B4-BE49-F238E27FC236}">
                  <a16:creationId xmlns:a16="http://schemas.microsoft.com/office/drawing/2014/main" id="{C2589F94-C06D-62A3-11BD-0E59DDB8D734}"/>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2;p33">
              <a:extLst>
                <a:ext uri="{FF2B5EF4-FFF2-40B4-BE49-F238E27FC236}">
                  <a16:creationId xmlns:a16="http://schemas.microsoft.com/office/drawing/2014/main" id="{16463F97-C773-F6E1-5786-9B628BD1A77B}"/>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3;p33">
              <a:extLst>
                <a:ext uri="{FF2B5EF4-FFF2-40B4-BE49-F238E27FC236}">
                  <a16:creationId xmlns:a16="http://schemas.microsoft.com/office/drawing/2014/main" id="{C5F24D79-29FA-F4A0-9F4A-CEDAF75F2326}"/>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4;p33">
              <a:extLst>
                <a:ext uri="{FF2B5EF4-FFF2-40B4-BE49-F238E27FC236}">
                  <a16:creationId xmlns:a16="http://schemas.microsoft.com/office/drawing/2014/main" id="{FD6930AB-60F0-CE9F-A311-6E44627BE33F}"/>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5;p33">
              <a:extLst>
                <a:ext uri="{FF2B5EF4-FFF2-40B4-BE49-F238E27FC236}">
                  <a16:creationId xmlns:a16="http://schemas.microsoft.com/office/drawing/2014/main" id="{A4D3561B-5AED-BA3E-DD35-A075FEE04C4A}"/>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6;p33">
              <a:extLst>
                <a:ext uri="{FF2B5EF4-FFF2-40B4-BE49-F238E27FC236}">
                  <a16:creationId xmlns:a16="http://schemas.microsoft.com/office/drawing/2014/main" id="{195CFE8B-C9C6-303A-869A-5FD31E64C48E}"/>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7;p33">
              <a:extLst>
                <a:ext uri="{FF2B5EF4-FFF2-40B4-BE49-F238E27FC236}">
                  <a16:creationId xmlns:a16="http://schemas.microsoft.com/office/drawing/2014/main" id="{69F4CB00-091F-76F4-BA7F-26E01B1B71ED}"/>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8;p33">
              <a:extLst>
                <a:ext uri="{FF2B5EF4-FFF2-40B4-BE49-F238E27FC236}">
                  <a16:creationId xmlns:a16="http://schemas.microsoft.com/office/drawing/2014/main" id="{36396633-A8C5-76BE-AA33-90A7B7017FA0}"/>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9;p33">
              <a:extLst>
                <a:ext uri="{FF2B5EF4-FFF2-40B4-BE49-F238E27FC236}">
                  <a16:creationId xmlns:a16="http://schemas.microsoft.com/office/drawing/2014/main" id="{2026459F-E82B-21A8-3655-A29AC6E56509}"/>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900;p33">
              <a:extLst>
                <a:ext uri="{FF2B5EF4-FFF2-40B4-BE49-F238E27FC236}">
                  <a16:creationId xmlns:a16="http://schemas.microsoft.com/office/drawing/2014/main" id="{3637ED27-0B45-2947-BD5C-FB8185184D10}"/>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901;p33">
              <a:extLst>
                <a:ext uri="{FF2B5EF4-FFF2-40B4-BE49-F238E27FC236}">
                  <a16:creationId xmlns:a16="http://schemas.microsoft.com/office/drawing/2014/main" id="{0D6578BA-C28B-5FAB-9F80-DBD67734FA46}"/>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2;p33">
              <a:extLst>
                <a:ext uri="{FF2B5EF4-FFF2-40B4-BE49-F238E27FC236}">
                  <a16:creationId xmlns:a16="http://schemas.microsoft.com/office/drawing/2014/main" id="{F8F830E3-99E4-E0F2-C44D-65036B60428E}"/>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3;p33">
              <a:extLst>
                <a:ext uri="{FF2B5EF4-FFF2-40B4-BE49-F238E27FC236}">
                  <a16:creationId xmlns:a16="http://schemas.microsoft.com/office/drawing/2014/main" id="{84BFDAF3-7905-1E4A-CF79-E4EA9BB10CCD}"/>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4;p33">
              <a:extLst>
                <a:ext uri="{FF2B5EF4-FFF2-40B4-BE49-F238E27FC236}">
                  <a16:creationId xmlns:a16="http://schemas.microsoft.com/office/drawing/2014/main" id="{F7628182-16B7-112F-8B7C-F10623D77A8F}"/>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5;p33">
              <a:extLst>
                <a:ext uri="{FF2B5EF4-FFF2-40B4-BE49-F238E27FC236}">
                  <a16:creationId xmlns:a16="http://schemas.microsoft.com/office/drawing/2014/main" id="{69630419-36CE-7A41-B4A9-135046D65910}"/>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6;p33">
              <a:extLst>
                <a:ext uri="{FF2B5EF4-FFF2-40B4-BE49-F238E27FC236}">
                  <a16:creationId xmlns:a16="http://schemas.microsoft.com/office/drawing/2014/main" id="{7B225C1F-CAAD-6899-27D2-E81E288FFE1C}"/>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7;p33">
              <a:extLst>
                <a:ext uri="{FF2B5EF4-FFF2-40B4-BE49-F238E27FC236}">
                  <a16:creationId xmlns:a16="http://schemas.microsoft.com/office/drawing/2014/main" id="{89A1B995-E1C3-EB0C-5A8D-BF31A53CC751}"/>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8;p33">
              <a:extLst>
                <a:ext uri="{FF2B5EF4-FFF2-40B4-BE49-F238E27FC236}">
                  <a16:creationId xmlns:a16="http://schemas.microsoft.com/office/drawing/2014/main" id="{AAB8DEAB-9B98-C44C-3D6B-138DD11EFBE1}"/>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9;p33">
              <a:extLst>
                <a:ext uri="{FF2B5EF4-FFF2-40B4-BE49-F238E27FC236}">
                  <a16:creationId xmlns:a16="http://schemas.microsoft.com/office/drawing/2014/main" id="{55CF38CC-51D0-3C91-D8CF-9925AB0437D9}"/>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10;p33">
              <a:extLst>
                <a:ext uri="{FF2B5EF4-FFF2-40B4-BE49-F238E27FC236}">
                  <a16:creationId xmlns:a16="http://schemas.microsoft.com/office/drawing/2014/main" id="{0D4CFEC9-0ED1-FC36-0E60-855C2D07A559}"/>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11;p33">
              <a:extLst>
                <a:ext uri="{FF2B5EF4-FFF2-40B4-BE49-F238E27FC236}">
                  <a16:creationId xmlns:a16="http://schemas.microsoft.com/office/drawing/2014/main" id="{44D1454B-B048-1A0E-CDB8-9CF330354861}"/>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2;p33">
              <a:extLst>
                <a:ext uri="{FF2B5EF4-FFF2-40B4-BE49-F238E27FC236}">
                  <a16:creationId xmlns:a16="http://schemas.microsoft.com/office/drawing/2014/main" id="{86723C2B-1D65-0C12-8B6A-4D5510FEDCDA}"/>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3;p33">
              <a:extLst>
                <a:ext uri="{FF2B5EF4-FFF2-40B4-BE49-F238E27FC236}">
                  <a16:creationId xmlns:a16="http://schemas.microsoft.com/office/drawing/2014/main" id="{8F7EE00E-D531-8A54-D435-6F827D95DFC9}"/>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4;p33">
              <a:extLst>
                <a:ext uri="{FF2B5EF4-FFF2-40B4-BE49-F238E27FC236}">
                  <a16:creationId xmlns:a16="http://schemas.microsoft.com/office/drawing/2014/main" id="{DB11C236-B1F5-F707-ABA7-C482DBE94B15}"/>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5;p33">
              <a:extLst>
                <a:ext uri="{FF2B5EF4-FFF2-40B4-BE49-F238E27FC236}">
                  <a16:creationId xmlns:a16="http://schemas.microsoft.com/office/drawing/2014/main" id="{A55FDE62-BA88-08D2-806F-D322D9359755}"/>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6;p33">
              <a:extLst>
                <a:ext uri="{FF2B5EF4-FFF2-40B4-BE49-F238E27FC236}">
                  <a16:creationId xmlns:a16="http://schemas.microsoft.com/office/drawing/2014/main" id="{C2AB86EB-03E4-9B34-D940-906806BA4E61}"/>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7;p33">
              <a:extLst>
                <a:ext uri="{FF2B5EF4-FFF2-40B4-BE49-F238E27FC236}">
                  <a16:creationId xmlns:a16="http://schemas.microsoft.com/office/drawing/2014/main" id="{A3118179-B6A9-E271-F4BF-DCDD1A82791B}"/>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8;p33">
              <a:extLst>
                <a:ext uri="{FF2B5EF4-FFF2-40B4-BE49-F238E27FC236}">
                  <a16:creationId xmlns:a16="http://schemas.microsoft.com/office/drawing/2014/main" id="{F5EBC76A-CF18-8A47-36D5-187DD58D9E85}"/>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9;p33">
              <a:extLst>
                <a:ext uri="{FF2B5EF4-FFF2-40B4-BE49-F238E27FC236}">
                  <a16:creationId xmlns:a16="http://schemas.microsoft.com/office/drawing/2014/main" id="{5B7865F3-5B31-C4F9-9BCF-AF0A9AED9A17}"/>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20;p33">
              <a:extLst>
                <a:ext uri="{FF2B5EF4-FFF2-40B4-BE49-F238E27FC236}">
                  <a16:creationId xmlns:a16="http://schemas.microsoft.com/office/drawing/2014/main" id="{C6C06A6E-1240-5BB2-EA25-BF986FDB7AD8}"/>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21;p33">
              <a:extLst>
                <a:ext uri="{FF2B5EF4-FFF2-40B4-BE49-F238E27FC236}">
                  <a16:creationId xmlns:a16="http://schemas.microsoft.com/office/drawing/2014/main" id="{C2FF3A85-5C26-760B-41DB-FA734B048997}"/>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2;p33">
              <a:extLst>
                <a:ext uri="{FF2B5EF4-FFF2-40B4-BE49-F238E27FC236}">
                  <a16:creationId xmlns:a16="http://schemas.microsoft.com/office/drawing/2014/main" id="{0681D358-8FA9-D5A1-3E70-BC30C4BF0DFB}"/>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3;p33">
              <a:extLst>
                <a:ext uri="{FF2B5EF4-FFF2-40B4-BE49-F238E27FC236}">
                  <a16:creationId xmlns:a16="http://schemas.microsoft.com/office/drawing/2014/main" id="{B1CF2BE1-A89D-A341-5A44-1406C069A40E}"/>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4;p33">
              <a:extLst>
                <a:ext uri="{FF2B5EF4-FFF2-40B4-BE49-F238E27FC236}">
                  <a16:creationId xmlns:a16="http://schemas.microsoft.com/office/drawing/2014/main" id="{BD4CA6E4-E704-4B13-B10E-C431D838F84D}"/>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5;p33">
              <a:extLst>
                <a:ext uri="{FF2B5EF4-FFF2-40B4-BE49-F238E27FC236}">
                  <a16:creationId xmlns:a16="http://schemas.microsoft.com/office/drawing/2014/main" id="{CA71E57E-EE68-DD1C-1EF0-AD919A1262DE}"/>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6;p33">
              <a:extLst>
                <a:ext uri="{FF2B5EF4-FFF2-40B4-BE49-F238E27FC236}">
                  <a16:creationId xmlns:a16="http://schemas.microsoft.com/office/drawing/2014/main" id="{D1F162AB-DD55-C58F-0140-FCE2857C3981}"/>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7;p33">
              <a:extLst>
                <a:ext uri="{FF2B5EF4-FFF2-40B4-BE49-F238E27FC236}">
                  <a16:creationId xmlns:a16="http://schemas.microsoft.com/office/drawing/2014/main" id="{6AE505B4-5598-FA83-5A59-A1F9A8D729BC}"/>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8;p33">
              <a:extLst>
                <a:ext uri="{FF2B5EF4-FFF2-40B4-BE49-F238E27FC236}">
                  <a16:creationId xmlns:a16="http://schemas.microsoft.com/office/drawing/2014/main" id="{CB3B8A94-04D1-B646-04E4-E53F13B62BFD}"/>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9;p33">
              <a:extLst>
                <a:ext uri="{FF2B5EF4-FFF2-40B4-BE49-F238E27FC236}">
                  <a16:creationId xmlns:a16="http://schemas.microsoft.com/office/drawing/2014/main" id="{50047234-9B42-6D24-4C31-A22401C35A17}"/>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30;p33">
              <a:extLst>
                <a:ext uri="{FF2B5EF4-FFF2-40B4-BE49-F238E27FC236}">
                  <a16:creationId xmlns:a16="http://schemas.microsoft.com/office/drawing/2014/main" id="{71A41F10-BBDA-7225-277E-B4C3A42C9761}"/>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31;p33">
              <a:extLst>
                <a:ext uri="{FF2B5EF4-FFF2-40B4-BE49-F238E27FC236}">
                  <a16:creationId xmlns:a16="http://schemas.microsoft.com/office/drawing/2014/main" id="{887551A0-B323-C534-D2C9-8E1A8F4BA9CE}"/>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2;p33">
              <a:extLst>
                <a:ext uri="{FF2B5EF4-FFF2-40B4-BE49-F238E27FC236}">
                  <a16:creationId xmlns:a16="http://schemas.microsoft.com/office/drawing/2014/main" id="{4D0CA265-E6DD-ED1D-7F22-0BE791F2101C}"/>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3;p33">
              <a:extLst>
                <a:ext uri="{FF2B5EF4-FFF2-40B4-BE49-F238E27FC236}">
                  <a16:creationId xmlns:a16="http://schemas.microsoft.com/office/drawing/2014/main" id="{7926C4FC-6D2D-2F4E-9F44-C3D1B359FF1B}"/>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4;p33">
              <a:extLst>
                <a:ext uri="{FF2B5EF4-FFF2-40B4-BE49-F238E27FC236}">
                  <a16:creationId xmlns:a16="http://schemas.microsoft.com/office/drawing/2014/main" id="{9D6DDB1A-E8EA-56BB-39E3-5BE1FF4A6157}"/>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5;p33">
              <a:extLst>
                <a:ext uri="{FF2B5EF4-FFF2-40B4-BE49-F238E27FC236}">
                  <a16:creationId xmlns:a16="http://schemas.microsoft.com/office/drawing/2014/main" id="{7869C59C-5654-E721-99C7-603AE26D858C}"/>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6;p33">
              <a:extLst>
                <a:ext uri="{FF2B5EF4-FFF2-40B4-BE49-F238E27FC236}">
                  <a16:creationId xmlns:a16="http://schemas.microsoft.com/office/drawing/2014/main" id="{A9D6ABFA-88B9-7408-602B-CA9989451A9A}"/>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7;p33">
              <a:extLst>
                <a:ext uri="{FF2B5EF4-FFF2-40B4-BE49-F238E27FC236}">
                  <a16:creationId xmlns:a16="http://schemas.microsoft.com/office/drawing/2014/main" id="{EF2F43E9-12BC-A16A-8A4B-369A5BAC5353}"/>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8;p33">
              <a:extLst>
                <a:ext uri="{FF2B5EF4-FFF2-40B4-BE49-F238E27FC236}">
                  <a16:creationId xmlns:a16="http://schemas.microsoft.com/office/drawing/2014/main" id="{30AB9658-0F7C-BA11-7899-10D0BC84EFDF}"/>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9;p33">
              <a:extLst>
                <a:ext uri="{FF2B5EF4-FFF2-40B4-BE49-F238E27FC236}">
                  <a16:creationId xmlns:a16="http://schemas.microsoft.com/office/drawing/2014/main" id="{8D28D7BE-2912-59D5-2A28-4756020D9177}"/>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40;p33">
              <a:extLst>
                <a:ext uri="{FF2B5EF4-FFF2-40B4-BE49-F238E27FC236}">
                  <a16:creationId xmlns:a16="http://schemas.microsoft.com/office/drawing/2014/main" id="{269D05FE-0539-3014-B86E-66B92E177E87}"/>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41;p33">
              <a:extLst>
                <a:ext uri="{FF2B5EF4-FFF2-40B4-BE49-F238E27FC236}">
                  <a16:creationId xmlns:a16="http://schemas.microsoft.com/office/drawing/2014/main" id="{0AF92DB7-84FD-1683-EA50-5868F1DC5D60}"/>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2;p33">
              <a:extLst>
                <a:ext uri="{FF2B5EF4-FFF2-40B4-BE49-F238E27FC236}">
                  <a16:creationId xmlns:a16="http://schemas.microsoft.com/office/drawing/2014/main" id="{18D3DDE0-0930-F7CD-A77D-ADC55E77E1C2}"/>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3;p33">
              <a:extLst>
                <a:ext uri="{FF2B5EF4-FFF2-40B4-BE49-F238E27FC236}">
                  <a16:creationId xmlns:a16="http://schemas.microsoft.com/office/drawing/2014/main" id="{0B799DBF-BB30-7976-EF95-83E315E1747F}"/>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4;p33">
              <a:extLst>
                <a:ext uri="{FF2B5EF4-FFF2-40B4-BE49-F238E27FC236}">
                  <a16:creationId xmlns:a16="http://schemas.microsoft.com/office/drawing/2014/main" id="{CA5EDDF2-898F-3458-A65D-6FEE253A1123}"/>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5;p33">
              <a:extLst>
                <a:ext uri="{FF2B5EF4-FFF2-40B4-BE49-F238E27FC236}">
                  <a16:creationId xmlns:a16="http://schemas.microsoft.com/office/drawing/2014/main" id="{9C1C72CE-B3D8-FBCD-6DB0-BCBAC4FD2E64}"/>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6;p33">
              <a:extLst>
                <a:ext uri="{FF2B5EF4-FFF2-40B4-BE49-F238E27FC236}">
                  <a16:creationId xmlns:a16="http://schemas.microsoft.com/office/drawing/2014/main" id="{A3EFA902-75A6-8C7B-E459-E2BAA2E7A026}"/>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7;p33">
              <a:extLst>
                <a:ext uri="{FF2B5EF4-FFF2-40B4-BE49-F238E27FC236}">
                  <a16:creationId xmlns:a16="http://schemas.microsoft.com/office/drawing/2014/main" id="{D015117B-700C-3D66-2F19-19EE06DE4241}"/>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8;p33">
              <a:extLst>
                <a:ext uri="{FF2B5EF4-FFF2-40B4-BE49-F238E27FC236}">
                  <a16:creationId xmlns:a16="http://schemas.microsoft.com/office/drawing/2014/main" id="{17E1F424-A89D-1455-C2AA-82A5C597546C}"/>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9;p33">
              <a:extLst>
                <a:ext uri="{FF2B5EF4-FFF2-40B4-BE49-F238E27FC236}">
                  <a16:creationId xmlns:a16="http://schemas.microsoft.com/office/drawing/2014/main" id="{3F49287C-E565-E253-03B4-7F29941280A0}"/>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50;p33">
              <a:extLst>
                <a:ext uri="{FF2B5EF4-FFF2-40B4-BE49-F238E27FC236}">
                  <a16:creationId xmlns:a16="http://schemas.microsoft.com/office/drawing/2014/main" id="{85B74439-6AA0-09B2-541E-E1728F93570B}"/>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51;p33">
              <a:extLst>
                <a:ext uri="{FF2B5EF4-FFF2-40B4-BE49-F238E27FC236}">
                  <a16:creationId xmlns:a16="http://schemas.microsoft.com/office/drawing/2014/main" id="{5EB61659-5885-E7C9-1C31-F3A1F45D3966}"/>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2;p33">
              <a:extLst>
                <a:ext uri="{FF2B5EF4-FFF2-40B4-BE49-F238E27FC236}">
                  <a16:creationId xmlns:a16="http://schemas.microsoft.com/office/drawing/2014/main" id="{DF296233-A3C3-18E8-DBE9-810EFFB850A7}"/>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3;p33">
              <a:extLst>
                <a:ext uri="{FF2B5EF4-FFF2-40B4-BE49-F238E27FC236}">
                  <a16:creationId xmlns:a16="http://schemas.microsoft.com/office/drawing/2014/main" id="{4783D337-5FD6-F1F8-1BAD-DC3991D35679}"/>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4;p33">
              <a:extLst>
                <a:ext uri="{FF2B5EF4-FFF2-40B4-BE49-F238E27FC236}">
                  <a16:creationId xmlns:a16="http://schemas.microsoft.com/office/drawing/2014/main" id="{D41A6EC0-39F1-DF9A-F852-C1AD71F5BEBE}"/>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5;p33">
              <a:extLst>
                <a:ext uri="{FF2B5EF4-FFF2-40B4-BE49-F238E27FC236}">
                  <a16:creationId xmlns:a16="http://schemas.microsoft.com/office/drawing/2014/main" id="{C315E8D2-E1FE-AA7B-A45D-2A2376ACDB96}"/>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6;p33">
              <a:extLst>
                <a:ext uri="{FF2B5EF4-FFF2-40B4-BE49-F238E27FC236}">
                  <a16:creationId xmlns:a16="http://schemas.microsoft.com/office/drawing/2014/main" id="{94D4D6AE-B01C-9401-7962-5D78A948C427}"/>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7;p33">
              <a:extLst>
                <a:ext uri="{FF2B5EF4-FFF2-40B4-BE49-F238E27FC236}">
                  <a16:creationId xmlns:a16="http://schemas.microsoft.com/office/drawing/2014/main" id="{B2C7F6B8-F139-A485-0EA4-C643C68D16F5}"/>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8;p33">
              <a:extLst>
                <a:ext uri="{FF2B5EF4-FFF2-40B4-BE49-F238E27FC236}">
                  <a16:creationId xmlns:a16="http://schemas.microsoft.com/office/drawing/2014/main" id="{691113D2-0519-C0CF-1CF2-677047F336A7}"/>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9;p33">
              <a:extLst>
                <a:ext uri="{FF2B5EF4-FFF2-40B4-BE49-F238E27FC236}">
                  <a16:creationId xmlns:a16="http://schemas.microsoft.com/office/drawing/2014/main" id="{6C235C57-F6FD-8CE6-15E8-3557C13F1145}"/>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60;p33">
              <a:extLst>
                <a:ext uri="{FF2B5EF4-FFF2-40B4-BE49-F238E27FC236}">
                  <a16:creationId xmlns:a16="http://schemas.microsoft.com/office/drawing/2014/main" id="{C161C45E-646D-C400-FF03-6D52878E4BE1}"/>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61;p33">
              <a:extLst>
                <a:ext uri="{FF2B5EF4-FFF2-40B4-BE49-F238E27FC236}">
                  <a16:creationId xmlns:a16="http://schemas.microsoft.com/office/drawing/2014/main" id="{B54C632A-2F69-F7D2-B98A-387DF8055681}"/>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2;p33">
              <a:extLst>
                <a:ext uri="{FF2B5EF4-FFF2-40B4-BE49-F238E27FC236}">
                  <a16:creationId xmlns:a16="http://schemas.microsoft.com/office/drawing/2014/main" id="{E5B21E09-EFAC-449B-0913-F37FA6ED8B1D}"/>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3;p33">
              <a:extLst>
                <a:ext uri="{FF2B5EF4-FFF2-40B4-BE49-F238E27FC236}">
                  <a16:creationId xmlns:a16="http://schemas.microsoft.com/office/drawing/2014/main" id="{45D96540-8BD8-89EC-A087-7284D4BBE503}"/>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4;p33">
              <a:extLst>
                <a:ext uri="{FF2B5EF4-FFF2-40B4-BE49-F238E27FC236}">
                  <a16:creationId xmlns:a16="http://schemas.microsoft.com/office/drawing/2014/main" id="{B6AC67B3-F227-47AD-5DC0-66903862B52F}"/>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5;p33">
              <a:extLst>
                <a:ext uri="{FF2B5EF4-FFF2-40B4-BE49-F238E27FC236}">
                  <a16:creationId xmlns:a16="http://schemas.microsoft.com/office/drawing/2014/main" id="{409896D7-3763-85D5-2690-7AF7533EF37F}"/>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6;p33">
              <a:extLst>
                <a:ext uri="{FF2B5EF4-FFF2-40B4-BE49-F238E27FC236}">
                  <a16:creationId xmlns:a16="http://schemas.microsoft.com/office/drawing/2014/main" id="{06A92B1B-84E8-B4A3-D9B2-57DD2ADCE608}"/>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7;p33">
              <a:extLst>
                <a:ext uri="{FF2B5EF4-FFF2-40B4-BE49-F238E27FC236}">
                  <a16:creationId xmlns:a16="http://schemas.microsoft.com/office/drawing/2014/main" id="{47700DA1-5D70-3008-D8C8-586246EB6FB2}"/>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8;p33">
              <a:extLst>
                <a:ext uri="{FF2B5EF4-FFF2-40B4-BE49-F238E27FC236}">
                  <a16:creationId xmlns:a16="http://schemas.microsoft.com/office/drawing/2014/main" id="{FF0E3854-4BC0-6298-40C2-D1A13C34E8B4}"/>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9;p33">
              <a:extLst>
                <a:ext uri="{FF2B5EF4-FFF2-40B4-BE49-F238E27FC236}">
                  <a16:creationId xmlns:a16="http://schemas.microsoft.com/office/drawing/2014/main" id="{D382817C-126E-4E70-C24A-9301A8D74FD8}"/>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70;p33">
              <a:extLst>
                <a:ext uri="{FF2B5EF4-FFF2-40B4-BE49-F238E27FC236}">
                  <a16:creationId xmlns:a16="http://schemas.microsoft.com/office/drawing/2014/main" id="{CDDA3795-1DB1-C734-4859-8C65D73B1AE0}"/>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71;p33">
              <a:extLst>
                <a:ext uri="{FF2B5EF4-FFF2-40B4-BE49-F238E27FC236}">
                  <a16:creationId xmlns:a16="http://schemas.microsoft.com/office/drawing/2014/main" id="{7B7F2B24-B2C0-6D74-046E-3DBE845650A7}"/>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2;p33">
              <a:extLst>
                <a:ext uri="{FF2B5EF4-FFF2-40B4-BE49-F238E27FC236}">
                  <a16:creationId xmlns:a16="http://schemas.microsoft.com/office/drawing/2014/main" id="{10BC5B35-8E57-6557-C89B-A6ED21BDE59D}"/>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3;p33">
              <a:extLst>
                <a:ext uri="{FF2B5EF4-FFF2-40B4-BE49-F238E27FC236}">
                  <a16:creationId xmlns:a16="http://schemas.microsoft.com/office/drawing/2014/main" id="{51F6064B-A9A6-8DAE-53B2-B2C1AB750C2F}"/>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4;p33">
              <a:extLst>
                <a:ext uri="{FF2B5EF4-FFF2-40B4-BE49-F238E27FC236}">
                  <a16:creationId xmlns:a16="http://schemas.microsoft.com/office/drawing/2014/main" id="{CCD0D38A-60EA-7EB6-6B9C-94E6A2CC2EA9}"/>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5;p33">
              <a:extLst>
                <a:ext uri="{FF2B5EF4-FFF2-40B4-BE49-F238E27FC236}">
                  <a16:creationId xmlns:a16="http://schemas.microsoft.com/office/drawing/2014/main" id="{612F4DB5-16AA-DF2F-C844-52549B211A47}"/>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6;p33">
              <a:extLst>
                <a:ext uri="{FF2B5EF4-FFF2-40B4-BE49-F238E27FC236}">
                  <a16:creationId xmlns:a16="http://schemas.microsoft.com/office/drawing/2014/main" id="{CE236B9C-CC33-F906-4CBD-50D3CF9752E7}"/>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7;p33">
              <a:extLst>
                <a:ext uri="{FF2B5EF4-FFF2-40B4-BE49-F238E27FC236}">
                  <a16:creationId xmlns:a16="http://schemas.microsoft.com/office/drawing/2014/main" id="{C1661C4F-8FD6-5EE8-A680-2803E829A764}"/>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8;p33">
              <a:extLst>
                <a:ext uri="{FF2B5EF4-FFF2-40B4-BE49-F238E27FC236}">
                  <a16:creationId xmlns:a16="http://schemas.microsoft.com/office/drawing/2014/main" id="{50F91E66-EDE4-A96F-2D3F-FD8BF811298E}"/>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9;p33">
              <a:extLst>
                <a:ext uri="{FF2B5EF4-FFF2-40B4-BE49-F238E27FC236}">
                  <a16:creationId xmlns:a16="http://schemas.microsoft.com/office/drawing/2014/main" id="{30F32DE6-43F3-89F2-062F-269F087ED7DE}"/>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80;p33">
              <a:extLst>
                <a:ext uri="{FF2B5EF4-FFF2-40B4-BE49-F238E27FC236}">
                  <a16:creationId xmlns:a16="http://schemas.microsoft.com/office/drawing/2014/main" id="{73159AB0-F853-27D1-A368-F23AB020315A}"/>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81;p33">
              <a:extLst>
                <a:ext uri="{FF2B5EF4-FFF2-40B4-BE49-F238E27FC236}">
                  <a16:creationId xmlns:a16="http://schemas.microsoft.com/office/drawing/2014/main" id="{35339A47-5AEE-769D-5BBA-96488723F2B7}"/>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2;p33">
              <a:extLst>
                <a:ext uri="{FF2B5EF4-FFF2-40B4-BE49-F238E27FC236}">
                  <a16:creationId xmlns:a16="http://schemas.microsoft.com/office/drawing/2014/main" id="{6BE33109-42C2-F83C-26D3-1028D9F9916E}"/>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3;p33">
              <a:extLst>
                <a:ext uri="{FF2B5EF4-FFF2-40B4-BE49-F238E27FC236}">
                  <a16:creationId xmlns:a16="http://schemas.microsoft.com/office/drawing/2014/main" id="{D3765EFE-3602-B7AA-AB15-393154F47FD9}"/>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4;p33">
              <a:extLst>
                <a:ext uri="{FF2B5EF4-FFF2-40B4-BE49-F238E27FC236}">
                  <a16:creationId xmlns:a16="http://schemas.microsoft.com/office/drawing/2014/main" id="{86004C8C-66F4-7DD9-CC49-1283A64ECD90}"/>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5;p33">
              <a:extLst>
                <a:ext uri="{FF2B5EF4-FFF2-40B4-BE49-F238E27FC236}">
                  <a16:creationId xmlns:a16="http://schemas.microsoft.com/office/drawing/2014/main" id="{86D3DF66-84C1-C20B-ABF9-81D22CD5BD72}"/>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6;p33">
              <a:extLst>
                <a:ext uri="{FF2B5EF4-FFF2-40B4-BE49-F238E27FC236}">
                  <a16:creationId xmlns:a16="http://schemas.microsoft.com/office/drawing/2014/main" id="{1A032EB4-C80D-63CD-466C-4441B195DC22}"/>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7;p33">
              <a:extLst>
                <a:ext uri="{FF2B5EF4-FFF2-40B4-BE49-F238E27FC236}">
                  <a16:creationId xmlns:a16="http://schemas.microsoft.com/office/drawing/2014/main" id="{9128721E-0452-8402-5E3E-8A4A394DB88F}"/>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8;p33">
              <a:extLst>
                <a:ext uri="{FF2B5EF4-FFF2-40B4-BE49-F238E27FC236}">
                  <a16:creationId xmlns:a16="http://schemas.microsoft.com/office/drawing/2014/main" id="{CF529CF0-BF94-F963-21B9-FED570C43E0D}"/>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9;p33">
              <a:extLst>
                <a:ext uri="{FF2B5EF4-FFF2-40B4-BE49-F238E27FC236}">
                  <a16:creationId xmlns:a16="http://schemas.microsoft.com/office/drawing/2014/main" id="{02C01512-A5C2-52AB-0866-860BBB81C853}"/>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90;p33">
              <a:extLst>
                <a:ext uri="{FF2B5EF4-FFF2-40B4-BE49-F238E27FC236}">
                  <a16:creationId xmlns:a16="http://schemas.microsoft.com/office/drawing/2014/main" id="{A9E6E70B-B4F6-6671-CC22-920B6B930094}"/>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91;p33">
              <a:extLst>
                <a:ext uri="{FF2B5EF4-FFF2-40B4-BE49-F238E27FC236}">
                  <a16:creationId xmlns:a16="http://schemas.microsoft.com/office/drawing/2014/main" id="{DB9F40E3-C160-EF70-C84D-3FA9676DC33B}"/>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2;p33">
              <a:extLst>
                <a:ext uri="{FF2B5EF4-FFF2-40B4-BE49-F238E27FC236}">
                  <a16:creationId xmlns:a16="http://schemas.microsoft.com/office/drawing/2014/main" id="{94B09521-76E9-FC9A-5AFE-807C0786B393}"/>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3;p33">
              <a:extLst>
                <a:ext uri="{FF2B5EF4-FFF2-40B4-BE49-F238E27FC236}">
                  <a16:creationId xmlns:a16="http://schemas.microsoft.com/office/drawing/2014/main" id="{1F8DF3B6-15EA-E6CA-A2E2-C7553FAD88BD}"/>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4;p33">
              <a:extLst>
                <a:ext uri="{FF2B5EF4-FFF2-40B4-BE49-F238E27FC236}">
                  <a16:creationId xmlns:a16="http://schemas.microsoft.com/office/drawing/2014/main" id="{9C4B6214-4EFD-96B7-BE6F-4B99027A18B2}"/>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5;p33">
              <a:extLst>
                <a:ext uri="{FF2B5EF4-FFF2-40B4-BE49-F238E27FC236}">
                  <a16:creationId xmlns:a16="http://schemas.microsoft.com/office/drawing/2014/main" id="{23359096-AF55-BCDF-9579-615017BAFA84}"/>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6;p33">
              <a:extLst>
                <a:ext uri="{FF2B5EF4-FFF2-40B4-BE49-F238E27FC236}">
                  <a16:creationId xmlns:a16="http://schemas.microsoft.com/office/drawing/2014/main" id="{418023D6-AEDB-9C26-45A9-7299A8CF359B}"/>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7;p33">
              <a:extLst>
                <a:ext uri="{FF2B5EF4-FFF2-40B4-BE49-F238E27FC236}">
                  <a16:creationId xmlns:a16="http://schemas.microsoft.com/office/drawing/2014/main" id="{6EDCD363-57DB-D10A-C571-014D512DFB5B}"/>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pic>
        <p:nvPicPr>
          <p:cNvPr id="253" name="Picture 252">
            <a:extLst>
              <a:ext uri="{FF2B5EF4-FFF2-40B4-BE49-F238E27FC236}">
                <a16:creationId xmlns:a16="http://schemas.microsoft.com/office/drawing/2014/main" id="{C0DCE653-AB45-A9F3-5842-D8CFEA80A8D9}"/>
              </a:ext>
            </a:extLst>
          </p:cNvPr>
          <p:cNvPicPr>
            <a:picLocks noChangeAspect="1"/>
          </p:cNvPicPr>
          <p:nvPr/>
        </p:nvPicPr>
        <p:blipFill>
          <a:blip r:embed="rId3"/>
          <a:stretch>
            <a:fillRect/>
          </a:stretch>
        </p:blipFill>
        <p:spPr>
          <a:xfrm>
            <a:off x="965916" y="1554291"/>
            <a:ext cx="6104586" cy="3257604"/>
          </a:xfrm>
          <a:prstGeom prst="rect">
            <a:avLst/>
          </a:prstGeom>
        </p:spPr>
      </p:pic>
    </p:spTree>
    <p:extLst>
      <p:ext uri="{BB962C8B-B14F-4D97-AF65-F5344CB8AC3E}">
        <p14:creationId xmlns:p14="http://schemas.microsoft.com/office/powerpoint/2010/main" val="2368532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105B1-F58C-6A7B-4F8C-A429661E8D34}"/>
              </a:ext>
            </a:extLst>
          </p:cNvPr>
          <p:cNvSpPr>
            <a:spLocks noGrp="1"/>
          </p:cNvSpPr>
          <p:nvPr>
            <p:ph type="title"/>
          </p:nvPr>
        </p:nvSpPr>
        <p:spPr/>
        <p:txBody>
          <a:bodyPr/>
          <a:lstStyle/>
          <a:p>
            <a:r>
              <a:rPr lang="en-US" noProof="0" dirty="0"/>
              <a:t>Is it enough?</a:t>
            </a:r>
          </a:p>
        </p:txBody>
      </p:sp>
      <p:grpSp>
        <p:nvGrpSpPr>
          <p:cNvPr id="1011" name="Group 1010">
            <a:extLst>
              <a:ext uri="{FF2B5EF4-FFF2-40B4-BE49-F238E27FC236}">
                <a16:creationId xmlns:a16="http://schemas.microsoft.com/office/drawing/2014/main" id="{E1926577-ED65-94E9-0B38-D64A21E4BC30}"/>
              </a:ext>
            </a:extLst>
          </p:cNvPr>
          <p:cNvGrpSpPr/>
          <p:nvPr/>
        </p:nvGrpSpPr>
        <p:grpSpPr>
          <a:xfrm>
            <a:off x="577869" y="1178417"/>
            <a:ext cx="7988262" cy="3619154"/>
            <a:chOff x="360609" y="1275098"/>
            <a:chExt cx="8239399" cy="3747853"/>
          </a:xfrm>
        </p:grpSpPr>
        <p:sp>
          <p:nvSpPr>
            <p:cNvPr id="5" name="Rectangle 4">
              <a:extLst>
                <a:ext uri="{FF2B5EF4-FFF2-40B4-BE49-F238E27FC236}">
                  <a16:creationId xmlns:a16="http://schemas.microsoft.com/office/drawing/2014/main" id="{5E97355F-81C5-3490-65DE-3E5B4A639B8B}"/>
                </a:ext>
              </a:extLst>
            </p:cNvPr>
            <p:cNvSpPr/>
            <p:nvPr/>
          </p:nvSpPr>
          <p:spPr>
            <a:xfrm>
              <a:off x="360609" y="1275098"/>
              <a:ext cx="8239399" cy="3747853"/>
            </a:xfrm>
            <a:prstGeom prst="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7" name="Picture 6" descr="A white gas pump with nozzle&#10;&#10;AI-generated content may be incorrect.">
              <a:extLst>
                <a:ext uri="{FF2B5EF4-FFF2-40B4-BE49-F238E27FC236}">
                  <a16:creationId xmlns:a16="http://schemas.microsoft.com/office/drawing/2014/main" id="{9DBF446E-E0D8-1695-CD80-D319B5C65220}"/>
                </a:ext>
              </a:extLst>
            </p:cNvPr>
            <p:cNvPicPr>
              <a:picLocks noChangeAspect="1"/>
            </p:cNvPicPr>
            <p:nvPr/>
          </p:nvPicPr>
          <p:blipFill>
            <a:blip r:embed="rId3"/>
            <a:stretch>
              <a:fillRect/>
            </a:stretch>
          </p:blipFill>
          <p:spPr>
            <a:xfrm>
              <a:off x="4375151" y="3296089"/>
              <a:ext cx="1151048" cy="1151048"/>
            </a:xfrm>
            <a:prstGeom prst="rect">
              <a:avLst/>
            </a:prstGeom>
          </p:spPr>
        </p:pic>
        <p:pic>
          <p:nvPicPr>
            <p:cNvPr id="11" name="Picture 10" descr="A white sign with a black background&#10;&#10;AI-generated content may be incorrect.">
              <a:extLst>
                <a:ext uri="{FF2B5EF4-FFF2-40B4-BE49-F238E27FC236}">
                  <a16:creationId xmlns:a16="http://schemas.microsoft.com/office/drawing/2014/main" id="{DC6B4F29-168F-1262-F392-F0AD87613012}"/>
                </a:ext>
              </a:extLst>
            </p:cNvPr>
            <p:cNvPicPr>
              <a:picLocks noChangeAspect="1"/>
            </p:cNvPicPr>
            <p:nvPr/>
          </p:nvPicPr>
          <p:blipFill>
            <a:blip r:embed="rId4"/>
            <a:srcRect l="24213" t="29066" r="28994" b="28370"/>
            <a:stretch/>
          </p:blipFill>
          <p:spPr>
            <a:xfrm>
              <a:off x="4215967" y="1503373"/>
              <a:ext cx="1370233" cy="1246405"/>
            </a:xfrm>
            <a:prstGeom prst="rect">
              <a:avLst/>
            </a:prstGeom>
          </p:spPr>
        </p:pic>
        <p:grpSp>
          <p:nvGrpSpPr>
            <p:cNvPr id="1010" name="Group 1009">
              <a:extLst>
                <a:ext uri="{FF2B5EF4-FFF2-40B4-BE49-F238E27FC236}">
                  <a16:creationId xmlns:a16="http://schemas.microsoft.com/office/drawing/2014/main" id="{3DB3004B-5B4D-F178-1D07-7D469EDA00C7}"/>
                </a:ext>
              </a:extLst>
            </p:cNvPr>
            <p:cNvGrpSpPr/>
            <p:nvPr/>
          </p:nvGrpSpPr>
          <p:grpSpPr>
            <a:xfrm>
              <a:off x="2621035" y="2541457"/>
              <a:ext cx="522041" cy="387903"/>
              <a:chOff x="2742753" y="2433962"/>
              <a:chExt cx="608790" cy="439564"/>
            </a:xfrm>
          </p:grpSpPr>
          <p:pic>
            <p:nvPicPr>
              <p:cNvPr id="932" name="Picture 931">
                <a:extLst>
                  <a:ext uri="{FF2B5EF4-FFF2-40B4-BE49-F238E27FC236}">
                    <a16:creationId xmlns:a16="http://schemas.microsoft.com/office/drawing/2014/main" id="{35E4F525-854E-A7BE-BEBE-E5F98D137C01}"/>
                  </a:ext>
                </a:extLst>
              </p:cNvPr>
              <p:cNvPicPr>
                <a:picLocks noChangeAspect="1"/>
              </p:cNvPicPr>
              <p:nvPr/>
            </p:nvPicPr>
            <p:blipFill>
              <a:blip r:embed="rId5"/>
              <a:stretch>
                <a:fillRect/>
              </a:stretch>
            </p:blipFill>
            <p:spPr>
              <a:xfrm>
                <a:off x="2742753" y="2433962"/>
                <a:ext cx="411205" cy="439564"/>
              </a:xfrm>
              <a:prstGeom prst="rect">
                <a:avLst/>
              </a:prstGeom>
            </p:spPr>
          </p:pic>
          <p:grpSp>
            <p:nvGrpSpPr>
              <p:cNvPr id="925" name="Google Shape;508;p30">
                <a:extLst>
                  <a:ext uri="{FF2B5EF4-FFF2-40B4-BE49-F238E27FC236}">
                    <a16:creationId xmlns:a16="http://schemas.microsoft.com/office/drawing/2014/main" id="{D77DBBED-7E25-0633-8244-E6F87721FDD7}"/>
                  </a:ext>
                </a:extLst>
              </p:cNvPr>
              <p:cNvGrpSpPr/>
              <p:nvPr/>
            </p:nvGrpSpPr>
            <p:grpSpPr>
              <a:xfrm>
                <a:off x="3116653" y="2571750"/>
                <a:ext cx="234890" cy="201734"/>
                <a:chOff x="1492675" y="4420975"/>
                <a:chExt cx="481825" cy="438525"/>
              </a:xfrm>
              <a:solidFill>
                <a:schemeClr val="bg1"/>
              </a:solidFill>
            </p:grpSpPr>
            <p:sp>
              <p:nvSpPr>
                <p:cNvPr id="926" name="Google Shape;509;p30">
                  <a:extLst>
                    <a:ext uri="{FF2B5EF4-FFF2-40B4-BE49-F238E27FC236}">
                      <a16:creationId xmlns:a16="http://schemas.microsoft.com/office/drawing/2014/main" id="{8C8D59C2-546E-80D6-BC4D-4D9F9D03DF84}"/>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27" name="Google Shape;510;p30">
                  <a:extLst>
                    <a:ext uri="{FF2B5EF4-FFF2-40B4-BE49-F238E27FC236}">
                      <a16:creationId xmlns:a16="http://schemas.microsoft.com/office/drawing/2014/main" id="{38F1A2DB-9AFA-EECA-C3C6-5587F0579473}"/>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28" name="Google Shape;511;p30">
                  <a:extLst>
                    <a:ext uri="{FF2B5EF4-FFF2-40B4-BE49-F238E27FC236}">
                      <a16:creationId xmlns:a16="http://schemas.microsoft.com/office/drawing/2014/main" id="{5B229185-B7DE-2D7A-D1A1-50978D7A5E0E}"/>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29" name="Google Shape;512;p30">
                  <a:extLst>
                    <a:ext uri="{FF2B5EF4-FFF2-40B4-BE49-F238E27FC236}">
                      <a16:creationId xmlns:a16="http://schemas.microsoft.com/office/drawing/2014/main" id="{FCAC5DDF-5335-1BCB-F3A4-DB786F51918C}"/>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30" name="Google Shape;513;p30">
                  <a:extLst>
                    <a:ext uri="{FF2B5EF4-FFF2-40B4-BE49-F238E27FC236}">
                      <a16:creationId xmlns:a16="http://schemas.microsoft.com/office/drawing/2014/main" id="{BB57960B-08E5-C1A1-EEDE-29FD1C3ED09A}"/>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grpSp>
          <p:nvGrpSpPr>
            <p:cNvPr id="864" name="Google Shape;508;p30">
              <a:extLst>
                <a:ext uri="{FF2B5EF4-FFF2-40B4-BE49-F238E27FC236}">
                  <a16:creationId xmlns:a16="http://schemas.microsoft.com/office/drawing/2014/main" id="{7B8E75EF-9839-CD6E-901A-98CF77C79446}"/>
                </a:ext>
              </a:extLst>
            </p:cNvPr>
            <p:cNvGrpSpPr/>
            <p:nvPr/>
          </p:nvGrpSpPr>
          <p:grpSpPr>
            <a:xfrm>
              <a:off x="1915340" y="3333929"/>
              <a:ext cx="213279" cy="173113"/>
              <a:chOff x="1492675" y="4420975"/>
              <a:chExt cx="481825" cy="438525"/>
            </a:xfrm>
            <a:solidFill>
              <a:schemeClr val="bg1"/>
            </a:solidFill>
          </p:grpSpPr>
          <p:sp>
            <p:nvSpPr>
              <p:cNvPr id="919" name="Google Shape;509;p30">
                <a:extLst>
                  <a:ext uri="{FF2B5EF4-FFF2-40B4-BE49-F238E27FC236}">
                    <a16:creationId xmlns:a16="http://schemas.microsoft.com/office/drawing/2014/main" id="{8ECD119F-F51F-818F-8FCF-ABBDF3D46A8E}"/>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20" name="Google Shape;510;p30">
                <a:extLst>
                  <a:ext uri="{FF2B5EF4-FFF2-40B4-BE49-F238E27FC236}">
                    <a16:creationId xmlns:a16="http://schemas.microsoft.com/office/drawing/2014/main" id="{6481A87F-1205-A7D0-6AF0-903550910B59}"/>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21" name="Google Shape;511;p30">
                <a:extLst>
                  <a:ext uri="{FF2B5EF4-FFF2-40B4-BE49-F238E27FC236}">
                    <a16:creationId xmlns:a16="http://schemas.microsoft.com/office/drawing/2014/main" id="{9831D6BA-2D41-5D94-2553-74DFE80F0748}"/>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22" name="Google Shape;512;p30">
                <a:extLst>
                  <a:ext uri="{FF2B5EF4-FFF2-40B4-BE49-F238E27FC236}">
                    <a16:creationId xmlns:a16="http://schemas.microsoft.com/office/drawing/2014/main" id="{B8EC55BA-1FE5-0C87-C507-CA030E9ABF20}"/>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23" name="Google Shape;513;p30">
                <a:extLst>
                  <a:ext uri="{FF2B5EF4-FFF2-40B4-BE49-F238E27FC236}">
                    <a16:creationId xmlns:a16="http://schemas.microsoft.com/office/drawing/2014/main" id="{A0D2D4D9-5419-9C6A-8B5C-EABB9B71B4E5}"/>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67" name="Google Shape;508;p30">
              <a:extLst>
                <a:ext uri="{FF2B5EF4-FFF2-40B4-BE49-F238E27FC236}">
                  <a16:creationId xmlns:a16="http://schemas.microsoft.com/office/drawing/2014/main" id="{F74D277E-F286-3D0F-BBF1-3C11883D12E1}"/>
                </a:ext>
              </a:extLst>
            </p:cNvPr>
            <p:cNvGrpSpPr/>
            <p:nvPr/>
          </p:nvGrpSpPr>
          <p:grpSpPr>
            <a:xfrm>
              <a:off x="2676182" y="3333929"/>
              <a:ext cx="213279" cy="173113"/>
              <a:chOff x="1492675" y="4420975"/>
              <a:chExt cx="481825" cy="438525"/>
            </a:xfrm>
            <a:solidFill>
              <a:schemeClr val="bg1"/>
            </a:solidFill>
          </p:grpSpPr>
          <p:sp>
            <p:nvSpPr>
              <p:cNvPr id="904" name="Google Shape;509;p30">
                <a:extLst>
                  <a:ext uri="{FF2B5EF4-FFF2-40B4-BE49-F238E27FC236}">
                    <a16:creationId xmlns:a16="http://schemas.microsoft.com/office/drawing/2014/main" id="{D4C40EFF-A54A-CC94-9F56-A01F2474599C}"/>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05" name="Google Shape;510;p30">
                <a:extLst>
                  <a:ext uri="{FF2B5EF4-FFF2-40B4-BE49-F238E27FC236}">
                    <a16:creationId xmlns:a16="http://schemas.microsoft.com/office/drawing/2014/main" id="{D8C0983B-7371-C48F-CD5D-60348860C7DF}"/>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06" name="Google Shape;511;p30">
                <a:extLst>
                  <a:ext uri="{FF2B5EF4-FFF2-40B4-BE49-F238E27FC236}">
                    <a16:creationId xmlns:a16="http://schemas.microsoft.com/office/drawing/2014/main" id="{DD41A090-A43B-2148-9D58-D6E8F0059D4B}"/>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07" name="Google Shape;512;p30">
                <a:extLst>
                  <a:ext uri="{FF2B5EF4-FFF2-40B4-BE49-F238E27FC236}">
                    <a16:creationId xmlns:a16="http://schemas.microsoft.com/office/drawing/2014/main" id="{725858C6-CF95-AFF1-7C4E-F38BF7F57901}"/>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08" name="Google Shape;513;p30">
                <a:extLst>
                  <a:ext uri="{FF2B5EF4-FFF2-40B4-BE49-F238E27FC236}">
                    <a16:creationId xmlns:a16="http://schemas.microsoft.com/office/drawing/2014/main" id="{B898EBD2-773D-22A1-AED8-E2E1EE35FA5F}"/>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68" name="Google Shape;508;p30">
              <a:extLst>
                <a:ext uri="{FF2B5EF4-FFF2-40B4-BE49-F238E27FC236}">
                  <a16:creationId xmlns:a16="http://schemas.microsoft.com/office/drawing/2014/main" id="{CD3FF6FA-E15A-07AF-4CBE-B3A8AE574253}"/>
                </a:ext>
              </a:extLst>
            </p:cNvPr>
            <p:cNvGrpSpPr/>
            <p:nvPr/>
          </p:nvGrpSpPr>
          <p:grpSpPr>
            <a:xfrm>
              <a:off x="2422568" y="3333929"/>
              <a:ext cx="213279" cy="173113"/>
              <a:chOff x="1492675" y="4420975"/>
              <a:chExt cx="481825" cy="438525"/>
            </a:xfrm>
            <a:solidFill>
              <a:schemeClr val="bg1"/>
            </a:solidFill>
          </p:grpSpPr>
          <p:sp>
            <p:nvSpPr>
              <p:cNvPr id="899" name="Google Shape;509;p30">
                <a:extLst>
                  <a:ext uri="{FF2B5EF4-FFF2-40B4-BE49-F238E27FC236}">
                    <a16:creationId xmlns:a16="http://schemas.microsoft.com/office/drawing/2014/main" id="{81679ACA-A916-1978-1D1B-79D5BBD8CDD7}"/>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00" name="Google Shape;510;p30">
                <a:extLst>
                  <a:ext uri="{FF2B5EF4-FFF2-40B4-BE49-F238E27FC236}">
                    <a16:creationId xmlns:a16="http://schemas.microsoft.com/office/drawing/2014/main" id="{8A37C0A9-65FC-C6D3-9ADE-21BCCD902BC5}"/>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01" name="Google Shape;511;p30">
                <a:extLst>
                  <a:ext uri="{FF2B5EF4-FFF2-40B4-BE49-F238E27FC236}">
                    <a16:creationId xmlns:a16="http://schemas.microsoft.com/office/drawing/2014/main" id="{1AEC830D-44BA-DE51-C9D7-676989BC9C07}"/>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02" name="Google Shape;512;p30">
                <a:extLst>
                  <a:ext uri="{FF2B5EF4-FFF2-40B4-BE49-F238E27FC236}">
                    <a16:creationId xmlns:a16="http://schemas.microsoft.com/office/drawing/2014/main" id="{512C4E88-B22F-E5F3-B2C1-CEFE4E891A04}"/>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03" name="Google Shape;513;p30">
                <a:extLst>
                  <a:ext uri="{FF2B5EF4-FFF2-40B4-BE49-F238E27FC236}">
                    <a16:creationId xmlns:a16="http://schemas.microsoft.com/office/drawing/2014/main" id="{E30FB92A-F68A-0696-76A1-B4692771B19F}"/>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69" name="Google Shape;508;p30">
              <a:extLst>
                <a:ext uri="{FF2B5EF4-FFF2-40B4-BE49-F238E27FC236}">
                  <a16:creationId xmlns:a16="http://schemas.microsoft.com/office/drawing/2014/main" id="{22E16867-A405-E69B-90F6-CFC6C9A87656}"/>
                </a:ext>
              </a:extLst>
            </p:cNvPr>
            <p:cNvGrpSpPr/>
            <p:nvPr/>
          </p:nvGrpSpPr>
          <p:grpSpPr>
            <a:xfrm>
              <a:off x="2168953" y="3333929"/>
              <a:ext cx="213279" cy="173113"/>
              <a:chOff x="1492675" y="4420975"/>
              <a:chExt cx="481825" cy="438525"/>
            </a:xfrm>
            <a:solidFill>
              <a:schemeClr val="bg1"/>
            </a:solidFill>
          </p:grpSpPr>
          <p:sp>
            <p:nvSpPr>
              <p:cNvPr id="894" name="Google Shape;509;p30">
                <a:extLst>
                  <a:ext uri="{FF2B5EF4-FFF2-40B4-BE49-F238E27FC236}">
                    <a16:creationId xmlns:a16="http://schemas.microsoft.com/office/drawing/2014/main" id="{2765F66E-7D02-7A69-B4B5-285EC132ABD4}"/>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95" name="Google Shape;510;p30">
                <a:extLst>
                  <a:ext uri="{FF2B5EF4-FFF2-40B4-BE49-F238E27FC236}">
                    <a16:creationId xmlns:a16="http://schemas.microsoft.com/office/drawing/2014/main" id="{09C0B5E3-EC9C-B1B4-229E-74F479F0BE12}"/>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96" name="Google Shape;511;p30">
                <a:extLst>
                  <a:ext uri="{FF2B5EF4-FFF2-40B4-BE49-F238E27FC236}">
                    <a16:creationId xmlns:a16="http://schemas.microsoft.com/office/drawing/2014/main" id="{CD94D133-8664-F0E0-6037-563790F5064A}"/>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97" name="Google Shape;512;p30">
                <a:extLst>
                  <a:ext uri="{FF2B5EF4-FFF2-40B4-BE49-F238E27FC236}">
                    <a16:creationId xmlns:a16="http://schemas.microsoft.com/office/drawing/2014/main" id="{A6A11399-1F7C-FDA5-D57F-60EE08160AF7}"/>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98" name="Google Shape;513;p30">
                <a:extLst>
                  <a:ext uri="{FF2B5EF4-FFF2-40B4-BE49-F238E27FC236}">
                    <a16:creationId xmlns:a16="http://schemas.microsoft.com/office/drawing/2014/main" id="{EE29BD13-9A8F-A5E1-6675-D5D1407F5A9E}"/>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73" name="Google Shape;508;p30">
              <a:extLst>
                <a:ext uri="{FF2B5EF4-FFF2-40B4-BE49-F238E27FC236}">
                  <a16:creationId xmlns:a16="http://schemas.microsoft.com/office/drawing/2014/main" id="{7ECEF801-CF20-C101-49EF-9A631EEAB986}"/>
                </a:ext>
              </a:extLst>
            </p:cNvPr>
            <p:cNvGrpSpPr/>
            <p:nvPr/>
          </p:nvGrpSpPr>
          <p:grpSpPr>
            <a:xfrm>
              <a:off x="2929797" y="3333929"/>
              <a:ext cx="213279" cy="173113"/>
              <a:chOff x="1492675" y="4420975"/>
              <a:chExt cx="481825" cy="438525"/>
            </a:xfrm>
            <a:solidFill>
              <a:schemeClr val="bg1"/>
            </a:solidFill>
          </p:grpSpPr>
          <p:sp>
            <p:nvSpPr>
              <p:cNvPr id="874" name="Google Shape;509;p30">
                <a:extLst>
                  <a:ext uri="{FF2B5EF4-FFF2-40B4-BE49-F238E27FC236}">
                    <a16:creationId xmlns:a16="http://schemas.microsoft.com/office/drawing/2014/main" id="{B043D9BC-DB8D-A3A1-478A-7C0CFD0A16C0}"/>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75" name="Google Shape;510;p30">
                <a:extLst>
                  <a:ext uri="{FF2B5EF4-FFF2-40B4-BE49-F238E27FC236}">
                    <a16:creationId xmlns:a16="http://schemas.microsoft.com/office/drawing/2014/main" id="{2C7088FF-F5A9-9457-A62A-1757B21E030A}"/>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76" name="Google Shape;511;p30">
                <a:extLst>
                  <a:ext uri="{FF2B5EF4-FFF2-40B4-BE49-F238E27FC236}">
                    <a16:creationId xmlns:a16="http://schemas.microsoft.com/office/drawing/2014/main" id="{A0CDAD0E-A29E-7B21-7965-32255779FA42}"/>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77" name="Google Shape;512;p30">
                <a:extLst>
                  <a:ext uri="{FF2B5EF4-FFF2-40B4-BE49-F238E27FC236}">
                    <a16:creationId xmlns:a16="http://schemas.microsoft.com/office/drawing/2014/main" id="{C36F94F9-C650-A381-893A-472022A890A4}"/>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78" name="Google Shape;513;p30">
                <a:extLst>
                  <a:ext uri="{FF2B5EF4-FFF2-40B4-BE49-F238E27FC236}">
                    <a16:creationId xmlns:a16="http://schemas.microsoft.com/office/drawing/2014/main" id="{EF8BA10A-E977-A788-B1E5-D5276C1B23DC}"/>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20" name="Group 619">
              <a:extLst>
                <a:ext uri="{FF2B5EF4-FFF2-40B4-BE49-F238E27FC236}">
                  <a16:creationId xmlns:a16="http://schemas.microsoft.com/office/drawing/2014/main" id="{5DB47CE0-A827-F979-ACCC-7A47BAFDFF15}"/>
                </a:ext>
              </a:extLst>
            </p:cNvPr>
            <p:cNvGrpSpPr/>
            <p:nvPr/>
          </p:nvGrpSpPr>
          <p:grpSpPr>
            <a:xfrm>
              <a:off x="647269" y="3542076"/>
              <a:ext cx="2495807" cy="173113"/>
              <a:chOff x="746550" y="1949954"/>
              <a:chExt cx="3969962" cy="308765"/>
            </a:xfrm>
            <a:solidFill>
              <a:schemeClr val="bg1"/>
            </a:solidFill>
          </p:grpSpPr>
          <p:grpSp>
            <p:nvGrpSpPr>
              <p:cNvPr id="804" name="Google Shape;508;p30">
                <a:extLst>
                  <a:ext uri="{FF2B5EF4-FFF2-40B4-BE49-F238E27FC236}">
                    <a16:creationId xmlns:a16="http://schemas.microsoft.com/office/drawing/2014/main" id="{31E1EFC1-1A5A-646C-706F-BA329CBD35B3}"/>
                  </a:ext>
                </a:extLst>
              </p:cNvPr>
              <p:cNvGrpSpPr/>
              <p:nvPr/>
            </p:nvGrpSpPr>
            <p:grpSpPr>
              <a:xfrm>
                <a:off x="2763610" y="1949954"/>
                <a:ext cx="339253" cy="308765"/>
                <a:chOff x="1492675" y="4420975"/>
                <a:chExt cx="481825" cy="438525"/>
              </a:xfrm>
              <a:grpFill/>
            </p:grpSpPr>
            <p:sp>
              <p:nvSpPr>
                <p:cNvPr id="859" name="Google Shape;509;p30">
                  <a:extLst>
                    <a:ext uri="{FF2B5EF4-FFF2-40B4-BE49-F238E27FC236}">
                      <a16:creationId xmlns:a16="http://schemas.microsoft.com/office/drawing/2014/main" id="{55CF01C1-54AB-B5F0-B850-279D7AF8D546}"/>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60" name="Google Shape;510;p30">
                  <a:extLst>
                    <a:ext uri="{FF2B5EF4-FFF2-40B4-BE49-F238E27FC236}">
                      <a16:creationId xmlns:a16="http://schemas.microsoft.com/office/drawing/2014/main" id="{7E990A65-EFF6-3F91-460D-B13DF9700E94}"/>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61" name="Google Shape;511;p30">
                  <a:extLst>
                    <a:ext uri="{FF2B5EF4-FFF2-40B4-BE49-F238E27FC236}">
                      <a16:creationId xmlns:a16="http://schemas.microsoft.com/office/drawing/2014/main" id="{FE71605B-F43B-290C-F139-2A4C65C1BBAF}"/>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62" name="Google Shape;512;p30">
                  <a:extLst>
                    <a:ext uri="{FF2B5EF4-FFF2-40B4-BE49-F238E27FC236}">
                      <a16:creationId xmlns:a16="http://schemas.microsoft.com/office/drawing/2014/main" id="{6EC26EB8-FA51-3316-2020-33D0B6C323A5}"/>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63" name="Google Shape;513;p30">
                  <a:extLst>
                    <a:ext uri="{FF2B5EF4-FFF2-40B4-BE49-F238E27FC236}">
                      <a16:creationId xmlns:a16="http://schemas.microsoft.com/office/drawing/2014/main" id="{BD335E7E-15E3-311A-60CF-A3A5AD29F84B}"/>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05" name="Google Shape;508;p30">
                <a:extLst>
                  <a:ext uri="{FF2B5EF4-FFF2-40B4-BE49-F238E27FC236}">
                    <a16:creationId xmlns:a16="http://schemas.microsoft.com/office/drawing/2014/main" id="{834B93F9-3889-63C6-80FD-8AEFC5630B4A}"/>
                  </a:ext>
                </a:extLst>
              </p:cNvPr>
              <p:cNvGrpSpPr/>
              <p:nvPr/>
            </p:nvGrpSpPr>
            <p:grpSpPr>
              <a:xfrm>
                <a:off x="1553374" y="1949954"/>
                <a:ext cx="339253" cy="308765"/>
                <a:chOff x="1492675" y="4420975"/>
                <a:chExt cx="481825" cy="438525"/>
              </a:xfrm>
              <a:grpFill/>
            </p:grpSpPr>
            <p:sp>
              <p:nvSpPr>
                <p:cNvPr id="854" name="Google Shape;509;p30">
                  <a:extLst>
                    <a:ext uri="{FF2B5EF4-FFF2-40B4-BE49-F238E27FC236}">
                      <a16:creationId xmlns:a16="http://schemas.microsoft.com/office/drawing/2014/main" id="{0CD78755-D719-B7CB-3B86-89550B121C49}"/>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55" name="Google Shape;510;p30">
                  <a:extLst>
                    <a:ext uri="{FF2B5EF4-FFF2-40B4-BE49-F238E27FC236}">
                      <a16:creationId xmlns:a16="http://schemas.microsoft.com/office/drawing/2014/main" id="{06276E71-B777-3A79-384F-8F412B3C4BC3}"/>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56" name="Google Shape;511;p30">
                  <a:extLst>
                    <a:ext uri="{FF2B5EF4-FFF2-40B4-BE49-F238E27FC236}">
                      <a16:creationId xmlns:a16="http://schemas.microsoft.com/office/drawing/2014/main" id="{9B690CB9-09E0-65B6-44FB-8E1624770B12}"/>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57" name="Google Shape;512;p30">
                  <a:extLst>
                    <a:ext uri="{FF2B5EF4-FFF2-40B4-BE49-F238E27FC236}">
                      <a16:creationId xmlns:a16="http://schemas.microsoft.com/office/drawing/2014/main" id="{7A7A3380-85B7-8ACE-6E65-D838EA238BB1}"/>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58" name="Google Shape;513;p30">
                  <a:extLst>
                    <a:ext uri="{FF2B5EF4-FFF2-40B4-BE49-F238E27FC236}">
                      <a16:creationId xmlns:a16="http://schemas.microsoft.com/office/drawing/2014/main" id="{E96883CC-B95A-CD0D-2841-C64A43C737DE}"/>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06" name="Google Shape;508;p30">
                <a:extLst>
                  <a:ext uri="{FF2B5EF4-FFF2-40B4-BE49-F238E27FC236}">
                    <a16:creationId xmlns:a16="http://schemas.microsoft.com/office/drawing/2014/main" id="{4D05AF26-17D2-C5DA-6F1F-7846D537008F}"/>
                  </a:ext>
                </a:extLst>
              </p:cNvPr>
              <p:cNvGrpSpPr/>
              <p:nvPr/>
            </p:nvGrpSpPr>
            <p:grpSpPr>
              <a:xfrm>
                <a:off x="1149962" y="1949954"/>
                <a:ext cx="339253" cy="308765"/>
                <a:chOff x="1492675" y="4420975"/>
                <a:chExt cx="481825" cy="438525"/>
              </a:xfrm>
              <a:grpFill/>
            </p:grpSpPr>
            <p:sp>
              <p:nvSpPr>
                <p:cNvPr id="849" name="Google Shape;509;p30">
                  <a:extLst>
                    <a:ext uri="{FF2B5EF4-FFF2-40B4-BE49-F238E27FC236}">
                      <a16:creationId xmlns:a16="http://schemas.microsoft.com/office/drawing/2014/main" id="{9622A3B2-4A23-D9BA-46F5-B06DA7186B1F}"/>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50" name="Google Shape;510;p30">
                  <a:extLst>
                    <a:ext uri="{FF2B5EF4-FFF2-40B4-BE49-F238E27FC236}">
                      <a16:creationId xmlns:a16="http://schemas.microsoft.com/office/drawing/2014/main" id="{CEB43C72-6AF5-4288-3748-AC292D1DE424}"/>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51" name="Google Shape;511;p30">
                  <a:extLst>
                    <a:ext uri="{FF2B5EF4-FFF2-40B4-BE49-F238E27FC236}">
                      <a16:creationId xmlns:a16="http://schemas.microsoft.com/office/drawing/2014/main" id="{3AE4C84D-6F00-CC53-51C5-399B33FF887C}"/>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52" name="Google Shape;512;p30">
                  <a:extLst>
                    <a:ext uri="{FF2B5EF4-FFF2-40B4-BE49-F238E27FC236}">
                      <a16:creationId xmlns:a16="http://schemas.microsoft.com/office/drawing/2014/main" id="{53EFD1F7-4B3B-42CA-0AB6-D46925D9FDEC}"/>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53" name="Google Shape;513;p30">
                  <a:extLst>
                    <a:ext uri="{FF2B5EF4-FFF2-40B4-BE49-F238E27FC236}">
                      <a16:creationId xmlns:a16="http://schemas.microsoft.com/office/drawing/2014/main" id="{05B499CD-E90D-1B4D-5813-0B03047918C6}"/>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07" name="Google Shape;508;p30">
                <a:extLst>
                  <a:ext uri="{FF2B5EF4-FFF2-40B4-BE49-F238E27FC236}">
                    <a16:creationId xmlns:a16="http://schemas.microsoft.com/office/drawing/2014/main" id="{1BFF879C-6DD2-7AB5-FF90-121B86473303}"/>
                  </a:ext>
                </a:extLst>
              </p:cNvPr>
              <p:cNvGrpSpPr/>
              <p:nvPr/>
            </p:nvGrpSpPr>
            <p:grpSpPr>
              <a:xfrm>
                <a:off x="3973846" y="1949954"/>
                <a:ext cx="339253" cy="308765"/>
                <a:chOff x="1492675" y="4420975"/>
                <a:chExt cx="481825" cy="438525"/>
              </a:xfrm>
              <a:grpFill/>
            </p:grpSpPr>
            <p:sp>
              <p:nvSpPr>
                <p:cNvPr id="844" name="Google Shape;509;p30">
                  <a:extLst>
                    <a:ext uri="{FF2B5EF4-FFF2-40B4-BE49-F238E27FC236}">
                      <a16:creationId xmlns:a16="http://schemas.microsoft.com/office/drawing/2014/main" id="{45581F70-66AF-2699-2C40-ED2B9D804E1D}"/>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45" name="Google Shape;510;p30">
                  <a:extLst>
                    <a:ext uri="{FF2B5EF4-FFF2-40B4-BE49-F238E27FC236}">
                      <a16:creationId xmlns:a16="http://schemas.microsoft.com/office/drawing/2014/main" id="{2348FB1A-7B50-84E0-708E-D3CE71ADD661}"/>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46" name="Google Shape;511;p30">
                  <a:extLst>
                    <a:ext uri="{FF2B5EF4-FFF2-40B4-BE49-F238E27FC236}">
                      <a16:creationId xmlns:a16="http://schemas.microsoft.com/office/drawing/2014/main" id="{D009F9E8-2482-6389-245E-CF4925E6A6F7}"/>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47" name="Google Shape;512;p30">
                  <a:extLst>
                    <a:ext uri="{FF2B5EF4-FFF2-40B4-BE49-F238E27FC236}">
                      <a16:creationId xmlns:a16="http://schemas.microsoft.com/office/drawing/2014/main" id="{4383189D-8CED-536F-95EC-8C05A1258315}"/>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48" name="Google Shape;513;p30">
                  <a:extLst>
                    <a:ext uri="{FF2B5EF4-FFF2-40B4-BE49-F238E27FC236}">
                      <a16:creationId xmlns:a16="http://schemas.microsoft.com/office/drawing/2014/main" id="{C22C8917-8013-BEC5-2F2B-08B1CB4DFBC4}"/>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08" name="Google Shape;508;p30">
                <a:extLst>
                  <a:ext uri="{FF2B5EF4-FFF2-40B4-BE49-F238E27FC236}">
                    <a16:creationId xmlns:a16="http://schemas.microsoft.com/office/drawing/2014/main" id="{3689E9D9-F47E-40B5-7E1E-346E485A1BCD}"/>
                  </a:ext>
                </a:extLst>
              </p:cNvPr>
              <p:cNvGrpSpPr/>
              <p:nvPr/>
            </p:nvGrpSpPr>
            <p:grpSpPr>
              <a:xfrm>
                <a:off x="3570434" y="1949954"/>
                <a:ext cx="339253" cy="308765"/>
                <a:chOff x="1492675" y="4420975"/>
                <a:chExt cx="481825" cy="438525"/>
              </a:xfrm>
              <a:grpFill/>
            </p:grpSpPr>
            <p:sp>
              <p:nvSpPr>
                <p:cNvPr id="839" name="Google Shape;509;p30">
                  <a:extLst>
                    <a:ext uri="{FF2B5EF4-FFF2-40B4-BE49-F238E27FC236}">
                      <a16:creationId xmlns:a16="http://schemas.microsoft.com/office/drawing/2014/main" id="{812A6F9B-1E4D-D572-97F0-8C4832F135E8}"/>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40" name="Google Shape;510;p30">
                  <a:extLst>
                    <a:ext uri="{FF2B5EF4-FFF2-40B4-BE49-F238E27FC236}">
                      <a16:creationId xmlns:a16="http://schemas.microsoft.com/office/drawing/2014/main" id="{DC7A0E14-04FA-BA30-709A-EFDE8B222B4F}"/>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41" name="Google Shape;511;p30">
                  <a:extLst>
                    <a:ext uri="{FF2B5EF4-FFF2-40B4-BE49-F238E27FC236}">
                      <a16:creationId xmlns:a16="http://schemas.microsoft.com/office/drawing/2014/main" id="{3971B5D6-3311-CB48-47EB-72F4645C96C5}"/>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42" name="Google Shape;512;p30">
                  <a:extLst>
                    <a:ext uri="{FF2B5EF4-FFF2-40B4-BE49-F238E27FC236}">
                      <a16:creationId xmlns:a16="http://schemas.microsoft.com/office/drawing/2014/main" id="{BE769B36-4D3D-C6EA-2BFC-D6234CBD9B07}"/>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43" name="Google Shape;513;p30">
                  <a:extLst>
                    <a:ext uri="{FF2B5EF4-FFF2-40B4-BE49-F238E27FC236}">
                      <a16:creationId xmlns:a16="http://schemas.microsoft.com/office/drawing/2014/main" id="{08A08DE6-E70D-C489-65D4-779DB51115A1}"/>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09" name="Google Shape;508;p30">
                <a:extLst>
                  <a:ext uri="{FF2B5EF4-FFF2-40B4-BE49-F238E27FC236}">
                    <a16:creationId xmlns:a16="http://schemas.microsoft.com/office/drawing/2014/main" id="{16E3C73B-4F4B-AC42-923B-CAE60C382229}"/>
                  </a:ext>
                </a:extLst>
              </p:cNvPr>
              <p:cNvGrpSpPr/>
              <p:nvPr/>
            </p:nvGrpSpPr>
            <p:grpSpPr>
              <a:xfrm>
                <a:off x="3167022" y="1949954"/>
                <a:ext cx="339253" cy="308765"/>
                <a:chOff x="1492675" y="4420975"/>
                <a:chExt cx="481825" cy="438525"/>
              </a:xfrm>
              <a:grpFill/>
            </p:grpSpPr>
            <p:sp>
              <p:nvSpPr>
                <p:cNvPr id="834" name="Google Shape;509;p30">
                  <a:extLst>
                    <a:ext uri="{FF2B5EF4-FFF2-40B4-BE49-F238E27FC236}">
                      <a16:creationId xmlns:a16="http://schemas.microsoft.com/office/drawing/2014/main" id="{DFABE902-7BBD-2D7B-12DC-69B370C2CDD0}"/>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35" name="Google Shape;510;p30">
                  <a:extLst>
                    <a:ext uri="{FF2B5EF4-FFF2-40B4-BE49-F238E27FC236}">
                      <a16:creationId xmlns:a16="http://schemas.microsoft.com/office/drawing/2014/main" id="{B4693483-9717-BA7A-F253-C49819AEFE31}"/>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36" name="Google Shape;511;p30">
                  <a:extLst>
                    <a:ext uri="{FF2B5EF4-FFF2-40B4-BE49-F238E27FC236}">
                      <a16:creationId xmlns:a16="http://schemas.microsoft.com/office/drawing/2014/main" id="{F46EC4D5-0879-E029-E162-EDCF0591507E}"/>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37" name="Google Shape;512;p30">
                  <a:extLst>
                    <a:ext uri="{FF2B5EF4-FFF2-40B4-BE49-F238E27FC236}">
                      <a16:creationId xmlns:a16="http://schemas.microsoft.com/office/drawing/2014/main" id="{13F895D6-6F4E-81AD-529D-4AF7557CFB8E}"/>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38" name="Google Shape;513;p30">
                  <a:extLst>
                    <a:ext uri="{FF2B5EF4-FFF2-40B4-BE49-F238E27FC236}">
                      <a16:creationId xmlns:a16="http://schemas.microsoft.com/office/drawing/2014/main" id="{69814AB4-5279-B30A-FC3C-5A9C101C0D22}"/>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10" name="Google Shape;508;p30">
                <a:extLst>
                  <a:ext uri="{FF2B5EF4-FFF2-40B4-BE49-F238E27FC236}">
                    <a16:creationId xmlns:a16="http://schemas.microsoft.com/office/drawing/2014/main" id="{D30182D5-4B97-6CE5-F6B5-E4BDA2CE1EF9}"/>
                  </a:ext>
                </a:extLst>
              </p:cNvPr>
              <p:cNvGrpSpPr/>
              <p:nvPr/>
            </p:nvGrpSpPr>
            <p:grpSpPr>
              <a:xfrm>
                <a:off x="1956786" y="1949954"/>
                <a:ext cx="339253" cy="308765"/>
                <a:chOff x="1492675" y="4420975"/>
                <a:chExt cx="481825" cy="438525"/>
              </a:xfrm>
              <a:grpFill/>
            </p:grpSpPr>
            <p:sp>
              <p:nvSpPr>
                <p:cNvPr id="829" name="Google Shape;509;p30">
                  <a:extLst>
                    <a:ext uri="{FF2B5EF4-FFF2-40B4-BE49-F238E27FC236}">
                      <a16:creationId xmlns:a16="http://schemas.microsoft.com/office/drawing/2014/main" id="{AAE29448-DFEA-2E07-5C9D-C14FB06F9F2A}"/>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30" name="Google Shape;510;p30">
                  <a:extLst>
                    <a:ext uri="{FF2B5EF4-FFF2-40B4-BE49-F238E27FC236}">
                      <a16:creationId xmlns:a16="http://schemas.microsoft.com/office/drawing/2014/main" id="{CF1F5ECB-EBE4-FBC3-8457-9F4142FBF4C4}"/>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31" name="Google Shape;511;p30">
                  <a:extLst>
                    <a:ext uri="{FF2B5EF4-FFF2-40B4-BE49-F238E27FC236}">
                      <a16:creationId xmlns:a16="http://schemas.microsoft.com/office/drawing/2014/main" id="{9251048F-CCB5-B0A5-E673-EFA66FC63283}"/>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32" name="Google Shape;512;p30">
                  <a:extLst>
                    <a:ext uri="{FF2B5EF4-FFF2-40B4-BE49-F238E27FC236}">
                      <a16:creationId xmlns:a16="http://schemas.microsoft.com/office/drawing/2014/main" id="{207E93DE-930E-2166-CA1B-FF0A3129642E}"/>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33" name="Google Shape;513;p30">
                  <a:extLst>
                    <a:ext uri="{FF2B5EF4-FFF2-40B4-BE49-F238E27FC236}">
                      <a16:creationId xmlns:a16="http://schemas.microsoft.com/office/drawing/2014/main" id="{E89E9C6A-2910-9343-B624-F9C105F5EFD8}"/>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11" name="Google Shape;508;p30">
                <a:extLst>
                  <a:ext uri="{FF2B5EF4-FFF2-40B4-BE49-F238E27FC236}">
                    <a16:creationId xmlns:a16="http://schemas.microsoft.com/office/drawing/2014/main" id="{0C0DB737-7CC7-1666-D3A2-77F5FB301AF0}"/>
                  </a:ext>
                </a:extLst>
              </p:cNvPr>
              <p:cNvGrpSpPr/>
              <p:nvPr/>
            </p:nvGrpSpPr>
            <p:grpSpPr>
              <a:xfrm>
                <a:off x="2360198" y="1949954"/>
                <a:ext cx="339253" cy="308765"/>
                <a:chOff x="1492675" y="4420975"/>
                <a:chExt cx="481825" cy="438525"/>
              </a:xfrm>
              <a:grpFill/>
            </p:grpSpPr>
            <p:sp>
              <p:nvSpPr>
                <p:cNvPr id="824" name="Google Shape;509;p30">
                  <a:extLst>
                    <a:ext uri="{FF2B5EF4-FFF2-40B4-BE49-F238E27FC236}">
                      <a16:creationId xmlns:a16="http://schemas.microsoft.com/office/drawing/2014/main" id="{DE930C46-F2E8-DFD8-0347-1BAE6F6D9440}"/>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25" name="Google Shape;510;p30">
                  <a:extLst>
                    <a:ext uri="{FF2B5EF4-FFF2-40B4-BE49-F238E27FC236}">
                      <a16:creationId xmlns:a16="http://schemas.microsoft.com/office/drawing/2014/main" id="{FC25CAAF-A6D2-A7D1-9144-F0E321250459}"/>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26" name="Google Shape;511;p30">
                  <a:extLst>
                    <a:ext uri="{FF2B5EF4-FFF2-40B4-BE49-F238E27FC236}">
                      <a16:creationId xmlns:a16="http://schemas.microsoft.com/office/drawing/2014/main" id="{ACD26F76-245C-DD5F-D8BB-D1BADE683B39}"/>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27" name="Google Shape;512;p30">
                  <a:extLst>
                    <a:ext uri="{FF2B5EF4-FFF2-40B4-BE49-F238E27FC236}">
                      <a16:creationId xmlns:a16="http://schemas.microsoft.com/office/drawing/2014/main" id="{C873423B-E72A-4245-D4EA-72029919D3B3}"/>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28" name="Google Shape;513;p30">
                  <a:extLst>
                    <a:ext uri="{FF2B5EF4-FFF2-40B4-BE49-F238E27FC236}">
                      <a16:creationId xmlns:a16="http://schemas.microsoft.com/office/drawing/2014/main" id="{F1224312-BD95-139C-6CC7-0B0DBC4963A8}"/>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12" name="Google Shape;508;p30">
                <a:extLst>
                  <a:ext uri="{FF2B5EF4-FFF2-40B4-BE49-F238E27FC236}">
                    <a16:creationId xmlns:a16="http://schemas.microsoft.com/office/drawing/2014/main" id="{66B0F763-235A-EA3C-9AE8-31FE6A422E29}"/>
                  </a:ext>
                </a:extLst>
              </p:cNvPr>
              <p:cNvGrpSpPr/>
              <p:nvPr/>
            </p:nvGrpSpPr>
            <p:grpSpPr>
              <a:xfrm>
                <a:off x="746550" y="1949954"/>
                <a:ext cx="339253" cy="308765"/>
                <a:chOff x="1492675" y="4420975"/>
                <a:chExt cx="481825" cy="438525"/>
              </a:xfrm>
              <a:grpFill/>
            </p:grpSpPr>
            <p:sp>
              <p:nvSpPr>
                <p:cNvPr id="819" name="Google Shape;509;p30">
                  <a:extLst>
                    <a:ext uri="{FF2B5EF4-FFF2-40B4-BE49-F238E27FC236}">
                      <a16:creationId xmlns:a16="http://schemas.microsoft.com/office/drawing/2014/main" id="{EFDDE9CC-2123-6704-9AF8-BE460EFCFB0E}"/>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20" name="Google Shape;510;p30">
                  <a:extLst>
                    <a:ext uri="{FF2B5EF4-FFF2-40B4-BE49-F238E27FC236}">
                      <a16:creationId xmlns:a16="http://schemas.microsoft.com/office/drawing/2014/main" id="{429EFBAF-7178-7ADE-AD0E-F5EA9B8B7EFD}"/>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21" name="Google Shape;511;p30">
                  <a:extLst>
                    <a:ext uri="{FF2B5EF4-FFF2-40B4-BE49-F238E27FC236}">
                      <a16:creationId xmlns:a16="http://schemas.microsoft.com/office/drawing/2014/main" id="{FC9B0126-95EA-665B-E2DC-04EC9889DCFE}"/>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22" name="Google Shape;512;p30">
                  <a:extLst>
                    <a:ext uri="{FF2B5EF4-FFF2-40B4-BE49-F238E27FC236}">
                      <a16:creationId xmlns:a16="http://schemas.microsoft.com/office/drawing/2014/main" id="{DD15C196-693D-E5B9-8A16-84FC793F15C7}"/>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23" name="Google Shape;513;p30">
                  <a:extLst>
                    <a:ext uri="{FF2B5EF4-FFF2-40B4-BE49-F238E27FC236}">
                      <a16:creationId xmlns:a16="http://schemas.microsoft.com/office/drawing/2014/main" id="{C0CE042D-8164-B91C-1C8D-67363A65C588}"/>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813" name="Google Shape;508;p30">
                <a:extLst>
                  <a:ext uri="{FF2B5EF4-FFF2-40B4-BE49-F238E27FC236}">
                    <a16:creationId xmlns:a16="http://schemas.microsoft.com/office/drawing/2014/main" id="{BF48F454-CC6C-9F21-D74C-917001757CAC}"/>
                  </a:ext>
                </a:extLst>
              </p:cNvPr>
              <p:cNvGrpSpPr/>
              <p:nvPr/>
            </p:nvGrpSpPr>
            <p:grpSpPr>
              <a:xfrm>
                <a:off x="4377259" y="1949954"/>
                <a:ext cx="339253" cy="308765"/>
                <a:chOff x="1492675" y="4420975"/>
                <a:chExt cx="481825" cy="438525"/>
              </a:xfrm>
              <a:grpFill/>
            </p:grpSpPr>
            <p:sp>
              <p:nvSpPr>
                <p:cNvPr id="814" name="Google Shape;509;p30">
                  <a:extLst>
                    <a:ext uri="{FF2B5EF4-FFF2-40B4-BE49-F238E27FC236}">
                      <a16:creationId xmlns:a16="http://schemas.microsoft.com/office/drawing/2014/main" id="{C726F4BC-36B6-D8F0-19CD-AEB4026976B8}"/>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15" name="Google Shape;510;p30">
                  <a:extLst>
                    <a:ext uri="{FF2B5EF4-FFF2-40B4-BE49-F238E27FC236}">
                      <a16:creationId xmlns:a16="http://schemas.microsoft.com/office/drawing/2014/main" id="{601CF38F-32C4-750E-7428-6F7AB72BE83E}"/>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16" name="Google Shape;511;p30">
                  <a:extLst>
                    <a:ext uri="{FF2B5EF4-FFF2-40B4-BE49-F238E27FC236}">
                      <a16:creationId xmlns:a16="http://schemas.microsoft.com/office/drawing/2014/main" id="{4684991C-B3C2-9E6B-DBDD-73D09505502A}"/>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17" name="Google Shape;512;p30">
                  <a:extLst>
                    <a:ext uri="{FF2B5EF4-FFF2-40B4-BE49-F238E27FC236}">
                      <a16:creationId xmlns:a16="http://schemas.microsoft.com/office/drawing/2014/main" id="{B3C2E346-7E6D-FC8A-470D-B96BD771C002}"/>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18" name="Google Shape;513;p30">
                  <a:extLst>
                    <a:ext uri="{FF2B5EF4-FFF2-40B4-BE49-F238E27FC236}">
                      <a16:creationId xmlns:a16="http://schemas.microsoft.com/office/drawing/2014/main" id="{0477F3C0-A136-574D-630F-6433CD7F5C28}"/>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grpSp>
          <p:nvGrpSpPr>
            <p:cNvPr id="621" name="Group 620">
              <a:extLst>
                <a:ext uri="{FF2B5EF4-FFF2-40B4-BE49-F238E27FC236}">
                  <a16:creationId xmlns:a16="http://schemas.microsoft.com/office/drawing/2014/main" id="{C75FCA19-B556-CCA0-B81F-C3B26020020C}"/>
                </a:ext>
              </a:extLst>
            </p:cNvPr>
            <p:cNvGrpSpPr/>
            <p:nvPr/>
          </p:nvGrpSpPr>
          <p:grpSpPr>
            <a:xfrm>
              <a:off x="647269" y="3958371"/>
              <a:ext cx="2495807" cy="173113"/>
              <a:chOff x="746550" y="1949954"/>
              <a:chExt cx="3969962" cy="308765"/>
            </a:xfrm>
            <a:solidFill>
              <a:schemeClr val="bg1"/>
            </a:solidFill>
          </p:grpSpPr>
          <p:grpSp>
            <p:nvGrpSpPr>
              <p:cNvPr id="744" name="Google Shape;508;p30">
                <a:extLst>
                  <a:ext uri="{FF2B5EF4-FFF2-40B4-BE49-F238E27FC236}">
                    <a16:creationId xmlns:a16="http://schemas.microsoft.com/office/drawing/2014/main" id="{4092135B-6E57-C25E-2037-DBDF09CADEE3}"/>
                  </a:ext>
                </a:extLst>
              </p:cNvPr>
              <p:cNvGrpSpPr/>
              <p:nvPr/>
            </p:nvGrpSpPr>
            <p:grpSpPr>
              <a:xfrm>
                <a:off x="2763610" y="1949954"/>
                <a:ext cx="339253" cy="308765"/>
                <a:chOff x="1492675" y="4420975"/>
                <a:chExt cx="481825" cy="438525"/>
              </a:xfrm>
              <a:grpFill/>
            </p:grpSpPr>
            <p:sp>
              <p:nvSpPr>
                <p:cNvPr id="799" name="Google Shape;509;p30">
                  <a:extLst>
                    <a:ext uri="{FF2B5EF4-FFF2-40B4-BE49-F238E27FC236}">
                      <a16:creationId xmlns:a16="http://schemas.microsoft.com/office/drawing/2014/main" id="{4B57552D-521A-352D-1467-28283D5B030F}"/>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00" name="Google Shape;510;p30">
                  <a:extLst>
                    <a:ext uri="{FF2B5EF4-FFF2-40B4-BE49-F238E27FC236}">
                      <a16:creationId xmlns:a16="http://schemas.microsoft.com/office/drawing/2014/main" id="{48F29185-C430-AD22-48B5-AB38BEBA52D9}"/>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01" name="Google Shape;511;p30">
                  <a:extLst>
                    <a:ext uri="{FF2B5EF4-FFF2-40B4-BE49-F238E27FC236}">
                      <a16:creationId xmlns:a16="http://schemas.microsoft.com/office/drawing/2014/main" id="{841CA3F5-912D-0BF6-C449-AFC0EB289A1B}"/>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02" name="Google Shape;512;p30">
                  <a:extLst>
                    <a:ext uri="{FF2B5EF4-FFF2-40B4-BE49-F238E27FC236}">
                      <a16:creationId xmlns:a16="http://schemas.microsoft.com/office/drawing/2014/main" id="{6E8464F5-DEB4-2152-33EB-AED571C67822}"/>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803" name="Google Shape;513;p30">
                  <a:extLst>
                    <a:ext uri="{FF2B5EF4-FFF2-40B4-BE49-F238E27FC236}">
                      <a16:creationId xmlns:a16="http://schemas.microsoft.com/office/drawing/2014/main" id="{BB69886D-9DB8-3FCA-4915-6751CFBC33DC}"/>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745" name="Google Shape;508;p30">
                <a:extLst>
                  <a:ext uri="{FF2B5EF4-FFF2-40B4-BE49-F238E27FC236}">
                    <a16:creationId xmlns:a16="http://schemas.microsoft.com/office/drawing/2014/main" id="{166B7894-D286-2D4D-3D46-AA3A24E3D481}"/>
                  </a:ext>
                </a:extLst>
              </p:cNvPr>
              <p:cNvGrpSpPr/>
              <p:nvPr/>
            </p:nvGrpSpPr>
            <p:grpSpPr>
              <a:xfrm>
                <a:off x="1553374" y="1949954"/>
                <a:ext cx="339253" cy="308765"/>
                <a:chOff x="1492675" y="4420975"/>
                <a:chExt cx="481825" cy="438525"/>
              </a:xfrm>
              <a:grpFill/>
            </p:grpSpPr>
            <p:sp>
              <p:nvSpPr>
                <p:cNvPr id="794" name="Google Shape;509;p30">
                  <a:extLst>
                    <a:ext uri="{FF2B5EF4-FFF2-40B4-BE49-F238E27FC236}">
                      <a16:creationId xmlns:a16="http://schemas.microsoft.com/office/drawing/2014/main" id="{5DD63B24-3D2E-1799-E19C-F2A39C63C2D9}"/>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95" name="Google Shape;510;p30">
                  <a:extLst>
                    <a:ext uri="{FF2B5EF4-FFF2-40B4-BE49-F238E27FC236}">
                      <a16:creationId xmlns:a16="http://schemas.microsoft.com/office/drawing/2014/main" id="{8A15091C-1D4D-046E-2BB4-676DF05F8331}"/>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96" name="Google Shape;511;p30">
                  <a:extLst>
                    <a:ext uri="{FF2B5EF4-FFF2-40B4-BE49-F238E27FC236}">
                      <a16:creationId xmlns:a16="http://schemas.microsoft.com/office/drawing/2014/main" id="{7AB3D1C3-CEFE-B90B-6D9A-F661FB75C4B4}"/>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97" name="Google Shape;512;p30">
                  <a:extLst>
                    <a:ext uri="{FF2B5EF4-FFF2-40B4-BE49-F238E27FC236}">
                      <a16:creationId xmlns:a16="http://schemas.microsoft.com/office/drawing/2014/main" id="{35DCE5B1-FD40-5BCD-1ADB-62E09D425BD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98" name="Google Shape;513;p30">
                  <a:extLst>
                    <a:ext uri="{FF2B5EF4-FFF2-40B4-BE49-F238E27FC236}">
                      <a16:creationId xmlns:a16="http://schemas.microsoft.com/office/drawing/2014/main" id="{9CE8233F-4E3D-07CE-03D7-7506D1355386}"/>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746" name="Google Shape;508;p30">
                <a:extLst>
                  <a:ext uri="{FF2B5EF4-FFF2-40B4-BE49-F238E27FC236}">
                    <a16:creationId xmlns:a16="http://schemas.microsoft.com/office/drawing/2014/main" id="{18E9F3D4-9784-E1D2-C793-AB714C79B1B0}"/>
                  </a:ext>
                </a:extLst>
              </p:cNvPr>
              <p:cNvGrpSpPr/>
              <p:nvPr/>
            </p:nvGrpSpPr>
            <p:grpSpPr>
              <a:xfrm>
                <a:off x="1149962" y="1949954"/>
                <a:ext cx="339253" cy="308765"/>
                <a:chOff x="1492675" y="4420975"/>
                <a:chExt cx="481825" cy="438525"/>
              </a:xfrm>
              <a:grpFill/>
            </p:grpSpPr>
            <p:sp>
              <p:nvSpPr>
                <p:cNvPr id="789" name="Google Shape;509;p30">
                  <a:extLst>
                    <a:ext uri="{FF2B5EF4-FFF2-40B4-BE49-F238E27FC236}">
                      <a16:creationId xmlns:a16="http://schemas.microsoft.com/office/drawing/2014/main" id="{3137D9E6-1902-B418-F7D2-E3DA722C3516}"/>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90" name="Google Shape;510;p30">
                  <a:extLst>
                    <a:ext uri="{FF2B5EF4-FFF2-40B4-BE49-F238E27FC236}">
                      <a16:creationId xmlns:a16="http://schemas.microsoft.com/office/drawing/2014/main" id="{2C7FAE7D-7C6E-BC32-5D7C-C6E0968BB82A}"/>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91" name="Google Shape;511;p30">
                  <a:extLst>
                    <a:ext uri="{FF2B5EF4-FFF2-40B4-BE49-F238E27FC236}">
                      <a16:creationId xmlns:a16="http://schemas.microsoft.com/office/drawing/2014/main" id="{146B7D7D-1C90-9D42-74B6-5D5DE845E4C7}"/>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92" name="Google Shape;512;p30">
                  <a:extLst>
                    <a:ext uri="{FF2B5EF4-FFF2-40B4-BE49-F238E27FC236}">
                      <a16:creationId xmlns:a16="http://schemas.microsoft.com/office/drawing/2014/main" id="{5A67CE4A-D630-8FF1-6584-FC77B89935F4}"/>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93" name="Google Shape;513;p30">
                  <a:extLst>
                    <a:ext uri="{FF2B5EF4-FFF2-40B4-BE49-F238E27FC236}">
                      <a16:creationId xmlns:a16="http://schemas.microsoft.com/office/drawing/2014/main" id="{D54319C1-B636-E2C3-B7D4-B30EE54734D5}"/>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747" name="Google Shape;508;p30">
                <a:extLst>
                  <a:ext uri="{FF2B5EF4-FFF2-40B4-BE49-F238E27FC236}">
                    <a16:creationId xmlns:a16="http://schemas.microsoft.com/office/drawing/2014/main" id="{2506ADC1-D0B1-3EC9-BEEB-00021614576A}"/>
                  </a:ext>
                </a:extLst>
              </p:cNvPr>
              <p:cNvGrpSpPr/>
              <p:nvPr/>
            </p:nvGrpSpPr>
            <p:grpSpPr>
              <a:xfrm>
                <a:off x="3973846" y="1949954"/>
                <a:ext cx="339253" cy="308765"/>
                <a:chOff x="1492675" y="4420975"/>
                <a:chExt cx="481825" cy="438525"/>
              </a:xfrm>
              <a:grpFill/>
            </p:grpSpPr>
            <p:sp>
              <p:nvSpPr>
                <p:cNvPr id="784" name="Google Shape;509;p30">
                  <a:extLst>
                    <a:ext uri="{FF2B5EF4-FFF2-40B4-BE49-F238E27FC236}">
                      <a16:creationId xmlns:a16="http://schemas.microsoft.com/office/drawing/2014/main" id="{1AACC5B9-1DFF-E9EF-E62E-2AB2C287EEC8}"/>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85" name="Google Shape;510;p30">
                  <a:extLst>
                    <a:ext uri="{FF2B5EF4-FFF2-40B4-BE49-F238E27FC236}">
                      <a16:creationId xmlns:a16="http://schemas.microsoft.com/office/drawing/2014/main" id="{F1CFA38A-120B-D884-2EB5-7A40D42924CD}"/>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86" name="Google Shape;511;p30">
                  <a:extLst>
                    <a:ext uri="{FF2B5EF4-FFF2-40B4-BE49-F238E27FC236}">
                      <a16:creationId xmlns:a16="http://schemas.microsoft.com/office/drawing/2014/main" id="{D0542E74-E42B-4444-CD4F-A1106EEBAA68}"/>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87" name="Google Shape;512;p30">
                  <a:extLst>
                    <a:ext uri="{FF2B5EF4-FFF2-40B4-BE49-F238E27FC236}">
                      <a16:creationId xmlns:a16="http://schemas.microsoft.com/office/drawing/2014/main" id="{348AB90A-75B5-0F44-2FF2-CE14A7E536CB}"/>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88" name="Google Shape;513;p30">
                  <a:extLst>
                    <a:ext uri="{FF2B5EF4-FFF2-40B4-BE49-F238E27FC236}">
                      <a16:creationId xmlns:a16="http://schemas.microsoft.com/office/drawing/2014/main" id="{F42DB3BA-F0C1-6FC3-0F02-7DC0D24FAB92}"/>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748" name="Google Shape;508;p30">
                <a:extLst>
                  <a:ext uri="{FF2B5EF4-FFF2-40B4-BE49-F238E27FC236}">
                    <a16:creationId xmlns:a16="http://schemas.microsoft.com/office/drawing/2014/main" id="{E22AF704-998C-CC95-9748-FA24212E9654}"/>
                  </a:ext>
                </a:extLst>
              </p:cNvPr>
              <p:cNvGrpSpPr/>
              <p:nvPr/>
            </p:nvGrpSpPr>
            <p:grpSpPr>
              <a:xfrm>
                <a:off x="3570434" y="1949954"/>
                <a:ext cx="339253" cy="308765"/>
                <a:chOff x="1492675" y="4420975"/>
                <a:chExt cx="481825" cy="438525"/>
              </a:xfrm>
              <a:grpFill/>
            </p:grpSpPr>
            <p:sp>
              <p:nvSpPr>
                <p:cNvPr id="779" name="Google Shape;509;p30">
                  <a:extLst>
                    <a:ext uri="{FF2B5EF4-FFF2-40B4-BE49-F238E27FC236}">
                      <a16:creationId xmlns:a16="http://schemas.microsoft.com/office/drawing/2014/main" id="{3CB837E4-AA3D-ECD2-E08D-CB92D10C810F}"/>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80" name="Google Shape;510;p30">
                  <a:extLst>
                    <a:ext uri="{FF2B5EF4-FFF2-40B4-BE49-F238E27FC236}">
                      <a16:creationId xmlns:a16="http://schemas.microsoft.com/office/drawing/2014/main" id="{5DE7C599-7ADA-9569-FF41-DEACFEEA3AE8}"/>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81" name="Google Shape;511;p30">
                  <a:extLst>
                    <a:ext uri="{FF2B5EF4-FFF2-40B4-BE49-F238E27FC236}">
                      <a16:creationId xmlns:a16="http://schemas.microsoft.com/office/drawing/2014/main" id="{1E70213D-BA44-257C-7523-1CC77F95FF1A}"/>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82" name="Google Shape;512;p30">
                  <a:extLst>
                    <a:ext uri="{FF2B5EF4-FFF2-40B4-BE49-F238E27FC236}">
                      <a16:creationId xmlns:a16="http://schemas.microsoft.com/office/drawing/2014/main" id="{2644C20D-CCC9-F7B3-BA1F-61EB9F54DB6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83" name="Google Shape;513;p30">
                  <a:extLst>
                    <a:ext uri="{FF2B5EF4-FFF2-40B4-BE49-F238E27FC236}">
                      <a16:creationId xmlns:a16="http://schemas.microsoft.com/office/drawing/2014/main" id="{4937088D-68E3-F454-BA05-DF55D40AF808}"/>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749" name="Google Shape;508;p30">
                <a:extLst>
                  <a:ext uri="{FF2B5EF4-FFF2-40B4-BE49-F238E27FC236}">
                    <a16:creationId xmlns:a16="http://schemas.microsoft.com/office/drawing/2014/main" id="{A06A32B7-7165-F7CA-F43A-F658C1EE648E}"/>
                  </a:ext>
                </a:extLst>
              </p:cNvPr>
              <p:cNvGrpSpPr/>
              <p:nvPr/>
            </p:nvGrpSpPr>
            <p:grpSpPr>
              <a:xfrm>
                <a:off x="3167022" y="1949954"/>
                <a:ext cx="339253" cy="308765"/>
                <a:chOff x="1492675" y="4420975"/>
                <a:chExt cx="481825" cy="438525"/>
              </a:xfrm>
              <a:grpFill/>
            </p:grpSpPr>
            <p:sp>
              <p:nvSpPr>
                <p:cNvPr id="774" name="Google Shape;509;p30">
                  <a:extLst>
                    <a:ext uri="{FF2B5EF4-FFF2-40B4-BE49-F238E27FC236}">
                      <a16:creationId xmlns:a16="http://schemas.microsoft.com/office/drawing/2014/main" id="{2DF7052D-9972-E6BA-B1A5-2F4DB21A54DF}"/>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75" name="Google Shape;510;p30">
                  <a:extLst>
                    <a:ext uri="{FF2B5EF4-FFF2-40B4-BE49-F238E27FC236}">
                      <a16:creationId xmlns:a16="http://schemas.microsoft.com/office/drawing/2014/main" id="{7746D2BC-2E22-CFB8-553E-255374DDAD9F}"/>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76" name="Google Shape;511;p30">
                  <a:extLst>
                    <a:ext uri="{FF2B5EF4-FFF2-40B4-BE49-F238E27FC236}">
                      <a16:creationId xmlns:a16="http://schemas.microsoft.com/office/drawing/2014/main" id="{CB724001-853F-F7F3-F3F6-1E285C1B13B9}"/>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77" name="Google Shape;512;p30">
                  <a:extLst>
                    <a:ext uri="{FF2B5EF4-FFF2-40B4-BE49-F238E27FC236}">
                      <a16:creationId xmlns:a16="http://schemas.microsoft.com/office/drawing/2014/main" id="{FF17CF9A-E9FE-4BA6-9A2D-FDEB0ECA054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78" name="Google Shape;513;p30">
                  <a:extLst>
                    <a:ext uri="{FF2B5EF4-FFF2-40B4-BE49-F238E27FC236}">
                      <a16:creationId xmlns:a16="http://schemas.microsoft.com/office/drawing/2014/main" id="{A524F5F9-C238-1D59-A137-5C3A81564CE8}"/>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750" name="Google Shape;508;p30">
                <a:extLst>
                  <a:ext uri="{FF2B5EF4-FFF2-40B4-BE49-F238E27FC236}">
                    <a16:creationId xmlns:a16="http://schemas.microsoft.com/office/drawing/2014/main" id="{07C74972-9D4A-3CD7-2971-68A160CF4C7D}"/>
                  </a:ext>
                </a:extLst>
              </p:cNvPr>
              <p:cNvGrpSpPr/>
              <p:nvPr/>
            </p:nvGrpSpPr>
            <p:grpSpPr>
              <a:xfrm>
                <a:off x="1956786" y="1949954"/>
                <a:ext cx="339253" cy="308765"/>
                <a:chOff x="1492675" y="4420975"/>
                <a:chExt cx="481825" cy="438525"/>
              </a:xfrm>
              <a:grpFill/>
            </p:grpSpPr>
            <p:sp>
              <p:nvSpPr>
                <p:cNvPr id="769" name="Google Shape;509;p30">
                  <a:extLst>
                    <a:ext uri="{FF2B5EF4-FFF2-40B4-BE49-F238E27FC236}">
                      <a16:creationId xmlns:a16="http://schemas.microsoft.com/office/drawing/2014/main" id="{B7D35082-1A64-9977-B10E-DCAB81C3D970}"/>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70" name="Google Shape;510;p30">
                  <a:extLst>
                    <a:ext uri="{FF2B5EF4-FFF2-40B4-BE49-F238E27FC236}">
                      <a16:creationId xmlns:a16="http://schemas.microsoft.com/office/drawing/2014/main" id="{AAD61E49-181C-7AA3-C98E-433C373C1E49}"/>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71" name="Google Shape;511;p30">
                  <a:extLst>
                    <a:ext uri="{FF2B5EF4-FFF2-40B4-BE49-F238E27FC236}">
                      <a16:creationId xmlns:a16="http://schemas.microsoft.com/office/drawing/2014/main" id="{256B591E-CB4A-C29E-6815-DCC581FF9B4E}"/>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72" name="Google Shape;512;p30">
                  <a:extLst>
                    <a:ext uri="{FF2B5EF4-FFF2-40B4-BE49-F238E27FC236}">
                      <a16:creationId xmlns:a16="http://schemas.microsoft.com/office/drawing/2014/main" id="{F15CCFCE-5F6B-2B7B-B4FB-6A7FBB1192C6}"/>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73" name="Google Shape;513;p30">
                  <a:extLst>
                    <a:ext uri="{FF2B5EF4-FFF2-40B4-BE49-F238E27FC236}">
                      <a16:creationId xmlns:a16="http://schemas.microsoft.com/office/drawing/2014/main" id="{A2FC02F2-167D-9B1E-70C7-05D34075A9B1}"/>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751" name="Google Shape;508;p30">
                <a:extLst>
                  <a:ext uri="{FF2B5EF4-FFF2-40B4-BE49-F238E27FC236}">
                    <a16:creationId xmlns:a16="http://schemas.microsoft.com/office/drawing/2014/main" id="{8D8B6323-8539-994D-E75E-501173131840}"/>
                  </a:ext>
                </a:extLst>
              </p:cNvPr>
              <p:cNvGrpSpPr/>
              <p:nvPr/>
            </p:nvGrpSpPr>
            <p:grpSpPr>
              <a:xfrm>
                <a:off x="2360198" y="1949954"/>
                <a:ext cx="339253" cy="308765"/>
                <a:chOff x="1492675" y="4420975"/>
                <a:chExt cx="481825" cy="438525"/>
              </a:xfrm>
              <a:grpFill/>
            </p:grpSpPr>
            <p:sp>
              <p:nvSpPr>
                <p:cNvPr id="764" name="Google Shape;509;p30">
                  <a:extLst>
                    <a:ext uri="{FF2B5EF4-FFF2-40B4-BE49-F238E27FC236}">
                      <a16:creationId xmlns:a16="http://schemas.microsoft.com/office/drawing/2014/main" id="{BD9D46C3-7AFC-10BE-5BB2-4F90C812B5BA}"/>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65" name="Google Shape;510;p30">
                  <a:extLst>
                    <a:ext uri="{FF2B5EF4-FFF2-40B4-BE49-F238E27FC236}">
                      <a16:creationId xmlns:a16="http://schemas.microsoft.com/office/drawing/2014/main" id="{BF78D773-7F3F-DBD5-4346-5AEBEACCFFE4}"/>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66" name="Google Shape;511;p30">
                  <a:extLst>
                    <a:ext uri="{FF2B5EF4-FFF2-40B4-BE49-F238E27FC236}">
                      <a16:creationId xmlns:a16="http://schemas.microsoft.com/office/drawing/2014/main" id="{3DF28DC9-196F-F3C7-80FB-53C28B53593E}"/>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67" name="Google Shape;512;p30">
                  <a:extLst>
                    <a:ext uri="{FF2B5EF4-FFF2-40B4-BE49-F238E27FC236}">
                      <a16:creationId xmlns:a16="http://schemas.microsoft.com/office/drawing/2014/main" id="{9671AF46-E71A-BF89-A1C6-05D74C4EA248}"/>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68" name="Google Shape;513;p30">
                  <a:extLst>
                    <a:ext uri="{FF2B5EF4-FFF2-40B4-BE49-F238E27FC236}">
                      <a16:creationId xmlns:a16="http://schemas.microsoft.com/office/drawing/2014/main" id="{388D2CC3-8A8F-B663-9A1E-25B3EBA8A11D}"/>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752" name="Google Shape;508;p30">
                <a:extLst>
                  <a:ext uri="{FF2B5EF4-FFF2-40B4-BE49-F238E27FC236}">
                    <a16:creationId xmlns:a16="http://schemas.microsoft.com/office/drawing/2014/main" id="{2C8FC239-7D21-A121-6901-D69281A9F044}"/>
                  </a:ext>
                </a:extLst>
              </p:cNvPr>
              <p:cNvGrpSpPr/>
              <p:nvPr/>
            </p:nvGrpSpPr>
            <p:grpSpPr>
              <a:xfrm>
                <a:off x="746550" y="1949954"/>
                <a:ext cx="339253" cy="308765"/>
                <a:chOff x="1492675" y="4420975"/>
                <a:chExt cx="481825" cy="438525"/>
              </a:xfrm>
              <a:grpFill/>
            </p:grpSpPr>
            <p:sp>
              <p:nvSpPr>
                <p:cNvPr id="759" name="Google Shape;509;p30">
                  <a:extLst>
                    <a:ext uri="{FF2B5EF4-FFF2-40B4-BE49-F238E27FC236}">
                      <a16:creationId xmlns:a16="http://schemas.microsoft.com/office/drawing/2014/main" id="{91871FE5-608B-0EE8-E934-B64C61684F7C}"/>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60" name="Google Shape;510;p30">
                  <a:extLst>
                    <a:ext uri="{FF2B5EF4-FFF2-40B4-BE49-F238E27FC236}">
                      <a16:creationId xmlns:a16="http://schemas.microsoft.com/office/drawing/2014/main" id="{50666062-344F-FACA-638B-7C96BF4ED7C8}"/>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61" name="Google Shape;511;p30">
                  <a:extLst>
                    <a:ext uri="{FF2B5EF4-FFF2-40B4-BE49-F238E27FC236}">
                      <a16:creationId xmlns:a16="http://schemas.microsoft.com/office/drawing/2014/main" id="{0BD02502-9DDD-D126-C8E8-6D669DB33F4B}"/>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62" name="Google Shape;512;p30">
                  <a:extLst>
                    <a:ext uri="{FF2B5EF4-FFF2-40B4-BE49-F238E27FC236}">
                      <a16:creationId xmlns:a16="http://schemas.microsoft.com/office/drawing/2014/main" id="{C353F05E-02AC-F72E-CC49-494C0ADE7643}"/>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63" name="Google Shape;513;p30">
                  <a:extLst>
                    <a:ext uri="{FF2B5EF4-FFF2-40B4-BE49-F238E27FC236}">
                      <a16:creationId xmlns:a16="http://schemas.microsoft.com/office/drawing/2014/main" id="{F81193A2-4B7A-0B60-DD61-0D9498740DED}"/>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753" name="Google Shape;508;p30">
                <a:extLst>
                  <a:ext uri="{FF2B5EF4-FFF2-40B4-BE49-F238E27FC236}">
                    <a16:creationId xmlns:a16="http://schemas.microsoft.com/office/drawing/2014/main" id="{733A55B7-2983-1294-CA69-4E26E621AC51}"/>
                  </a:ext>
                </a:extLst>
              </p:cNvPr>
              <p:cNvGrpSpPr/>
              <p:nvPr/>
            </p:nvGrpSpPr>
            <p:grpSpPr>
              <a:xfrm>
                <a:off x="4377259" y="1949954"/>
                <a:ext cx="339253" cy="308765"/>
                <a:chOff x="1492675" y="4420975"/>
                <a:chExt cx="481825" cy="438525"/>
              </a:xfrm>
              <a:grpFill/>
            </p:grpSpPr>
            <p:sp>
              <p:nvSpPr>
                <p:cNvPr id="754" name="Google Shape;509;p30">
                  <a:extLst>
                    <a:ext uri="{FF2B5EF4-FFF2-40B4-BE49-F238E27FC236}">
                      <a16:creationId xmlns:a16="http://schemas.microsoft.com/office/drawing/2014/main" id="{6AFB533B-1AB3-727A-7674-6B57E882E693}"/>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55" name="Google Shape;510;p30">
                  <a:extLst>
                    <a:ext uri="{FF2B5EF4-FFF2-40B4-BE49-F238E27FC236}">
                      <a16:creationId xmlns:a16="http://schemas.microsoft.com/office/drawing/2014/main" id="{C46B1915-111B-A821-8292-7ED95B6389EF}"/>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56" name="Google Shape;511;p30">
                  <a:extLst>
                    <a:ext uri="{FF2B5EF4-FFF2-40B4-BE49-F238E27FC236}">
                      <a16:creationId xmlns:a16="http://schemas.microsoft.com/office/drawing/2014/main" id="{0A3F1768-1779-B2CC-1E3C-D5AA4AE10F20}"/>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57" name="Google Shape;512;p30">
                  <a:extLst>
                    <a:ext uri="{FF2B5EF4-FFF2-40B4-BE49-F238E27FC236}">
                      <a16:creationId xmlns:a16="http://schemas.microsoft.com/office/drawing/2014/main" id="{8BA0268C-9CCA-2349-046A-A2189393F569}"/>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58" name="Google Shape;513;p30">
                  <a:extLst>
                    <a:ext uri="{FF2B5EF4-FFF2-40B4-BE49-F238E27FC236}">
                      <a16:creationId xmlns:a16="http://schemas.microsoft.com/office/drawing/2014/main" id="{C8C93C74-2B64-37B9-9098-C14F56458D9F}"/>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grpSp>
          <p:nvGrpSpPr>
            <p:cNvPr id="622" name="Group 621">
              <a:extLst>
                <a:ext uri="{FF2B5EF4-FFF2-40B4-BE49-F238E27FC236}">
                  <a16:creationId xmlns:a16="http://schemas.microsoft.com/office/drawing/2014/main" id="{995BBDC2-D773-1505-AE6A-657C4FEFC853}"/>
                </a:ext>
              </a:extLst>
            </p:cNvPr>
            <p:cNvGrpSpPr/>
            <p:nvPr/>
          </p:nvGrpSpPr>
          <p:grpSpPr>
            <a:xfrm>
              <a:off x="647269" y="3750223"/>
              <a:ext cx="2495807" cy="173113"/>
              <a:chOff x="746550" y="1949954"/>
              <a:chExt cx="3969962" cy="308765"/>
            </a:xfrm>
            <a:solidFill>
              <a:schemeClr val="bg1"/>
            </a:solidFill>
          </p:grpSpPr>
          <p:grpSp>
            <p:nvGrpSpPr>
              <p:cNvPr id="684" name="Google Shape;508;p30">
                <a:extLst>
                  <a:ext uri="{FF2B5EF4-FFF2-40B4-BE49-F238E27FC236}">
                    <a16:creationId xmlns:a16="http://schemas.microsoft.com/office/drawing/2014/main" id="{ED58D32C-A0A7-576D-98F9-36FA59437B05}"/>
                  </a:ext>
                </a:extLst>
              </p:cNvPr>
              <p:cNvGrpSpPr/>
              <p:nvPr/>
            </p:nvGrpSpPr>
            <p:grpSpPr>
              <a:xfrm>
                <a:off x="2763610" y="1949954"/>
                <a:ext cx="339253" cy="308765"/>
                <a:chOff x="1492675" y="4420975"/>
                <a:chExt cx="481825" cy="438525"/>
              </a:xfrm>
              <a:grpFill/>
            </p:grpSpPr>
            <p:sp>
              <p:nvSpPr>
                <p:cNvPr id="739" name="Google Shape;509;p30">
                  <a:extLst>
                    <a:ext uri="{FF2B5EF4-FFF2-40B4-BE49-F238E27FC236}">
                      <a16:creationId xmlns:a16="http://schemas.microsoft.com/office/drawing/2014/main" id="{7EFFEC48-23DB-0DBE-E9B7-0F8FB43A2B3E}"/>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40" name="Google Shape;510;p30">
                  <a:extLst>
                    <a:ext uri="{FF2B5EF4-FFF2-40B4-BE49-F238E27FC236}">
                      <a16:creationId xmlns:a16="http://schemas.microsoft.com/office/drawing/2014/main" id="{746EF5A9-D870-D726-0B25-704F45668817}"/>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41" name="Google Shape;511;p30">
                  <a:extLst>
                    <a:ext uri="{FF2B5EF4-FFF2-40B4-BE49-F238E27FC236}">
                      <a16:creationId xmlns:a16="http://schemas.microsoft.com/office/drawing/2014/main" id="{3A0411D8-B95D-31EE-24FC-927304F8F16B}"/>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42" name="Google Shape;512;p30">
                  <a:extLst>
                    <a:ext uri="{FF2B5EF4-FFF2-40B4-BE49-F238E27FC236}">
                      <a16:creationId xmlns:a16="http://schemas.microsoft.com/office/drawing/2014/main" id="{0AAE44CA-CECD-01D9-6123-97296D84FEDC}"/>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43" name="Google Shape;513;p30">
                  <a:extLst>
                    <a:ext uri="{FF2B5EF4-FFF2-40B4-BE49-F238E27FC236}">
                      <a16:creationId xmlns:a16="http://schemas.microsoft.com/office/drawing/2014/main" id="{8135BBE9-FBB6-DAC0-51BB-5AF03B4824F5}"/>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85" name="Google Shape;508;p30">
                <a:extLst>
                  <a:ext uri="{FF2B5EF4-FFF2-40B4-BE49-F238E27FC236}">
                    <a16:creationId xmlns:a16="http://schemas.microsoft.com/office/drawing/2014/main" id="{F126B2AC-38F1-E438-07A1-142DB8681032}"/>
                  </a:ext>
                </a:extLst>
              </p:cNvPr>
              <p:cNvGrpSpPr/>
              <p:nvPr/>
            </p:nvGrpSpPr>
            <p:grpSpPr>
              <a:xfrm>
                <a:off x="1553374" y="1949954"/>
                <a:ext cx="339253" cy="308765"/>
                <a:chOff x="1492675" y="4420975"/>
                <a:chExt cx="481825" cy="438525"/>
              </a:xfrm>
              <a:grpFill/>
            </p:grpSpPr>
            <p:sp>
              <p:nvSpPr>
                <p:cNvPr id="734" name="Google Shape;509;p30">
                  <a:extLst>
                    <a:ext uri="{FF2B5EF4-FFF2-40B4-BE49-F238E27FC236}">
                      <a16:creationId xmlns:a16="http://schemas.microsoft.com/office/drawing/2014/main" id="{F0FE00FD-5837-04F9-2543-C181B3DA9F3B}"/>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35" name="Google Shape;510;p30">
                  <a:extLst>
                    <a:ext uri="{FF2B5EF4-FFF2-40B4-BE49-F238E27FC236}">
                      <a16:creationId xmlns:a16="http://schemas.microsoft.com/office/drawing/2014/main" id="{D899B0E4-DBDE-8DBC-A956-DD37F2BFF6FE}"/>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36" name="Google Shape;511;p30">
                  <a:extLst>
                    <a:ext uri="{FF2B5EF4-FFF2-40B4-BE49-F238E27FC236}">
                      <a16:creationId xmlns:a16="http://schemas.microsoft.com/office/drawing/2014/main" id="{F38F1D21-AE07-A581-E6EA-F7A3C57896CC}"/>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37" name="Google Shape;512;p30">
                  <a:extLst>
                    <a:ext uri="{FF2B5EF4-FFF2-40B4-BE49-F238E27FC236}">
                      <a16:creationId xmlns:a16="http://schemas.microsoft.com/office/drawing/2014/main" id="{735CD02B-482B-0E95-B343-5753AB6D5E68}"/>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38" name="Google Shape;513;p30">
                  <a:extLst>
                    <a:ext uri="{FF2B5EF4-FFF2-40B4-BE49-F238E27FC236}">
                      <a16:creationId xmlns:a16="http://schemas.microsoft.com/office/drawing/2014/main" id="{BDC98E9D-3F88-D3A1-A9C0-A52372AEF4B5}"/>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86" name="Google Shape;508;p30">
                <a:extLst>
                  <a:ext uri="{FF2B5EF4-FFF2-40B4-BE49-F238E27FC236}">
                    <a16:creationId xmlns:a16="http://schemas.microsoft.com/office/drawing/2014/main" id="{005C1F97-9779-80D8-0881-7C51324CED43}"/>
                  </a:ext>
                </a:extLst>
              </p:cNvPr>
              <p:cNvGrpSpPr/>
              <p:nvPr/>
            </p:nvGrpSpPr>
            <p:grpSpPr>
              <a:xfrm>
                <a:off x="1149962" y="1949954"/>
                <a:ext cx="339253" cy="308765"/>
                <a:chOff x="1492675" y="4420975"/>
                <a:chExt cx="481825" cy="438525"/>
              </a:xfrm>
              <a:grpFill/>
            </p:grpSpPr>
            <p:sp>
              <p:nvSpPr>
                <p:cNvPr id="729" name="Google Shape;509;p30">
                  <a:extLst>
                    <a:ext uri="{FF2B5EF4-FFF2-40B4-BE49-F238E27FC236}">
                      <a16:creationId xmlns:a16="http://schemas.microsoft.com/office/drawing/2014/main" id="{75EF97FC-DE53-CF4B-BC13-208188C5A783}"/>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30" name="Google Shape;510;p30">
                  <a:extLst>
                    <a:ext uri="{FF2B5EF4-FFF2-40B4-BE49-F238E27FC236}">
                      <a16:creationId xmlns:a16="http://schemas.microsoft.com/office/drawing/2014/main" id="{635E922E-4D4F-46C6-09F3-AA5FE4F37484}"/>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31" name="Google Shape;511;p30">
                  <a:extLst>
                    <a:ext uri="{FF2B5EF4-FFF2-40B4-BE49-F238E27FC236}">
                      <a16:creationId xmlns:a16="http://schemas.microsoft.com/office/drawing/2014/main" id="{BF3AE9F5-4308-5C2F-07D7-2343FBABCADE}"/>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32" name="Google Shape;512;p30">
                  <a:extLst>
                    <a:ext uri="{FF2B5EF4-FFF2-40B4-BE49-F238E27FC236}">
                      <a16:creationId xmlns:a16="http://schemas.microsoft.com/office/drawing/2014/main" id="{A6070D2D-C2C7-3F1A-46F6-23768AB7A89C}"/>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33" name="Google Shape;513;p30">
                  <a:extLst>
                    <a:ext uri="{FF2B5EF4-FFF2-40B4-BE49-F238E27FC236}">
                      <a16:creationId xmlns:a16="http://schemas.microsoft.com/office/drawing/2014/main" id="{C0B7D4BC-1828-FDC8-997E-56F5862299C4}"/>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87" name="Google Shape;508;p30">
                <a:extLst>
                  <a:ext uri="{FF2B5EF4-FFF2-40B4-BE49-F238E27FC236}">
                    <a16:creationId xmlns:a16="http://schemas.microsoft.com/office/drawing/2014/main" id="{121B82A4-FBA1-9481-43F8-A0F2129AEE82}"/>
                  </a:ext>
                </a:extLst>
              </p:cNvPr>
              <p:cNvGrpSpPr/>
              <p:nvPr/>
            </p:nvGrpSpPr>
            <p:grpSpPr>
              <a:xfrm>
                <a:off x="3973846" y="1949954"/>
                <a:ext cx="339253" cy="308765"/>
                <a:chOff x="1492675" y="4420975"/>
                <a:chExt cx="481825" cy="438525"/>
              </a:xfrm>
              <a:grpFill/>
            </p:grpSpPr>
            <p:sp>
              <p:nvSpPr>
                <p:cNvPr id="724" name="Google Shape;509;p30">
                  <a:extLst>
                    <a:ext uri="{FF2B5EF4-FFF2-40B4-BE49-F238E27FC236}">
                      <a16:creationId xmlns:a16="http://schemas.microsoft.com/office/drawing/2014/main" id="{5583872C-EAFA-975B-7876-732EC609A630}"/>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25" name="Google Shape;510;p30">
                  <a:extLst>
                    <a:ext uri="{FF2B5EF4-FFF2-40B4-BE49-F238E27FC236}">
                      <a16:creationId xmlns:a16="http://schemas.microsoft.com/office/drawing/2014/main" id="{6AC9CCAD-2BF4-F19D-D7D0-BF05C9A33A98}"/>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26" name="Google Shape;511;p30">
                  <a:extLst>
                    <a:ext uri="{FF2B5EF4-FFF2-40B4-BE49-F238E27FC236}">
                      <a16:creationId xmlns:a16="http://schemas.microsoft.com/office/drawing/2014/main" id="{8A7E0BAF-D9EC-A55D-D05E-11167F227219}"/>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27" name="Google Shape;512;p30">
                  <a:extLst>
                    <a:ext uri="{FF2B5EF4-FFF2-40B4-BE49-F238E27FC236}">
                      <a16:creationId xmlns:a16="http://schemas.microsoft.com/office/drawing/2014/main" id="{9E37652E-735F-AD0C-FE4A-E968FD30F615}"/>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28" name="Google Shape;513;p30">
                  <a:extLst>
                    <a:ext uri="{FF2B5EF4-FFF2-40B4-BE49-F238E27FC236}">
                      <a16:creationId xmlns:a16="http://schemas.microsoft.com/office/drawing/2014/main" id="{08AB868A-1182-2BA3-EA82-86E78C2127D1}"/>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88" name="Google Shape;508;p30">
                <a:extLst>
                  <a:ext uri="{FF2B5EF4-FFF2-40B4-BE49-F238E27FC236}">
                    <a16:creationId xmlns:a16="http://schemas.microsoft.com/office/drawing/2014/main" id="{C9732276-3A27-2DAF-4128-A090A1814B3E}"/>
                  </a:ext>
                </a:extLst>
              </p:cNvPr>
              <p:cNvGrpSpPr/>
              <p:nvPr/>
            </p:nvGrpSpPr>
            <p:grpSpPr>
              <a:xfrm>
                <a:off x="3570434" y="1949954"/>
                <a:ext cx="339253" cy="308765"/>
                <a:chOff x="1492675" y="4420975"/>
                <a:chExt cx="481825" cy="438525"/>
              </a:xfrm>
              <a:grpFill/>
            </p:grpSpPr>
            <p:sp>
              <p:nvSpPr>
                <p:cNvPr id="719" name="Google Shape;509;p30">
                  <a:extLst>
                    <a:ext uri="{FF2B5EF4-FFF2-40B4-BE49-F238E27FC236}">
                      <a16:creationId xmlns:a16="http://schemas.microsoft.com/office/drawing/2014/main" id="{C7671B41-D4B5-0A3E-7A0F-0D8AD79B7D98}"/>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20" name="Google Shape;510;p30">
                  <a:extLst>
                    <a:ext uri="{FF2B5EF4-FFF2-40B4-BE49-F238E27FC236}">
                      <a16:creationId xmlns:a16="http://schemas.microsoft.com/office/drawing/2014/main" id="{427228D7-F8A9-754A-88A3-1B0F35C95EE4}"/>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21" name="Google Shape;511;p30">
                  <a:extLst>
                    <a:ext uri="{FF2B5EF4-FFF2-40B4-BE49-F238E27FC236}">
                      <a16:creationId xmlns:a16="http://schemas.microsoft.com/office/drawing/2014/main" id="{76764A67-317D-138D-3B0C-C230C7154574}"/>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22" name="Google Shape;512;p30">
                  <a:extLst>
                    <a:ext uri="{FF2B5EF4-FFF2-40B4-BE49-F238E27FC236}">
                      <a16:creationId xmlns:a16="http://schemas.microsoft.com/office/drawing/2014/main" id="{63748A55-7123-8D70-D07D-D3DE08D5FCE4}"/>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23" name="Google Shape;513;p30">
                  <a:extLst>
                    <a:ext uri="{FF2B5EF4-FFF2-40B4-BE49-F238E27FC236}">
                      <a16:creationId xmlns:a16="http://schemas.microsoft.com/office/drawing/2014/main" id="{8F51615E-CC0C-191A-9CBB-D7CFA6D9A78D}"/>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89" name="Google Shape;508;p30">
                <a:extLst>
                  <a:ext uri="{FF2B5EF4-FFF2-40B4-BE49-F238E27FC236}">
                    <a16:creationId xmlns:a16="http://schemas.microsoft.com/office/drawing/2014/main" id="{FA527745-5166-CEF6-AC15-2BCEE0028ECD}"/>
                  </a:ext>
                </a:extLst>
              </p:cNvPr>
              <p:cNvGrpSpPr/>
              <p:nvPr/>
            </p:nvGrpSpPr>
            <p:grpSpPr>
              <a:xfrm>
                <a:off x="3167022" y="1949954"/>
                <a:ext cx="339253" cy="308765"/>
                <a:chOff x="1492675" y="4420975"/>
                <a:chExt cx="481825" cy="438525"/>
              </a:xfrm>
              <a:grpFill/>
            </p:grpSpPr>
            <p:sp>
              <p:nvSpPr>
                <p:cNvPr id="714" name="Google Shape;509;p30">
                  <a:extLst>
                    <a:ext uri="{FF2B5EF4-FFF2-40B4-BE49-F238E27FC236}">
                      <a16:creationId xmlns:a16="http://schemas.microsoft.com/office/drawing/2014/main" id="{A152B12D-1561-8C2D-D0D5-A3592D0580AB}"/>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15" name="Google Shape;510;p30">
                  <a:extLst>
                    <a:ext uri="{FF2B5EF4-FFF2-40B4-BE49-F238E27FC236}">
                      <a16:creationId xmlns:a16="http://schemas.microsoft.com/office/drawing/2014/main" id="{E5D57733-9F15-4D3C-C302-DDE55DF0A6EB}"/>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16" name="Google Shape;511;p30">
                  <a:extLst>
                    <a:ext uri="{FF2B5EF4-FFF2-40B4-BE49-F238E27FC236}">
                      <a16:creationId xmlns:a16="http://schemas.microsoft.com/office/drawing/2014/main" id="{B8D7ABF4-74E5-0DD4-EB63-B57CB0E795D7}"/>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17" name="Google Shape;512;p30">
                  <a:extLst>
                    <a:ext uri="{FF2B5EF4-FFF2-40B4-BE49-F238E27FC236}">
                      <a16:creationId xmlns:a16="http://schemas.microsoft.com/office/drawing/2014/main" id="{3D0A4E12-026A-8388-234C-C71EDAF77769}"/>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18" name="Google Shape;513;p30">
                  <a:extLst>
                    <a:ext uri="{FF2B5EF4-FFF2-40B4-BE49-F238E27FC236}">
                      <a16:creationId xmlns:a16="http://schemas.microsoft.com/office/drawing/2014/main" id="{4A7C4922-476F-73B2-1CB2-AC08ABA641B5}"/>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90" name="Google Shape;508;p30">
                <a:extLst>
                  <a:ext uri="{FF2B5EF4-FFF2-40B4-BE49-F238E27FC236}">
                    <a16:creationId xmlns:a16="http://schemas.microsoft.com/office/drawing/2014/main" id="{DCF3901D-4276-FC3C-C626-ECA90F082C2B}"/>
                  </a:ext>
                </a:extLst>
              </p:cNvPr>
              <p:cNvGrpSpPr/>
              <p:nvPr/>
            </p:nvGrpSpPr>
            <p:grpSpPr>
              <a:xfrm>
                <a:off x="1956786" y="1949954"/>
                <a:ext cx="339253" cy="308765"/>
                <a:chOff x="1492675" y="4420975"/>
                <a:chExt cx="481825" cy="438525"/>
              </a:xfrm>
              <a:grpFill/>
            </p:grpSpPr>
            <p:sp>
              <p:nvSpPr>
                <p:cNvPr id="709" name="Google Shape;509;p30">
                  <a:extLst>
                    <a:ext uri="{FF2B5EF4-FFF2-40B4-BE49-F238E27FC236}">
                      <a16:creationId xmlns:a16="http://schemas.microsoft.com/office/drawing/2014/main" id="{810F63C4-A491-22DE-36F5-0BB6C64EAFC1}"/>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10" name="Google Shape;510;p30">
                  <a:extLst>
                    <a:ext uri="{FF2B5EF4-FFF2-40B4-BE49-F238E27FC236}">
                      <a16:creationId xmlns:a16="http://schemas.microsoft.com/office/drawing/2014/main" id="{679E3784-3E42-7A46-40FF-E119CD8378D5}"/>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11" name="Google Shape;511;p30">
                  <a:extLst>
                    <a:ext uri="{FF2B5EF4-FFF2-40B4-BE49-F238E27FC236}">
                      <a16:creationId xmlns:a16="http://schemas.microsoft.com/office/drawing/2014/main" id="{A9D48AEA-8666-141F-54EB-D43EE6E39E39}"/>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12" name="Google Shape;512;p30">
                  <a:extLst>
                    <a:ext uri="{FF2B5EF4-FFF2-40B4-BE49-F238E27FC236}">
                      <a16:creationId xmlns:a16="http://schemas.microsoft.com/office/drawing/2014/main" id="{582BF152-B533-639E-3347-BB512ECA7558}"/>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13" name="Google Shape;513;p30">
                  <a:extLst>
                    <a:ext uri="{FF2B5EF4-FFF2-40B4-BE49-F238E27FC236}">
                      <a16:creationId xmlns:a16="http://schemas.microsoft.com/office/drawing/2014/main" id="{41900FD2-DAB7-4827-0746-DCEA4F451BC5}"/>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91" name="Google Shape;508;p30">
                <a:extLst>
                  <a:ext uri="{FF2B5EF4-FFF2-40B4-BE49-F238E27FC236}">
                    <a16:creationId xmlns:a16="http://schemas.microsoft.com/office/drawing/2014/main" id="{56C6BB59-A196-EC3F-7148-BF3EBAA67329}"/>
                  </a:ext>
                </a:extLst>
              </p:cNvPr>
              <p:cNvGrpSpPr/>
              <p:nvPr/>
            </p:nvGrpSpPr>
            <p:grpSpPr>
              <a:xfrm>
                <a:off x="2360198" y="1949954"/>
                <a:ext cx="339253" cy="308765"/>
                <a:chOff x="1492675" y="4420975"/>
                <a:chExt cx="481825" cy="438525"/>
              </a:xfrm>
              <a:grpFill/>
            </p:grpSpPr>
            <p:sp>
              <p:nvSpPr>
                <p:cNvPr id="704" name="Google Shape;509;p30">
                  <a:extLst>
                    <a:ext uri="{FF2B5EF4-FFF2-40B4-BE49-F238E27FC236}">
                      <a16:creationId xmlns:a16="http://schemas.microsoft.com/office/drawing/2014/main" id="{E063D588-6F6E-AB77-C889-5C5332F9E89D}"/>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05" name="Google Shape;510;p30">
                  <a:extLst>
                    <a:ext uri="{FF2B5EF4-FFF2-40B4-BE49-F238E27FC236}">
                      <a16:creationId xmlns:a16="http://schemas.microsoft.com/office/drawing/2014/main" id="{D3FD25A3-7369-54A6-CFD0-5F48275B5A1F}"/>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06" name="Google Shape;511;p30">
                  <a:extLst>
                    <a:ext uri="{FF2B5EF4-FFF2-40B4-BE49-F238E27FC236}">
                      <a16:creationId xmlns:a16="http://schemas.microsoft.com/office/drawing/2014/main" id="{4B0A9458-2A37-01BA-2227-E909BC380E69}"/>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07" name="Google Shape;512;p30">
                  <a:extLst>
                    <a:ext uri="{FF2B5EF4-FFF2-40B4-BE49-F238E27FC236}">
                      <a16:creationId xmlns:a16="http://schemas.microsoft.com/office/drawing/2014/main" id="{ED1EB271-6873-FF00-D2BF-EABEE9FC8D86}"/>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08" name="Google Shape;513;p30">
                  <a:extLst>
                    <a:ext uri="{FF2B5EF4-FFF2-40B4-BE49-F238E27FC236}">
                      <a16:creationId xmlns:a16="http://schemas.microsoft.com/office/drawing/2014/main" id="{DC04BCEC-B3F7-0351-870A-E0C7445753F3}"/>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92" name="Google Shape;508;p30">
                <a:extLst>
                  <a:ext uri="{FF2B5EF4-FFF2-40B4-BE49-F238E27FC236}">
                    <a16:creationId xmlns:a16="http://schemas.microsoft.com/office/drawing/2014/main" id="{8FF0BADD-BD5B-E274-996B-0E930EAD3966}"/>
                  </a:ext>
                </a:extLst>
              </p:cNvPr>
              <p:cNvGrpSpPr/>
              <p:nvPr/>
            </p:nvGrpSpPr>
            <p:grpSpPr>
              <a:xfrm>
                <a:off x="746550" y="1949954"/>
                <a:ext cx="339253" cy="308765"/>
                <a:chOff x="1492675" y="4420975"/>
                <a:chExt cx="481825" cy="438525"/>
              </a:xfrm>
              <a:grpFill/>
            </p:grpSpPr>
            <p:sp>
              <p:nvSpPr>
                <p:cNvPr id="699" name="Google Shape;509;p30">
                  <a:extLst>
                    <a:ext uri="{FF2B5EF4-FFF2-40B4-BE49-F238E27FC236}">
                      <a16:creationId xmlns:a16="http://schemas.microsoft.com/office/drawing/2014/main" id="{9B9B6CF9-59DE-9C97-AF43-CF9ABFEC7B0B}"/>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00" name="Google Shape;510;p30">
                  <a:extLst>
                    <a:ext uri="{FF2B5EF4-FFF2-40B4-BE49-F238E27FC236}">
                      <a16:creationId xmlns:a16="http://schemas.microsoft.com/office/drawing/2014/main" id="{E2AFCBF0-08F6-758E-BC4B-1A6293298F67}"/>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01" name="Google Shape;511;p30">
                  <a:extLst>
                    <a:ext uri="{FF2B5EF4-FFF2-40B4-BE49-F238E27FC236}">
                      <a16:creationId xmlns:a16="http://schemas.microsoft.com/office/drawing/2014/main" id="{0F5EECF9-3C3A-93A8-48C0-11DBEDC77391}"/>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02" name="Google Shape;512;p30">
                  <a:extLst>
                    <a:ext uri="{FF2B5EF4-FFF2-40B4-BE49-F238E27FC236}">
                      <a16:creationId xmlns:a16="http://schemas.microsoft.com/office/drawing/2014/main" id="{DEF7D45A-8739-056C-8F2B-14F26C0CF6E4}"/>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703" name="Google Shape;513;p30">
                  <a:extLst>
                    <a:ext uri="{FF2B5EF4-FFF2-40B4-BE49-F238E27FC236}">
                      <a16:creationId xmlns:a16="http://schemas.microsoft.com/office/drawing/2014/main" id="{F6DA9757-C116-D796-18C5-B09D770C282F}"/>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93" name="Google Shape;508;p30">
                <a:extLst>
                  <a:ext uri="{FF2B5EF4-FFF2-40B4-BE49-F238E27FC236}">
                    <a16:creationId xmlns:a16="http://schemas.microsoft.com/office/drawing/2014/main" id="{8FF8369B-04EA-4086-738F-E3BFB731658A}"/>
                  </a:ext>
                </a:extLst>
              </p:cNvPr>
              <p:cNvGrpSpPr/>
              <p:nvPr/>
            </p:nvGrpSpPr>
            <p:grpSpPr>
              <a:xfrm>
                <a:off x="4377259" y="1949954"/>
                <a:ext cx="339253" cy="308765"/>
                <a:chOff x="1492675" y="4420975"/>
                <a:chExt cx="481825" cy="438525"/>
              </a:xfrm>
              <a:grpFill/>
            </p:grpSpPr>
            <p:sp>
              <p:nvSpPr>
                <p:cNvPr id="694" name="Google Shape;509;p30">
                  <a:extLst>
                    <a:ext uri="{FF2B5EF4-FFF2-40B4-BE49-F238E27FC236}">
                      <a16:creationId xmlns:a16="http://schemas.microsoft.com/office/drawing/2014/main" id="{AD44D086-1430-48E0-C4B0-320092B71088}"/>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95" name="Google Shape;510;p30">
                  <a:extLst>
                    <a:ext uri="{FF2B5EF4-FFF2-40B4-BE49-F238E27FC236}">
                      <a16:creationId xmlns:a16="http://schemas.microsoft.com/office/drawing/2014/main" id="{DEFA3297-569B-118A-40DE-CAA1E96668B7}"/>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96" name="Google Shape;511;p30">
                  <a:extLst>
                    <a:ext uri="{FF2B5EF4-FFF2-40B4-BE49-F238E27FC236}">
                      <a16:creationId xmlns:a16="http://schemas.microsoft.com/office/drawing/2014/main" id="{D43015D9-7104-C455-E58F-D93A19709E12}"/>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97" name="Google Shape;512;p30">
                  <a:extLst>
                    <a:ext uri="{FF2B5EF4-FFF2-40B4-BE49-F238E27FC236}">
                      <a16:creationId xmlns:a16="http://schemas.microsoft.com/office/drawing/2014/main" id="{E2A893C5-4B17-C77D-D814-4235C1CCAEB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98" name="Google Shape;513;p30">
                  <a:extLst>
                    <a:ext uri="{FF2B5EF4-FFF2-40B4-BE49-F238E27FC236}">
                      <a16:creationId xmlns:a16="http://schemas.microsoft.com/office/drawing/2014/main" id="{19E1126C-8629-3EDD-4AC0-DC62FB252931}"/>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grpSp>
          <p:nvGrpSpPr>
            <p:cNvPr id="623" name="Group 622">
              <a:extLst>
                <a:ext uri="{FF2B5EF4-FFF2-40B4-BE49-F238E27FC236}">
                  <a16:creationId xmlns:a16="http://schemas.microsoft.com/office/drawing/2014/main" id="{59BA6D20-E0B6-613A-E422-F173D704A42E}"/>
                </a:ext>
              </a:extLst>
            </p:cNvPr>
            <p:cNvGrpSpPr/>
            <p:nvPr/>
          </p:nvGrpSpPr>
          <p:grpSpPr>
            <a:xfrm>
              <a:off x="647269" y="4166519"/>
              <a:ext cx="2495807" cy="173113"/>
              <a:chOff x="746550" y="1949954"/>
              <a:chExt cx="3969962" cy="308765"/>
            </a:xfrm>
            <a:solidFill>
              <a:schemeClr val="bg1"/>
            </a:solidFill>
          </p:grpSpPr>
          <p:grpSp>
            <p:nvGrpSpPr>
              <p:cNvPr id="624" name="Google Shape;508;p30">
                <a:extLst>
                  <a:ext uri="{FF2B5EF4-FFF2-40B4-BE49-F238E27FC236}">
                    <a16:creationId xmlns:a16="http://schemas.microsoft.com/office/drawing/2014/main" id="{42DC0E2A-7FA9-528B-70E2-09CE02C7D501}"/>
                  </a:ext>
                </a:extLst>
              </p:cNvPr>
              <p:cNvGrpSpPr/>
              <p:nvPr/>
            </p:nvGrpSpPr>
            <p:grpSpPr>
              <a:xfrm>
                <a:off x="2763610" y="1949954"/>
                <a:ext cx="339253" cy="308765"/>
                <a:chOff x="1492675" y="4420975"/>
                <a:chExt cx="481825" cy="438525"/>
              </a:xfrm>
              <a:grpFill/>
            </p:grpSpPr>
            <p:sp>
              <p:nvSpPr>
                <p:cNvPr id="679" name="Google Shape;509;p30">
                  <a:extLst>
                    <a:ext uri="{FF2B5EF4-FFF2-40B4-BE49-F238E27FC236}">
                      <a16:creationId xmlns:a16="http://schemas.microsoft.com/office/drawing/2014/main" id="{4B33805D-44A0-3DD9-3161-5BCE35CFD728}"/>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80" name="Google Shape;510;p30">
                  <a:extLst>
                    <a:ext uri="{FF2B5EF4-FFF2-40B4-BE49-F238E27FC236}">
                      <a16:creationId xmlns:a16="http://schemas.microsoft.com/office/drawing/2014/main" id="{52262E73-5896-AB8E-B740-ACAC987D9CE1}"/>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81" name="Google Shape;511;p30">
                  <a:extLst>
                    <a:ext uri="{FF2B5EF4-FFF2-40B4-BE49-F238E27FC236}">
                      <a16:creationId xmlns:a16="http://schemas.microsoft.com/office/drawing/2014/main" id="{8A94F244-D0A7-B15B-F6FB-886C2579EA82}"/>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82" name="Google Shape;512;p30">
                  <a:extLst>
                    <a:ext uri="{FF2B5EF4-FFF2-40B4-BE49-F238E27FC236}">
                      <a16:creationId xmlns:a16="http://schemas.microsoft.com/office/drawing/2014/main" id="{40FAE887-3F2E-94A7-1478-F8548D90CE99}"/>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83" name="Google Shape;513;p30">
                  <a:extLst>
                    <a:ext uri="{FF2B5EF4-FFF2-40B4-BE49-F238E27FC236}">
                      <a16:creationId xmlns:a16="http://schemas.microsoft.com/office/drawing/2014/main" id="{68444232-7753-1D97-1B6F-4B7D8E0212B7}"/>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25" name="Google Shape;508;p30">
                <a:extLst>
                  <a:ext uri="{FF2B5EF4-FFF2-40B4-BE49-F238E27FC236}">
                    <a16:creationId xmlns:a16="http://schemas.microsoft.com/office/drawing/2014/main" id="{4F6282E0-0B90-C7D6-1F6E-1B336180114E}"/>
                  </a:ext>
                </a:extLst>
              </p:cNvPr>
              <p:cNvGrpSpPr/>
              <p:nvPr/>
            </p:nvGrpSpPr>
            <p:grpSpPr>
              <a:xfrm>
                <a:off x="1553374" y="1949954"/>
                <a:ext cx="339253" cy="308765"/>
                <a:chOff x="1492675" y="4420975"/>
                <a:chExt cx="481825" cy="438525"/>
              </a:xfrm>
              <a:grpFill/>
            </p:grpSpPr>
            <p:sp>
              <p:nvSpPr>
                <p:cNvPr id="674" name="Google Shape;509;p30">
                  <a:extLst>
                    <a:ext uri="{FF2B5EF4-FFF2-40B4-BE49-F238E27FC236}">
                      <a16:creationId xmlns:a16="http://schemas.microsoft.com/office/drawing/2014/main" id="{4748EFF1-5B37-6B1E-7438-298F53960F10}"/>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75" name="Google Shape;510;p30">
                  <a:extLst>
                    <a:ext uri="{FF2B5EF4-FFF2-40B4-BE49-F238E27FC236}">
                      <a16:creationId xmlns:a16="http://schemas.microsoft.com/office/drawing/2014/main" id="{1C5375CA-A43E-E9DA-46FC-5E38C362E751}"/>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76" name="Google Shape;511;p30">
                  <a:extLst>
                    <a:ext uri="{FF2B5EF4-FFF2-40B4-BE49-F238E27FC236}">
                      <a16:creationId xmlns:a16="http://schemas.microsoft.com/office/drawing/2014/main" id="{D2C9AEAD-7F3A-94E3-701A-328B1EDCFEF4}"/>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77" name="Google Shape;512;p30">
                  <a:extLst>
                    <a:ext uri="{FF2B5EF4-FFF2-40B4-BE49-F238E27FC236}">
                      <a16:creationId xmlns:a16="http://schemas.microsoft.com/office/drawing/2014/main" id="{10E341C4-A651-7D97-68F7-8DDC175C5D94}"/>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78" name="Google Shape;513;p30">
                  <a:extLst>
                    <a:ext uri="{FF2B5EF4-FFF2-40B4-BE49-F238E27FC236}">
                      <a16:creationId xmlns:a16="http://schemas.microsoft.com/office/drawing/2014/main" id="{71C133D4-3492-B67F-D142-E4F078573919}"/>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26" name="Google Shape;508;p30">
                <a:extLst>
                  <a:ext uri="{FF2B5EF4-FFF2-40B4-BE49-F238E27FC236}">
                    <a16:creationId xmlns:a16="http://schemas.microsoft.com/office/drawing/2014/main" id="{A47FAAD2-5C7D-C3C2-0CFC-6C37D57249C8}"/>
                  </a:ext>
                </a:extLst>
              </p:cNvPr>
              <p:cNvGrpSpPr/>
              <p:nvPr/>
            </p:nvGrpSpPr>
            <p:grpSpPr>
              <a:xfrm>
                <a:off x="1149962" y="1949954"/>
                <a:ext cx="339253" cy="308765"/>
                <a:chOff x="1492675" y="4420975"/>
                <a:chExt cx="481825" cy="438525"/>
              </a:xfrm>
              <a:grpFill/>
            </p:grpSpPr>
            <p:sp>
              <p:nvSpPr>
                <p:cNvPr id="669" name="Google Shape;509;p30">
                  <a:extLst>
                    <a:ext uri="{FF2B5EF4-FFF2-40B4-BE49-F238E27FC236}">
                      <a16:creationId xmlns:a16="http://schemas.microsoft.com/office/drawing/2014/main" id="{26A24874-EDB2-4525-380B-E9D51B767FE0}"/>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70" name="Google Shape;510;p30">
                  <a:extLst>
                    <a:ext uri="{FF2B5EF4-FFF2-40B4-BE49-F238E27FC236}">
                      <a16:creationId xmlns:a16="http://schemas.microsoft.com/office/drawing/2014/main" id="{C12C25A0-6B6E-B934-BA23-F183B5F44983}"/>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71" name="Google Shape;511;p30">
                  <a:extLst>
                    <a:ext uri="{FF2B5EF4-FFF2-40B4-BE49-F238E27FC236}">
                      <a16:creationId xmlns:a16="http://schemas.microsoft.com/office/drawing/2014/main" id="{7FDD4789-0A32-D2BF-CE15-FFEFC715AB27}"/>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72" name="Google Shape;512;p30">
                  <a:extLst>
                    <a:ext uri="{FF2B5EF4-FFF2-40B4-BE49-F238E27FC236}">
                      <a16:creationId xmlns:a16="http://schemas.microsoft.com/office/drawing/2014/main" id="{15A8947A-DD43-6BD2-64EB-E4999D240C86}"/>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73" name="Google Shape;513;p30">
                  <a:extLst>
                    <a:ext uri="{FF2B5EF4-FFF2-40B4-BE49-F238E27FC236}">
                      <a16:creationId xmlns:a16="http://schemas.microsoft.com/office/drawing/2014/main" id="{409845CE-84F7-BD99-F042-9933393FDC4A}"/>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27" name="Google Shape;508;p30">
                <a:extLst>
                  <a:ext uri="{FF2B5EF4-FFF2-40B4-BE49-F238E27FC236}">
                    <a16:creationId xmlns:a16="http://schemas.microsoft.com/office/drawing/2014/main" id="{F802B909-DD93-AE2D-1E3C-4D2F7C10A4DD}"/>
                  </a:ext>
                </a:extLst>
              </p:cNvPr>
              <p:cNvGrpSpPr/>
              <p:nvPr/>
            </p:nvGrpSpPr>
            <p:grpSpPr>
              <a:xfrm>
                <a:off x="3973846" y="1949954"/>
                <a:ext cx="339253" cy="308765"/>
                <a:chOff x="1492675" y="4420975"/>
                <a:chExt cx="481825" cy="438525"/>
              </a:xfrm>
              <a:grpFill/>
            </p:grpSpPr>
            <p:sp>
              <p:nvSpPr>
                <p:cNvPr id="664" name="Google Shape;509;p30">
                  <a:extLst>
                    <a:ext uri="{FF2B5EF4-FFF2-40B4-BE49-F238E27FC236}">
                      <a16:creationId xmlns:a16="http://schemas.microsoft.com/office/drawing/2014/main" id="{E20C1A93-A8D4-569D-EAA4-30BB119037C2}"/>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65" name="Google Shape;510;p30">
                  <a:extLst>
                    <a:ext uri="{FF2B5EF4-FFF2-40B4-BE49-F238E27FC236}">
                      <a16:creationId xmlns:a16="http://schemas.microsoft.com/office/drawing/2014/main" id="{275D9CD3-3585-5686-4784-3D88CE12EE55}"/>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66" name="Google Shape;511;p30">
                  <a:extLst>
                    <a:ext uri="{FF2B5EF4-FFF2-40B4-BE49-F238E27FC236}">
                      <a16:creationId xmlns:a16="http://schemas.microsoft.com/office/drawing/2014/main" id="{99948B8B-AA64-74CA-38E9-09BAF348AB5A}"/>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67" name="Google Shape;512;p30">
                  <a:extLst>
                    <a:ext uri="{FF2B5EF4-FFF2-40B4-BE49-F238E27FC236}">
                      <a16:creationId xmlns:a16="http://schemas.microsoft.com/office/drawing/2014/main" id="{F9A5EFAE-ED5E-38AB-4F57-DD85D8A8FE0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68" name="Google Shape;513;p30">
                  <a:extLst>
                    <a:ext uri="{FF2B5EF4-FFF2-40B4-BE49-F238E27FC236}">
                      <a16:creationId xmlns:a16="http://schemas.microsoft.com/office/drawing/2014/main" id="{835685A5-9A69-1463-FA3E-19714748B48C}"/>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28" name="Google Shape;508;p30">
                <a:extLst>
                  <a:ext uri="{FF2B5EF4-FFF2-40B4-BE49-F238E27FC236}">
                    <a16:creationId xmlns:a16="http://schemas.microsoft.com/office/drawing/2014/main" id="{B71E0EB9-7E7E-2F07-900A-1562D7C96865}"/>
                  </a:ext>
                </a:extLst>
              </p:cNvPr>
              <p:cNvGrpSpPr/>
              <p:nvPr/>
            </p:nvGrpSpPr>
            <p:grpSpPr>
              <a:xfrm>
                <a:off x="3570434" y="1949954"/>
                <a:ext cx="339253" cy="308765"/>
                <a:chOff x="1492675" y="4420975"/>
                <a:chExt cx="481825" cy="438525"/>
              </a:xfrm>
              <a:grpFill/>
            </p:grpSpPr>
            <p:sp>
              <p:nvSpPr>
                <p:cNvPr id="659" name="Google Shape;509;p30">
                  <a:extLst>
                    <a:ext uri="{FF2B5EF4-FFF2-40B4-BE49-F238E27FC236}">
                      <a16:creationId xmlns:a16="http://schemas.microsoft.com/office/drawing/2014/main" id="{D3EB6189-F136-795A-6BD1-0ECF6BA55A42}"/>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60" name="Google Shape;510;p30">
                  <a:extLst>
                    <a:ext uri="{FF2B5EF4-FFF2-40B4-BE49-F238E27FC236}">
                      <a16:creationId xmlns:a16="http://schemas.microsoft.com/office/drawing/2014/main" id="{E6671E7E-68D4-BE61-DEE9-0D23973830BD}"/>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61" name="Google Shape;511;p30">
                  <a:extLst>
                    <a:ext uri="{FF2B5EF4-FFF2-40B4-BE49-F238E27FC236}">
                      <a16:creationId xmlns:a16="http://schemas.microsoft.com/office/drawing/2014/main" id="{BF8EEB39-588A-F011-AFF8-104C04B05701}"/>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62" name="Google Shape;512;p30">
                  <a:extLst>
                    <a:ext uri="{FF2B5EF4-FFF2-40B4-BE49-F238E27FC236}">
                      <a16:creationId xmlns:a16="http://schemas.microsoft.com/office/drawing/2014/main" id="{3488FBCE-049E-F39B-E1BD-B09584AE59F3}"/>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63" name="Google Shape;513;p30">
                  <a:extLst>
                    <a:ext uri="{FF2B5EF4-FFF2-40B4-BE49-F238E27FC236}">
                      <a16:creationId xmlns:a16="http://schemas.microsoft.com/office/drawing/2014/main" id="{FAA15B06-B9CC-7209-29E9-BA02EC115BF7}"/>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29" name="Google Shape;508;p30">
                <a:extLst>
                  <a:ext uri="{FF2B5EF4-FFF2-40B4-BE49-F238E27FC236}">
                    <a16:creationId xmlns:a16="http://schemas.microsoft.com/office/drawing/2014/main" id="{E5574D80-24E5-FC80-BE5A-649F5E6BBABD}"/>
                  </a:ext>
                </a:extLst>
              </p:cNvPr>
              <p:cNvGrpSpPr/>
              <p:nvPr/>
            </p:nvGrpSpPr>
            <p:grpSpPr>
              <a:xfrm>
                <a:off x="3167022" y="1949954"/>
                <a:ext cx="339253" cy="308765"/>
                <a:chOff x="1492675" y="4420975"/>
                <a:chExt cx="481825" cy="438525"/>
              </a:xfrm>
              <a:grpFill/>
            </p:grpSpPr>
            <p:sp>
              <p:nvSpPr>
                <p:cNvPr id="654" name="Google Shape;509;p30">
                  <a:extLst>
                    <a:ext uri="{FF2B5EF4-FFF2-40B4-BE49-F238E27FC236}">
                      <a16:creationId xmlns:a16="http://schemas.microsoft.com/office/drawing/2014/main" id="{CA75F8D9-5A04-5510-8CDA-3CA258A2CB38}"/>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55" name="Google Shape;510;p30">
                  <a:extLst>
                    <a:ext uri="{FF2B5EF4-FFF2-40B4-BE49-F238E27FC236}">
                      <a16:creationId xmlns:a16="http://schemas.microsoft.com/office/drawing/2014/main" id="{BC6587F3-FC56-92D7-BCD4-55C4758BEE86}"/>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56" name="Google Shape;511;p30">
                  <a:extLst>
                    <a:ext uri="{FF2B5EF4-FFF2-40B4-BE49-F238E27FC236}">
                      <a16:creationId xmlns:a16="http://schemas.microsoft.com/office/drawing/2014/main" id="{7F3C3648-F1B0-FC7B-4ED0-327D1F8C332C}"/>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57" name="Google Shape;512;p30">
                  <a:extLst>
                    <a:ext uri="{FF2B5EF4-FFF2-40B4-BE49-F238E27FC236}">
                      <a16:creationId xmlns:a16="http://schemas.microsoft.com/office/drawing/2014/main" id="{9A964B46-1389-8F42-7B4B-536E7F1FA18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58" name="Google Shape;513;p30">
                  <a:extLst>
                    <a:ext uri="{FF2B5EF4-FFF2-40B4-BE49-F238E27FC236}">
                      <a16:creationId xmlns:a16="http://schemas.microsoft.com/office/drawing/2014/main" id="{74081736-51E9-D88F-B52F-FCF7E6A51C13}"/>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30" name="Google Shape;508;p30">
                <a:extLst>
                  <a:ext uri="{FF2B5EF4-FFF2-40B4-BE49-F238E27FC236}">
                    <a16:creationId xmlns:a16="http://schemas.microsoft.com/office/drawing/2014/main" id="{969005DE-C729-5B6F-D2F0-D2C2B3EADD0F}"/>
                  </a:ext>
                </a:extLst>
              </p:cNvPr>
              <p:cNvGrpSpPr/>
              <p:nvPr/>
            </p:nvGrpSpPr>
            <p:grpSpPr>
              <a:xfrm>
                <a:off x="1956786" y="1949954"/>
                <a:ext cx="339253" cy="308765"/>
                <a:chOff x="1492675" y="4420975"/>
                <a:chExt cx="481825" cy="438525"/>
              </a:xfrm>
              <a:grpFill/>
            </p:grpSpPr>
            <p:sp>
              <p:nvSpPr>
                <p:cNvPr id="649" name="Google Shape;509;p30">
                  <a:extLst>
                    <a:ext uri="{FF2B5EF4-FFF2-40B4-BE49-F238E27FC236}">
                      <a16:creationId xmlns:a16="http://schemas.microsoft.com/office/drawing/2014/main" id="{6A77B909-4F3B-B526-F962-26E0890234FC}"/>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50" name="Google Shape;510;p30">
                  <a:extLst>
                    <a:ext uri="{FF2B5EF4-FFF2-40B4-BE49-F238E27FC236}">
                      <a16:creationId xmlns:a16="http://schemas.microsoft.com/office/drawing/2014/main" id="{A0924794-D3B9-9E7B-AF33-5E4EEA34BE0A}"/>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51" name="Google Shape;511;p30">
                  <a:extLst>
                    <a:ext uri="{FF2B5EF4-FFF2-40B4-BE49-F238E27FC236}">
                      <a16:creationId xmlns:a16="http://schemas.microsoft.com/office/drawing/2014/main" id="{09DA1349-5AF1-1DC1-451A-8C99E5BE97A7}"/>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52" name="Google Shape;512;p30">
                  <a:extLst>
                    <a:ext uri="{FF2B5EF4-FFF2-40B4-BE49-F238E27FC236}">
                      <a16:creationId xmlns:a16="http://schemas.microsoft.com/office/drawing/2014/main" id="{3C1CCDCC-6983-D218-4459-D9044C489B4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53" name="Google Shape;513;p30">
                  <a:extLst>
                    <a:ext uri="{FF2B5EF4-FFF2-40B4-BE49-F238E27FC236}">
                      <a16:creationId xmlns:a16="http://schemas.microsoft.com/office/drawing/2014/main" id="{5DAEAE79-CFA5-9C0D-9015-F956224E9AB3}"/>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31" name="Google Shape;508;p30">
                <a:extLst>
                  <a:ext uri="{FF2B5EF4-FFF2-40B4-BE49-F238E27FC236}">
                    <a16:creationId xmlns:a16="http://schemas.microsoft.com/office/drawing/2014/main" id="{51287DA6-0E29-80BC-BD77-18027AFCBAC6}"/>
                  </a:ext>
                </a:extLst>
              </p:cNvPr>
              <p:cNvGrpSpPr/>
              <p:nvPr/>
            </p:nvGrpSpPr>
            <p:grpSpPr>
              <a:xfrm>
                <a:off x="2360198" y="1949954"/>
                <a:ext cx="339253" cy="308765"/>
                <a:chOff x="1492675" y="4420975"/>
                <a:chExt cx="481825" cy="438525"/>
              </a:xfrm>
              <a:grpFill/>
            </p:grpSpPr>
            <p:sp>
              <p:nvSpPr>
                <p:cNvPr id="644" name="Google Shape;509;p30">
                  <a:extLst>
                    <a:ext uri="{FF2B5EF4-FFF2-40B4-BE49-F238E27FC236}">
                      <a16:creationId xmlns:a16="http://schemas.microsoft.com/office/drawing/2014/main" id="{27861140-9184-9B5F-017B-A3A0C9912D26}"/>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45" name="Google Shape;510;p30">
                  <a:extLst>
                    <a:ext uri="{FF2B5EF4-FFF2-40B4-BE49-F238E27FC236}">
                      <a16:creationId xmlns:a16="http://schemas.microsoft.com/office/drawing/2014/main" id="{9E029071-5B92-003D-6C15-19AB6788919A}"/>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46" name="Google Shape;511;p30">
                  <a:extLst>
                    <a:ext uri="{FF2B5EF4-FFF2-40B4-BE49-F238E27FC236}">
                      <a16:creationId xmlns:a16="http://schemas.microsoft.com/office/drawing/2014/main" id="{DEFFAAF9-7BC5-D84E-D796-67906A906FCA}"/>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47" name="Google Shape;512;p30">
                  <a:extLst>
                    <a:ext uri="{FF2B5EF4-FFF2-40B4-BE49-F238E27FC236}">
                      <a16:creationId xmlns:a16="http://schemas.microsoft.com/office/drawing/2014/main" id="{20212F00-CEC3-D476-1917-F2DA8920524C}"/>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48" name="Google Shape;513;p30">
                  <a:extLst>
                    <a:ext uri="{FF2B5EF4-FFF2-40B4-BE49-F238E27FC236}">
                      <a16:creationId xmlns:a16="http://schemas.microsoft.com/office/drawing/2014/main" id="{23A41855-F930-FFB3-6419-C7FEBB8EA0F8}"/>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32" name="Google Shape;508;p30">
                <a:extLst>
                  <a:ext uri="{FF2B5EF4-FFF2-40B4-BE49-F238E27FC236}">
                    <a16:creationId xmlns:a16="http://schemas.microsoft.com/office/drawing/2014/main" id="{6599EDB3-7F7C-BDE3-C828-F78F17392D89}"/>
                  </a:ext>
                </a:extLst>
              </p:cNvPr>
              <p:cNvGrpSpPr/>
              <p:nvPr/>
            </p:nvGrpSpPr>
            <p:grpSpPr>
              <a:xfrm>
                <a:off x="746550" y="1949954"/>
                <a:ext cx="339253" cy="308765"/>
                <a:chOff x="1492675" y="4420975"/>
                <a:chExt cx="481825" cy="438525"/>
              </a:xfrm>
              <a:grpFill/>
            </p:grpSpPr>
            <p:sp>
              <p:nvSpPr>
                <p:cNvPr id="639" name="Google Shape;509;p30">
                  <a:extLst>
                    <a:ext uri="{FF2B5EF4-FFF2-40B4-BE49-F238E27FC236}">
                      <a16:creationId xmlns:a16="http://schemas.microsoft.com/office/drawing/2014/main" id="{5F3930DA-18B5-F2F1-51A9-3D06DC0B4308}"/>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40" name="Google Shape;510;p30">
                  <a:extLst>
                    <a:ext uri="{FF2B5EF4-FFF2-40B4-BE49-F238E27FC236}">
                      <a16:creationId xmlns:a16="http://schemas.microsoft.com/office/drawing/2014/main" id="{4479C93F-9383-AF15-482B-C674A862226E}"/>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41" name="Google Shape;511;p30">
                  <a:extLst>
                    <a:ext uri="{FF2B5EF4-FFF2-40B4-BE49-F238E27FC236}">
                      <a16:creationId xmlns:a16="http://schemas.microsoft.com/office/drawing/2014/main" id="{96649275-E3C9-E5AC-FF99-ABACA72DDF0A}"/>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42" name="Google Shape;512;p30">
                  <a:extLst>
                    <a:ext uri="{FF2B5EF4-FFF2-40B4-BE49-F238E27FC236}">
                      <a16:creationId xmlns:a16="http://schemas.microsoft.com/office/drawing/2014/main" id="{04160522-2170-DE07-8FF8-BF06CD6C7443}"/>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43" name="Google Shape;513;p30">
                  <a:extLst>
                    <a:ext uri="{FF2B5EF4-FFF2-40B4-BE49-F238E27FC236}">
                      <a16:creationId xmlns:a16="http://schemas.microsoft.com/office/drawing/2014/main" id="{089DD414-FCC5-8AB0-E1DC-B520B389493F}"/>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633" name="Google Shape;508;p30">
                <a:extLst>
                  <a:ext uri="{FF2B5EF4-FFF2-40B4-BE49-F238E27FC236}">
                    <a16:creationId xmlns:a16="http://schemas.microsoft.com/office/drawing/2014/main" id="{60035180-C822-92EB-7E08-655C509240EA}"/>
                  </a:ext>
                </a:extLst>
              </p:cNvPr>
              <p:cNvGrpSpPr/>
              <p:nvPr/>
            </p:nvGrpSpPr>
            <p:grpSpPr>
              <a:xfrm>
                <a:off x="4377259" y="1949954"/>
                <a:ext cx="339253" cy="308765"/>
                <a:chOff x="1492675" y="4420975"/>
                <a:chExt cx="481825" cy="438525"/>
              </a:xfrm>
              <a:grpFill/>
            </p:grpSpPr>
            <p:sp>
              <p:nvSpPr>
                <p:cNvPr id="634" name="Google Shape;509;p30">
                  <a:extLst>
                    <a:ext uri="{FF2B5EF4-FFF2-40B4-BE49-F238E27FC236}">
                      <a16:creationId xmlns:a16="http://schemas.microsoft.com/office/drawing/2014/main" id="{A96ED12F-8186-214E-5056-19E21870A619}"/>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35" name="Google Shape;510;p30">
                  <a:extLst>
                    <a:ext uri="{FF2B5EF4-FFF2-40B4-BE49-F238E27FC236}">
                      <a16:creationId xmlns:a16="http://schemas.microsoft.com/office/drawing/2014/main" id="{1B4A68D9-0C77-B6D2-3AED-3CBE3D7B1F3B}"/>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36" name="Google Shape;511;p30">
                  <a:extLst>
                    <a:ext uri="{FF2B5EF4-FFF2-40B4-BE49-F238E27FC236}">
                      <a16:creationId xmlns:a16="http://schemas.microsoft.com/office/drawing/2014/main" id="{8A5FA0F7-C722-CE40-139A-219A55FC0AAF}"/>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37" name="Google Shape;512;p30">
                  <a:extLst>
                    <a:ext uri="{FF2B5EF4-FFF2-40B4-BE49-F238E27FC236}">
                      <a16:creationId xmlns:a16="http://schemas.microsoft.com/office/drawing/2014/main" id="{D7BCE208-A90D-4669-6CD5-013D4F17ADF4}"/>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638" name="Google Shape;513;p30">
                  <a:extLst>
                    <a:ext uri="{FF2B5EF4-FFF2-40B4-BE49-F238E27FC236}">
                      <a16:creationId xmlns:a16="http://schemas.microsoft.com/office/drawing/2014/main" id="{EFBD68C7-EFB2-85BC-1830-8BA3BBAA95C2}"/>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sp>
          <p:nvSpPr>
            <p:cNvPr id="933" name="TextBox 932">
              <a:extLst>
                <a:ext uri="{FF2B5EF4-FFF2-40B4-BE49-F238E27FC236}">
                  <a16:creationId xmlns:a16="http://schemas.microsoft.com/office/drawing/2014/main" id="{3CE011FC-7FC2-A9E1-A03A-C99B9A48CDF0}"/>
                </a:ext>
              </a:extLst>
            </p:cNvPr>
            <p:cNvSpPr txBox="1"/>
            <p:nvPr/>
          </p:nvSpPr>
          <p:spPr>
            <a:xfrm>
              <a:off x="6601091" y="2310140"/>
              <a:ext cx="1837905" cy="541826"/>
            </a:xfrm>
            <a:prstGeom prst="rect">
              <a:avLst/>
            </a:prstGeom>
            <a:noFill/>
          </p:spPr>
          <p:txBody>
            <a:bodyPr wrap="square" rtlCol="0">
              <a:spAutoFit/>
            </a:bodyPr>
            <a:lstStyle/>
            <a:p>
              <a:pPr marL="0" indent="0" algn="ctr" rtl="0">
                <a:buNone/>
              </a:pPr>
              <a:r>
                <a:rPr lang="en-US" sz="1200" noProof="0" dirty="0">
                  <a:solidFill>
                    <a:srgbClr val="000000"/>
                  </a:solidFill>
                  <a:effectLst/>
                  <a:latin typeface="Fira Sans" panose="020B0503050000020004" pitchFamily="34" charset="0"/>
                </a:rPr>
                <a:t>Electric</a:t>
              </a:r>
              <a:r>
                <a:rPr lang="en-US" sz="1400" noProof="0" dirty="0">
                  <a:solidFill>
                    <a:srgbClr val="000000"/>
                  </a:solidFill>
                  <a:effectLst/>
                  <a:latin typeface="Fira Sans" panose="020B0503050000020004" pitchFamily="34" charset="0"/>
                </a:rPr>
                <a:t> vehicles per</a:t>
              </a:r>
            </a:p>
            <a:p>
              <a:pPr marL="0" indent="0" algn="ctr" rtl="0">
                <a:buNone/>
              </a:pPr>
              <a:r>
                <a:rPr lang="en-US" noProof="0" dirty="0">
                  <a:latin typeface="Fira Sans" panose="020B0503050000020004" pitchFamily="34" charset="0"/>
                </a:rPr>
                <a:t>c</a:t>
              </a:r>
              <a:r>
                <a:rPr lang="en-US" sz="1400" noProof="0" dirty="0">
                  <a:solidFill>
                    <a:srgbClr val="000000"/>
                  </a:solidFill>
                  <a:effectLst/>
                  <a:latin typeface="Fira Sans" panose="020B0503050000020004" pitchFamily="34" charset="0"/>
                </a:rPr>
                <a:t>harging point</a:t>
              </a:r>
              <a:endParaRPr lang="en-US" noProof="0" dirty="0">
                <a:latin typeface="Fira Sans" panose="020B0503050000020004" pitchFamily="34" charset="0"/>
              </a:endParaRPr>
            </a:p>
          </p:txBody>
        </p:sp>
        <p:sp>
          <p:nvSpPr>
            <p:cNvPr id="934" name="TextBox 933">
              <a:extLst>
                <a:ext uri="{FF2B5EF4-FFF2-40B4-BE49-F238E27FC236}">
                  <a16:creationId xmlns:a16="http://schemas.microsoft.com/office/drawing/2014/main" id="{7174F99D-D664-8CB2-44D2-6DE21FB92678}"/>
                </a:ext>
              </a:extLst>
            </p:cNvPr>
            <p:cNvSpPr txBox="1"/>
            <p:nvPr/>
          </p:nvSpPr>
          <p:spPr>
            <a:xfrm>
              <a:off x="6757428" y="4047247"/>
              <a:ext cx="1525231" cy="541826"/>
            </a:xfrm>
            <a:prstGeom prst="rect">
              <a:avLst/>
            </a:prstGeom>
            <a:noFill/>
          </p:spPr>
          <p:txBody>
            <a:bodyPr wrap="square" rtlCol="0">
              <a:spAutoFit/>
            </a:bodyPr>
            <a:lstStyle/>
            <a:p>
              <a:pPr marL="0" indent="0" algn="ctr" rtl="0">
                <a:buNone/>
              </a:pPr>
              <a:r>
                <a:rPr lang="en-US" sz="1400" noProof="0" dirty="0">
                  <a:solidFill>
                    <a:srgbClr val="000000"/>
                  </a:solidFill>
                  <a:effectLst/>
                  <a:latin typeface="Fira Sans" panose="020B0503050000020004" pitchFamily="34" charset="0"/>
                </a:rPr>
                <a:t>ICE </a:t>
              </a:r>
              <a:r>
                <a:rPr lang="en-US" sz="1200" noProof="0" dirty="0">
                  <a:solidFill>
                    <a:srgbClr val="000000"/>
                  </a:solidFill>
                  <a:effectLst/>
                  <a:latin typeface="Fira Sans" panose="020B0503050000020004" pitchFamily="34" charset="0"/>
                </a:rPr>
                <a:t>vehicles</a:t>
              </a:r>
              <a:r>
                <a:rPr lang="en-US" sz="1400" noProof="0" dirty="0">
                  <a:solidFill>
                    <a:srgbClr val="000000"/>
                  </a:solidFill>
                  <a:effectLst/>
                  <a:latin typeface="Fira Sans" panose="020B0503050000020004" pitchFamily="34" charset="0"/>
                </a:rPr>
                <a:t> per fuel pump</a:t>
              </a:r>
              <a:endParaRPr lang="en-US" noProof="0" dirty="0">
                <a:latin typeface="Fira Sans" panose="020B0503050000020004" pitchFamily="34" charset="0"/>
              </a:endParaRPr>
            </a:p>
          </p:txBody>
        </p:sp>
        <p:cxnSp>
          <p:nvCxnSpPr>
            <p:cNvPr id="936" name="Straight Connector 935">
              <a:extLst>
                <a:ext uri="{FF2B5EF4-FFF2-40B4-BE49-F238E27FC236}">
                  <a16:creationId xmlns:a16="http://schemas.microsoft.com/office/drawing/2014/main" id="{DFD96EC5-12DD-3E11-5487-35BC25BCC63F}"/>
                </a:ext>
              </a:extLst>
            </p:cNvPr>
            <p:cNvCxnSpPr>
              <a:cxnSpLocks/>
              <a:stCxn id="5" idx="1"/>
              <a:endCxn id="5" idx="3"/>
            </p:cNvCxnSpPr>
            <p:nvPr/>
          </p:nvCxnSpPr>
          <p:spPr>
            <a:xfrm>
              <a:off x="360609" y="3149025"/>
              <a:ext cx="8239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37" name="TextBox 936">
              <a:extLst>
                <a:ext uri="{FF2B5EF4-FFF2-40B4-BE49-F238E27FC236}">
                  <a16:creationId xmlns:a16="http://schemas.microsoft.com/office/drawing/2014/main" id="{308FE49A-BF6A-265A-641D-654C8CE402EA}"/>
                </a:ext>
              </a:extLst>
            </p:cNvPr>
            <p:cNvSpPr txBox="1"/>
            <p:nvPr/>
          </p:nvSpPr>
          <p:spPr>
            <a:xfrm>
              <a:off x="7119756" y="1737592"/>
              <a:ext cx="800574" cy="646331"/>
            </a:xfrm>
            <a:prstGeom prst="rect">
              <a:avLst/>
            </a:prstGeom>
            <a:noFill/>
          </p:spPr>
          <p:txBody>
            <a:bodyPr wrap="square" rtlCol="0">
              <a:spAutoFit/>
            </a:bodyPr>
            <a:lstStyle/>
            <a:p>
              <a:pPr algn="ctr"/>
              <a:r>
                <a:rPr lang="en-US" sz="3600" noProof="0" dirty="0">
                  <a:latin typeface="Fira Sans" panose="020B0503050000020004" pitchFamily="34" charset="0"/>
                </a:rPr>
                <a:t>11</a:t>
              </a:r>
              <a:endParaRPr lang="en-US" sz="1600" noProof="0" dirty="0">
                <a:latin typeface="Fira Sans" panose="020B0503050000020004" pitchFamily="34" charset="0"/>
              </a:endParaRPr>
            </a:p>
          </p:txBody>
        </p:sp>
        <p:sp>
          <p:nvSpPr>
            <p:cNvPr id="938" name="TextBox 937">
              <a:extLst>
                <a:ext uri="{FF2B5EF4-FFF2-40B4-BE49-F238E27FC236}">
                  <a16:creationId xmlns:a16="http://schemas.microsoft.com/office/drawing/2014/main" id="{69676CC7-A038-907B-4523-B42DAFFDF3B9}"/>
                </a:ext>
              </a:extLst>
            </p:cNvPr>
            <p:cNvSpPr txBox="1"/>
            <p:nvPr/>
          </p:nvSpPr>
          <p:spPr>
            <a:xfrm>
              <a:off x="7009471" y="3313604"/>
              <a:ext cx="1021145" cy="646331"/>
            </a:xfrm>
            <a:prstGeom prst="rect">
              <a:avLst/>
            </a:prstGeom>
            <a:noFill/>
          </p:spPr>
          <p:txBody>
            <a:bodyPr wrap="square" rtlCol="0">
              <a:spAutoFit/>
            </a:bodyPr>
            <a:lstStyle/>
            <a:p>
              <a:pPr algn="ctr"/>
              <a:r>
                <a:rPr lang="en-US" sz="3600" noProof="0" dirty="0">
                  <a:latin typeface="Fira Sans" panose="020B0503050000020004" pitchFamily="34" charset="0"/>
                </a:rPr>
                <a:t>636</a:t>
              </a:r>
            </a:p>
          </p:txBody>
        </p:sp>
        <p:grpSp>
          <p:nvGrpSpPr>
            <p:cNvPr id="940" name="Google Shape;508;p30">
              <a:extLst>
                <a:ext uri="{FF2B5EF4-FFF2-40B4-BE49-F238E27FC236}">
                  <a16:creationId xmlns:a16="http://schemas.microsoft.com/office/drawing/2014/main" id="{5C23E273-F7B6-E2C2-27AD-382C7E7FD6EA}"/>
                </a:ext>
              </a:extLst>
            </p:cNvPr>
            <p:cNvGrpSpPr/>
            <p:nvPr/>
          </p:nvGrpSpPr>
          <p:grpSpPr>
            <a:xfrm>
              <a:off x="847824" y="4732025"/>
              <a:ext cx="234890" cy="201734"/>
              <a:chOff x="1492675" y="4420975"/>
              <a:chExt cx="481825" cy="438525"/>
            </a:xfrm>
            <a:solidFill>
              <a:schemeClr val="bg1"/>
            </a:solidFill>
          </p:grpSpPr>
          <p:sp>
            <p:nvSpPr>
              <p:cNvPr id="941" name="Google Shape;509;p30">
                <a:extLst>
                  <a:ext uri="{FF2B5EF4-FFF2-40B4-BE49-F238E27FC236}">
                    <a16:creationId xmlns:a16="http://schemas.microsoft.com/office/drawing/2014/main" id="{5D02AC64-2192-39AC-19D2-D2B768A28232}"/>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42" name="Google Shape;510;p30">
                <a:extLst>
                  <a:ext uri="{FF2B5EF4-FFF2-40B4-BE49-F238E27FC236}">
                    <a16:creationId xmlns:a16="http://schemas.microsoft.com/office/drawing/2014/main" id="{FA3FA618-42D2-7976-67D6-EF5E0E08F2EA}"/>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43" name="Google Shape;511;p30">
                <a:extLst>
                  <a:ext uri="{FF2B5EF4-FFF2-40B4-BE49-F238E27FC236}">
                    <a16:creationId xmlns:a16="http://schemas.microsoft.com/office/drawing/2014/main" id="{43C6FB32-159F-0544-DF6D-DCF28A98E936}"/>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44" name="Google Shape;512;p30">
                <a:extLst>
                  <a:ext uri="{FF2B5EF4-FFF2-40B4-BE49-F238E27FC236}">
                    <a16:creationId xmlns:a16="http://schemas.microsoft.com/office/drawing/2014/main" id="{E44640F9-B814-AE8B-A154-AF74AB738FF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45" name="Google Shape;513;p30">
                <a:extLst>
                  <a:ext uri="{FF2B5EF4-FFF2-40B4-BE49-F238E27FC236}">
                    <a16:creationId xmlns:a16="http://schemas.microsoft.com/office/drawing/2014/main" id="{3AE59BD8-2A0E-0546-303E-BB254599055C}"/>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sp>
          <p:nvSpPr>
            <p:cNvPr id="946" name="TextBox 945">
              <a:extLst>
                <a:ext uri="{FF2B5EF4-FFF2-40B4-BE49-F238E27FC236}">
                  <a16:creationId xmlns:a16="http://schemas.microsoft.com/office/drawing/2014/main" id="{42D33C56-21F0-D2D5-BDED-109208E6A7B5}"/>
                </a:ext>
              </a:extLst>
            </p:cNvPr>
            <p:cNvSpPr txBox="1"/>
            <p:nvPr/>
          </p:nvSpPr>
          <p:spPr>
            <a:xfrm>
              <a:off x="1093695" y="4732025"/>
              <a:ext cx="995174" cy="246221"/>
            </a:xfrm>
            <a:prstGeom prst="rect">
              <a:avLst/>
            </a:prstGeom>
            <a:noFill/>
          </p:spPr>
          <p:txBody>
            <a:bodyPr wrap="square" rtlCol="0">
              <a:spAutoFit/>
            </a:bodyPr>
            <a:lstStyle/>
            <a:p>
              <a:r>
                <a:rPr lang="en-US" sz="1000" noProof="0" dirty="0">
                  <a:solidFill>
                    <a:srgbClr val="FFFFFF"/>
                  </a:solidFill>
                </a:rPr>
                <a:t>= 1.000.000</a:t>
              </a:r>
            </a:p>
          </p:txBody>
        </p:sp>
        <p:grpSp>
          <p:nvGrpSpPr>
            <p:cNvPr id="948" name="Group 947">
              <a:extLst>
                <a:ext uri="{FF2B5EF4-FFF2-40B4-BE49-F238E27FC236}">
                  <a16:creationId xmlns:a16="http://schemas.microsoft.com/office/drawing/2014/main" id="{98033F2A-432B-CEB6-0CBF-6E2AD2C6A1F7}"/>
                </a:ext>
              </a:extLst>
            </p:cNvPr>
            <p:cNvGrpSpPr/>
            <p:nvPr/>
          </p:nvGrpSpPr>
          <p:grpSpPr>
            <a:xfrm>
              <a:off x="652145" y="4356483"/>
              <a:ext cx="2495807" cy="173113"/>
              <a:chOff x="746550" y="1949954"/>
              <a:chExt cx="3969962" cy="308765"/>
            </a:xfrm>
            <a:solidFill>
              <a:schemeClr val="bg1"/>
            </a:solidFill>
          </p:grpSpPr>
          <p:grpSp>
            <p:nvGrpSpPr>
              <p:cNvPr id="949" name="Google Shape;508;p30">
                <a:extLst>
                  <a:ext uri="{FF2B5EF4-FFF2-40B4-BE49-F238E27FC236}">
                    <a16:creationId xmlns:a16="http://schemas.microsoft.com/office/drawing/2014/main" id="{28D4C728-07A5-2829-6671-61D75000382D}"/>
                  </a:ext>
                </a:extLst>
              </p:cNvPr>
              <p:cNvGrpSpPr/>
              <p:nvPr/>
            </p:nvGrpSpPr>
            <p:grpSpPr>
              <a:xfrm>
                <a:off x="2763610" y="1949954"/>
                <a:ext cx="339253" cy="308765"/>
                <a:chOff x="1492675" y="4420975"/>
                <a:chExt cx="481825" cy="438525"/>
              </a:xfrm>
              <a:grpFill/>
            </p:grpSpPr>
            <p:sp>
              <p:nvSpPr>
                <p:cNvPr id="1004" name="Google Shape;509;p30">
                  <a:extLst>
                    <a:ext uri="{FF2B5EF4-FFF2-40B4-BE49-F238E27FC236}">
                      <a16:creationId xmlns:a16="http://schemas.microsoft.com/office/drawing/2014/main" id="{287C02AC-0DD9-CA7D-F333-869F6DC77C3E}"/>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1005" name="Google Shape;510;p30">
                  <a:extLst>
                    <a:ext uri="{FF2B5EF4-FFF2-40B4-BE49-F238E27FC236}">
                      <a16:creationId xmlns:a16="http://schemas.microsoft.com/office/drawing/2014/main" id="{770A65E3-23EB-3E59-19B5-C0E93F5B3B6A}"/>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1006" name="Google Shape;511;p30">
                  <a:extLst>
                    <a:ext uri="{FF2B5EF4-FFF2-40B4-BE49-F238E27FC236}">
                      <a16:creationId xmlns:a16="http://schemas.microsoft.com/office/drawing/2014/main" id="{9E6BC073-8A62-CE9B-2DFF-556C104AD234}"/>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1007" name="Google Shape;512;p30">
                  <a:extLst>
                    <a:ext uri="{FF2B5EF4-FFF2-40B4-BE49-F238E27FC236}">
                      <a16:creationId xmlns:a16="http://schemas.microsoft.com/office/drawing/2014/main" id="{869D4724-3411-B6E7-F41E-2648E4CCBE69}"/>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1008" name="Google Shape;513;p30">
                  <a:extLst>
                    <a:ext uri="{FF2B5EF4-FFF2-40B4-BE49-F238E27FC236}">
                      <a16:creationId xmlns:a16="http://schemas.microsoft.com/office/drawing/2014/main" id="{BDABA7B8-9533-45BE-E840-0F9920C80097}"/>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950" name="Google Shape;508;p30">
                <a:extLst>
                  <a:ext uri="{FF2B5EF4-FFF2-40B4-BE49-F238E27FC236}">
                    <a16:creationId xmlns:a16="http://schemas.microsoft.com/office/drawing/2014/main" id="{31BE5C6C-F46D-5530-1D95-8EE20166998F}"/>
                  </a:ext>
                </a:extLst>
              </p:cNvPr>
              <p:cNvGrpSpPr/>
              <p:nvPr/>
            </p:nvGrpSpPr>
            <p:grpSpPr>
              <a:xfrm>
                <a:off x="1553374" y="1949954"/>
                <a:ext cx="339253" cy="308765"/>
                <a:chOff x="1492675" y="4420975"/>
                <a:chExt cx="481825" cy="438525"/>
              </a:xfrm>
              <a:grpFill/>
            </p:grpSpPr>
            <p:sp>
              <p:nvSpPr>
                <p:cNvPr id="999" name="Google Shape;509;p30">
                  <a:extLst>
                    <a:ext uri="{FF2B5EF4-FFF2-40B4-BE49-F238E27FC236}">
                      <a16:creationId xmlns:a16="http://schemas.microsoft.com/office/drawing/2014/main" id="{A9CD228D-9A7C-FB13-59BE-E0820795A01D}"/>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1000" name="Google Shape;510;p30">
                  <a:extLst>
                    <a:ext uri="{FF2B5EF4-FFF2-40B4-BE49-F238E27FC236}">
                      <a16:creationId xmlns:a16="http://schemas.microsoft.com/office/drawing/2014/main" id="{4BF6B226-C7B9-C482-77CC-BCBCF672B550}"/>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1001" name="Google Shape;511;p30">
                  <a:extLst>
                    <a:ext uri="{FF2B5EF4-FFF2-40B4-BE49-F238E27FC236}">
                      <a16:creationId xmlns:a16="http://schemas.microsoft.com/office/drawing/2014/main" id="{A168A6F7-2173-771C-CD41-2A7B34FEF08E}"/>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1002" name="Google Shape;512;p30">
                  <a:extLst>
                    <a:ext uri="{FF2B5EF4-FFF2-40B4-BE49-F238E27FC236}">
                      <a16:creationId xmlns:a16="http://schemas.microsoft.com/office/drawing/2014/main" id="{A6713656-2A67-73C5-163F-53DBC707C39C}"/>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1003" name="Google Shape;513;p30">
                  <a:extLst>
                    <a:ext uri="{FF2B5EF4-FFF2-40B4-BE49-F238E27FC236}">
                      <a16:creationId xmlns:a16="http://schemas.microsoft.com/office/drawing/2014/main" id="{7E16D0D4-F8B8-A25E-8B5D-FFA97BB50A45}"/>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951" name="Google Shape;508;p30">
                <a:extLst>
                  <a:ext uri="{FF2B5EF4-FFF2-40B4-BE49-F238E27FC236}">
                    <a16:creationId xmlns:a16="http://schemas.microsoft.com/office/drawing/2014/main" id="{5D335B70-4CA0-23CA-8F5C-9BB39E8E807A}"/>
                  </a:ext>
                </a:extLst>
              </p:cNvPr>
              <p:cNvGrpSpPr/>
              <p:nvPr/>
            </p:nvGrpSpPr>
            <p:grpSpPr>
              <a:xfrm>
                <a:off x="1149962" y="1949954"/>
                <a:ext cx="339253" cy="308765"/>
                <a:chOff x="1492675" y="4420975"/>
                <a:chExt cx="481825" cy="438525"/>
              </a:xfrm>
              <a:grpFill/>
            </p:grpSpPr>
            <p:sp>
              <p:nvSpPr>
                <p:cNvPr id="994" name="Google Shape;509;p30">
                  <a:extLst>
                    <a:ext uri="{FF2B5EF4-FFF2-40B4-BE49-F238E27FC236}">
                      <a16:creationId xmlns:a16="http://schemas.microsoft.com/office/drawing/2014/main" id="{1FACD4C4-751D-CBF5-F7F8-3CC9CFC1DF9A}"/>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95" name="Google Shape;510;p30">
                  <a:extLst>
                    <a:ext uri="{FF2B5EF4-FFF2-40B4-BE49-F238E27FC236}">
                      <a16:creationId xmlns:a16="http://schemas.microsoft.com/office/drawing/2014/main" id="{109E776C-DCBB-496A-D495-39BFDB173867}"/>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96" name="Google Shape;511;p30">
                  <a:extLst>
                    <a:ext uri="{FF2B5EF4-FFF2-40B4-BE49-F238E27FC236}">
                      <a16:creationId xmlns:a16="http://schemas.microsoft.com/office/drawing/2014/main" id="{90C0C5A1-0C5D-DCD0-55B7-E4319265D8B5}"/>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97" name="Google Shape;512;p30">
                  <a:extLst>
                    <a:ext uri="{FF2B5EF4-FFF2-40B4-BE49-F238E27FC236}">
                      <a16:creationId xmlns:a16="http://schemas.microsoft.com/office/drawing/2014/main" id="{52BBFE3D-F495-7E07-F545-EBFC22D5580E}"/>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98" name="Google Shape;513;p30">
                  <a:extLst>
                    <a:ext uri="{FF2B5EF4-FFF2-40B4-BE49-F238E27FC236}">
                      <a16:creationId xmlns:a16="http://schemas.microsoft.com/office/drawing/2014/main" id="{2FFE8736-CE3D-7F50-6704-DBFF8DB42D19}"/>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952" name="Google Shape;508;p30">
                <a:extLst>
                  <a:ext uri="{FF2B5EF4-FFF2-40B4-BE49-F238E27FC236}">
                    <a16:creationId xmlns:a16="http://schemas.microsoft.com/office/drawing/2014/main" id="{179D674D-3F8C-A13D-4D3F-ECC9FF0E62FA}"/>
                  </a:ext>
                </a:extLst>
              </p:cNvPr>
              <p:cNvGrpSpPr/>
              <p:nvPr/>
            </p:nvGrpSpPr>
            <p:grpSpPr>
              <a:xfrm>
                <a:off x="3973846" y="1949954"/>
                <a:ext cx="339253" cy="308765"/>
                <a:chOff x="1492675" y="4420975"/>
                <a:chExt cx="481825" cy="438525"/>
              </a:xfrm>
              <a:grpFill/>
            </p:grpSpPr>
            <p:sp>
              <p:nvSpPr>
                <p:cNvPr id="989" name="Google Shape;509;p30">
                  <a:extLst>
                    <a:ext uri="{FF2B5EF4-FFF2-40B4-BE49-F238E27FC236}">
                      <a16:creationId xmlns:a16="http://schemas.microsoft.com/office/drawing/2014/main" id="{89CC4D88-F1FA-113E-BE80-02492B3BD512}"/>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90" name="Google Shape;510;p30">
                  <a:extLst>
                    <a:ext uri="{FF2B5EF4-FFF2-40B4-BE49-F238E27FC236}">
                      <a16:creationId xmlns:a16="http://schemas.microsoft.com/office/drawing/2014/main" id="{C9F946AC-F85D-6EDB-A5E5-BB3C171EFB62}"/>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91" name="Google Shape;511;p30">
                  <a:extLst>
                    <a:ext uri="{FF2B5EF4-FFF2-40B4-BE49-F238E27FC236}">
                      <a16:creationId xmlns:a16="http://schemas.microsoft.com/office/drawing/2014/main" id="{FAACC5A4-3C0A-19FA-F13A-87328211535F}"/>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92" name="Google Shape;512;p30">
                  <a:extLst>
                    <a:ext uri="{FF2B5EF4-FFF2-40B4-BE49-F238E27FC236}">
                      <a16:creationId xmlns:a16="http://schemas.microsoft.com/office/drawing/2014/main" id="{D75B5674-8B07-8300-AAAE-DFBB6FCCB00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93" name="Google Shape;513;p30">
                  <a:extLst>
                    <a:ext uri="{FF2B5EF4-FFF2-40B4-BE49-F238E27FC236}">
                      <a16:creationId xmlns:a16="http://schemas.microsoft.com/office/drawing/2014/main" id="{E3931392-5CE4-C24E-C60E-52DCEB1DC234}"/>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953" name="Google Shape;508;p30">
                <a:extLst>
                  <a:ext uri="{FF2B5EF4-FFF2-40B4-BE49-F238E27FC236}">
                    <a16:creationId xmlns:a16="http://schemas.microsoft.com/office/drawing/2014/main" id="{388657C0-C6AE-465E-4495-045E58DFB4C1}"/>
                  </a:ext>
                </a:extLst>
              </p:cNvPr>
              <p:cNvGrpSpPr/>
              <p:nvPr/>
            </p:nvGrpSpPr>
            <p:grpSpPr>
              <a:xfrm>
                <a:off x="3570434" y="1949954"/>
                <a:ext cx="339253" cy="308765"/>
                <a:chOff x="1492675" y="4420975"/>
                <a:chExt cx="481825" cy="438525"/>
              </a:xfrm>
              <a:grpFill/>
            </p:grpSpPr>
            <p:sp>
              <p:nvSpPr>
                <p:cNvPr id="984" name="Google Shape;509;p30">
                  <a:extLst>
                    <a:ext uri="{FF2B5EF4-FFF2-40B4-BE49-F238E27FC236}">
                      <a16:creationId xmlns:a16="http://schemas.microsoft.com/office/drawing/2014/main" id="{30773589-C500-D285-2DAE-6831FBE90378}"/>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85" name="Google Shape;510;p30">
                  <a:extLst>
                    <a:ext uri="{FF2B5EF4-FFF2-40B4-BE49-F238E27FC236}">
                      <a16:creationId xmlns:a16="http://schemas.microsoft.com/office/drawing/2014/main" id="{CCBA6E24-95F9-0287-CBBB-59CF6AF2708E}"/>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86" name="Google Shape;511;p30">
                  <a:extLst>
                    <a:ext uri="{FF2B5EF4-FFF2-40B4-BE49-F238E27FC236}">
                      <a16:creationId xmlns:a16="http://schemas.microsoft.com/office/drawing/2014/main" id="{5AD18D79-E93B-D434-24B1-FB8541114DCE}"/>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87" name="Google Shape;512;p30">
                  <a:extLst>
                    <a:ext uri="{FF2B5EF4-FFF2-40B4-BE49-F238E27FC236}">
                      <a16:creationId xmlns:a16="http://schemas.microsoft.com/office/drawing/2014/main" id="{EA113972-E7BB-9DB7-FCF9-931176C59F33}"/>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88" name="Google Shape;513;p30">
                  <a:extLst>
                    <a:ext uri="{FF2B5EF4-FFF2-40B4-BE49-F238E27FC236}">
                      <a16:creationId xmlns:a16="http://schemas.microsoft.com/office/drawing/2014/main" id="{76892826-10B8-C852-9666-491BC143A892}"/>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954" name="Google Shape;508;p30">
                <a:extLst>
                  <a:ext uri="{FF2B5EF4-FFF2-40B4-BE49-F238E27FC236}">
                    <a16:creationId xmlns:a16="http://schemas.microsoft.com/office/drawing/2014/main" id="{F89CC64A-242D-8898-0F5E-4B55FFAC4122}"/>
                  </a:ext>
                </a:extLst>
              </p:cNvPr>
              <p:cNvGrpSpPr/>
              <p:nvPr/>
            </p:nvGrpSpPr>
            <p:grpSpPr>
              <a:xfrm>
                <a:off x="3167022" y="1949954"/>
                <a:ext cx="339253" cy="308765"/>
                <a:chOff x="1492675" y="4420975"/>
                <a:chExt cx="481825" cy="438525"/>
              </a:xfrm>
              <a:grpFill/>
            </p:grpSpPr>
            <p:sp>
              <p:nvSpPr>
                <p:cNvPr id="979" name="Google Shape;509;p30">
                  <a:extLst>
                    <a:ext uri="{FF2B5EF4-FFF2-40B4-BE49-F238E27FC236}">
                      <a16:creationId xmlns:a16="http://schemas.microsoft.com/office/drawing/2014/main" id="{672F565E-744A-D9AB-14A1-DBE11A291CFE}"/>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80" name="Google Shape;510;p30">
                  <a:extLst>
                    <a:ext uri="{FF2B5EF4-FFF2-40B4-BE49-F238E27FC236}">
                      <a16:creationId xmlns:a16="http://schemas.microsoft.com/office/drawing/2014/main" id="{E842A01E-9B92-41DA-2F7D-B494BDA1103D}"/>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81" name="Google Shape;511;p30">
                  <a:extLst>
                    <a:ext uri="{FF2B5EF4-FFF2-40B4-BE49-F238E27FC236}">
                      <a16:creationId xmlns:a16="http://schemas.microsoft.com/office/drawing/2014/main" id="{D8E3B24F-50E9-2E69-BC8E-B908DDCA1A8E}"/>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82" name="Google Shape;512;p30">
                  <a:extLst>
                    <a:ext uri="{FF2B5EF4-FFF2-40B4-BE49-F238E27FC236}">
                      <a16:creationId xmlns:a16="http://schemas.microsoft.com/office/drawing/2014/main" id="{395B727E-F9ED-83AE-6FE9-857BD40CA389}"/>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83" name="Google Shape;513;p30">
                  <a:extLst>
                    <a:ext uri="{FF2B5EF4-FFF2-40B4-BE49-F238E27FC236}">
                      <a16:creationId xmlns:a16="http://schemas.microsoft.com/office/drawing/2014/main" id="{62C6B6D0-6075-1207-19FB-0CCF080E57A1}"/>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955" name="Google Shape;508;p30">
                <a:extLst>
                  <a:ext uri="{FF2B5EF4-FFF2-40B4-BE49-F238E27FC236}">
                    <a16:creationId xmlns:a16="http://schemas.microsoft.com/office/drawing/2014/main" id="{6E7D3C99-1858-566C-2AD6-B40D202502B9}"/>
                  </a:ext>
                </a:extLst>
              </p:cNvPr>
              <p:cNvGrpSpPr/>
              <p:nvPr/>
            </p:nvGrpSpPr>
            <p:grpSpPr>
              <a:xfrm>
                <a:off x="1956786" y="1949954"/>
                <a:ext cx="339253" cy="308765"/>
                <a:chOff x="1492675" y="4420975"/>
                <a:chExt cx="481825" cy="438525"/>
              </a:xfrm>
              <a:grpFill/>
            </p:grpSpPr>
            <p:sp>
              <p:nvSpPr>
                <p:cNvPr id="974" name="Google Shape;509;p30">
                  <a:extLst>
                    <a:ext uri="{FF2B5EF4-FFF2-40B4-BE49-F238E27FC236}">
                      <a16:creationId xmlns:a16="http://schemas.microsoft.com/office/drawing/2014/main" id="{81E88D0F-954B-A589-0A28-12A385B01047}"/>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75" name="Google Shape;510;p30">
                  <a:extLst>
                    <a:ext uri="{FF2B5EF4-FFF2-40B4-BE49-F238E27FC236}">
                      <a16:creationId xmlns:a16="http://schemas.microsoft.com/office/drawing/2014/main" id="{FC0B9D35-EEF8-93FB-6351-AE75C160C586}"/>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76" name="Google Shape;511;p30">
                  <a:extLst>
                    <a:ext uri="{FF2B5EF4-FFF2-40B4-BE49-F238E27FC236}">
                      <a16:creationId xmlns:a16="http://schemas.microsoft.com/office/drawing/2014/main" id="{07A37367-FE50-4900-A9E7-1A96F317AF92}"/>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77" name="Google Shape;512;p30">
                  <a:extLst>
                    <a:ext uri="{FF2B5EF4-FFF2-40B4-BE49-F238E27FC236}">
                      <a16:creationId xmlns:a16="http://schemas.microsoft.com/office/drawing/2014/main" id="{27E7D70E-E948-B8F6-F0B5-B22637C4191A}"/>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78" name="Google Shape;513;p30">
                  <a:extLst>
                    <a:ext uri="{FF2B5EF4-FFF2-40B4-BE49-F238E27FC236}">
                      <a16:creationId xmlns:a16="http://schemas.microsoft.com/office/drawing/2014/main" id="{DF651779-69EA-91D9-8004-C2E0C0910C5C}"/>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956" name="Google Shape;508;p30">
                <a:extLst>
                  <a:ext uri="{FF2B5EF4-FFF2-40B4-BE49-F238E27FC236}">
                    <a16:creationId xmlns:a16="http://schemas.microsoft.com/office/drawing/2014/main" id="{0F450CDC-2375-FE6A-0C04-B12370F9C363}"/>
                  </a:ext>
                </a:extLst>
              </p:cNvPr>
              <p:cNvGrpSpPr/>
              <p:nvPr/>
            </p:nvGrpSpPr>
            <p:grpSpPr>
              <a:xfrm>
                <a:off x="2360198" y="1949954"/>
                <a:ext cx="339253" cy="308765"/>
                <a:chOff x="1492675" y="4420975"/>
                <a:chExt cx="481825" cy="438525"/>
              </a:xfrm>
              <a:grpFill/>
            </p:grpSpPr>
            <p:sp>
              <p:nvSpPr>
                <p:cNvPr id="969" name="Google Shape;509;p30">
                  <a:extLst>
                    <a:ext uri="{FF2B5EF4-FFF2-40B4-BE49-F238E27FC236}">
                      <a16:creationId xmlns:a16="http://schemas.microsoft.com/office/drawing/2014/main" id="{8402E0E0-8382-8089-727D-5A98F2B93F7B}"/>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70" name="Google Shape;510;p30">
                  <a:extLst>
                    <a:ext uri="{FF2B5EF4-FFF2-40B4-BE49-F238E27FC236}">
                      <a16:creationId xmlns:a16="http://schemas.microsoft.com/office/drawing/2014/main" id="{BEF5DD33-215B-E31E-F84D-8569BDFD0FA8}"/>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71" name="Google Shape;511;p30">
                  <a:extLst>
                    <a:ext uri="{FF2B5EF4-FFF2-40B4-BE49-F238E27FC236}">
                      <a16:creationId xmlns:a16="http://schemas.microsoft.com/office/drawing/2014/main" id="{3EF42F13-C0BF-6AEB-FE52-09F82AC71E22}"/>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72" name="Google Shape;512;p30">
                  <a:extLst>
                    <a:ext uri="{FF2B5EF4-FFF2-40B4-BE49-F238E27FC236}">
                      <a16:creationId xmlns:a16="http://schemas.microsoft.com/office/drawing/2014/main" id="{3EB7488E-87E8-560D-7A39-338C36309FD5}"/>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73" name="Google Shape;513;p30">
                  <a:extLst>
                    <a:ext uri="{FF2B5EF4-FFF2-40B4-BE49-F238E27FC236}">
                      <a16:creationId xmlns:a16="http://schemas.microsoft.com/office/drawing/2014/main" id="{55513BD9-C2AF-AB33-A065-9BB3CF819C7A}"/>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957" name="Google Shape;508;p30">
                <a:extLst>
                  <a:ext uri="{FF2B5EF4-FFF2-40B4-BE49-F238E27FC236}">
                    <a16:creationId xmlns:a16="http://schemas.microsoft.com/office/drawing/2014/main" id="{4AE11961-C05F-E776-F9F3-368FFDC1E9A7}"/>
                  </a:ext>
                </a:extLst>
              </p:cNvPr>
              <p:cNvGrpSpPr/>
              <p:nvPr/>
            </p:nvGrpSpPr>
            <p:grpSpPr>
              <a:xfrm>
                <a:off x="746550" y="1949954"/>
                <a:ext cx="339253" cy="308765"/>
                <a:chOff x="1492675" y="4420975"/>
                <a:chExt cx="481825" cy="438525"/>
              </a:xfrm>
              <a:grpFill/>
            </p:grpSpPr>
            <p:sp>
              <p:nvSpPr>
                <p:cNvPr id="964" name="Google Shape;509;p30">
                  <a:extLst>
                    <a:ext uri="{FF2B5EF4-FFF2-40B4-BE49-F238E27FC236}">
                      <a16:creationId xmlns:a16="http://schemas.microsoft.com/office/drawing/2014/main" id="{F8ABB4B0-23C0-FC9C-5E57-811EFE5529C6}"/>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65" name="Google Shape;510;p30">
                  <a:extLst>
                    <a:ext uri="{FF2B5EF4-FFF2-40B4-BE49-F238E27FC236}">
                      <a16:creationId xmlns:a16="http://schemas.microsoft.com/office/drawing/2014/main" id="{CE2D49D6-E4F4-92B5-A780-8E0039F301EF}"/>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66" name="Google Shape;511;p30">
                  <a:extLst>
                    <a:ext uri="{FF2B5EF4-FFF2-40B4-BE49-F238E27FC236}">
                      <a16:creationId xmlns:a16="http://schemas.microsoft.com/office/drawing/2014/main" id="{A1DCFBBE-B9C2-7432-94CC-AB14726BC802}"/>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67" name="Google Shape;512;p30">
                  <a:extLst>
                    <a:ext uri="{FF2B5EF4-FFF2-40B4-BE49-F238E27FC236}">
                      <a16:creationId xmlns:a16="http://schemas.microsoft.com/office/drawing/2014/main" id="{33842AB2-19C6-34C0-A264-5FE473DF2D5D}"/>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68" name="Google Shape;513;p30">
                  <a:extLst>
                    <a:ext uri="{FF2B5EF4-FFF2-40B4-BE49-F238E27FC236}">
                      <a16:creationId xmlns:a16="http://schemas.microsoft.com/office/drawing/2014/main" id="{946029EB-BD0B-DCB4-8E9B-BA699A6BE6F0}"/>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nvGrpSpPr>
              <p:cNvPr id="958" name="Google Shape;508;p30">
                <a:extLst>
                  <a:ext uri="{FF2B5EF4-FFF2-40B4-BE49-F238E27FC236}">
                    <a16:creationId xmlns:a16="http://schemas.microsoft.com/office/drawing/2014/main" id="{3D12EB47-9E51-5D84-8CEA-96CB23EA274F}"/>
                  </a:ext>
                </a:extLst>
              </p:cNvPr>
              <p:cNvGrpSpPr/>
              <p:nvPr/>
            </p:nvGrpSpPr>
            <p:grpSpPr>
              <a:xfrm>
                <a:off x="4377259" y="1949954"/>
                <a:ext cx="339253" cy="308765"/>
                <a:chOff x="1492675" y="4420975"/>
                <a:chExt cx="481825" cy="438525"/>
              </a:xfrm>
              <a:grpFill/>
            </p:grpSpPr>
            <p:sp>
              <p:nvSpPr>
                <p:cNvPr id="959" name="Google Shape;509;p30">
                  <a:extLst>
                    <a:ext uri="{FF2B5EF4-FFF2-40B4-BE49-F238E27FC236}">
                      <a16:creationId xmlns:a16="http://schemas.microsoft.com/office/drawing/2014/main" id="{8E3C56D7-1F9F-1BBC-119A-DDB42E4D8113}"/>
                    </a:ext>
                  </a:extLst>
                </p:cNvPr>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60" name="Google Shape;510;p30">
                  <a:extLst>
                    <a:ext uri="{FF2B5EF4-FFF2-40B4-BE49-F238E27FC236}">
                      <a16:creationId xmlns:a16="http://schemas.microsoft.com/office/drawing/2014/main" id="{9034DB39-FFD1-254A-9CDD-F3ECB3FF1BC1}"/>
                    </a:ext>
                  </a:extLst>
                </p:cNvPr>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61" name="Google Shape;511;p30">
                  <a:extLst>
                    <a:ext uri="{FF2B5EF4-FFF2-40B4-BE49-F238E27FC236}">
                      <a16:creationId xmlns:a16="http://schemas.microsoft.com/office/drawing/2014/main" id="{0E0815A7-8373-F6ED-88DE-0C444E3CE7EB}"/>
                    </a:ext>
                  </a:extLst>
                </p:cNvPr>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62" name="Google Shape;512;p30">
                  <a:extLst>
                    <a:ext uri="{FF2B5EF4-FFF2-40B4-BE49-F238E27FC236}">
                      <a16:creationId xmlns:a16="http://schemas.microsoft.com/office/drawing/2014/main" id="{E0DFD557-4D56-ACA9-2304-0310CC9BD31F}"/>
                    </a:ext>
                  </a:extLst>
                </p:cNvPr>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sp>
              <p:nvSpPr>
                <p:cNvPr id="963" name="Google Shape;513;p30">
                  <a:extLst>
                    <a:ext uri="{FF2B5EF4-FFF2-40B4-BE49-F238E27FC236}">
                      <a16:creationId xmlns:a16="http://schemas.microsoft.com/office/drawing/2014/main" id="{51C61D0D-3C18-8541-1F9D-4C8EEC8366E8}"/>
                    </a:ext>
                  </a:extLst>
                </p:cNvPr>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FFFFFF"/>
                    </a:solidFill>
                  </a:endParaRPr>
                </a:p>
              </p:txBody>
            </p:sp>
          </p:grpSp>
        </p:grpSp>
      </p:grpSp>
    </p:spTree>
    <p:extLst>
      <p:ext uri="{BB962C8B-B14F-4D97-AF65-F5344CB8AC3E}">
        <p14:creationId xmlns:p14="http://schemas.microsoft.com/office/powerpoint/2010/main" val="1145679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7422F-F9FB-671A-4E8B-96EC5FA67DB9}"/>
              </a:ext>
            </a:extLst>
          </p:cNvPr>
          <p:cNvSpPr>
            <a:spLocks noGrp="1"/>
          </p:cNvSpPr>
          <p:nvPr>
            <p:ph type="title"/>
          </p:nvPr>
        </p:nvSpPr>
        <p:spPr/>
        <p:txBody>
          <a:bodyPr/>
          <a:lstStyle/>
          <a:p>
            <a:r>
              <a:rPr lang="en-US" noProof="0" dirty="0"/>
              <a:t>Fast charging points</a:t>
            </a:r>
          </a:p>
        </p:txBody>
      </p:sp>
      <p:pic>
        <p:nvPicPr>
          <p:cNvPr id="4" name="Picture 3">
            <a:extLst>
              <a:ext uri="{FF2B5EF4-FFF2-40B4-BE49-F238E27FC236}">
                <a16:creationId xmlns:a16="http://schemas.microsoft.com/office/drawing/2014/main" id="{D01BC925-C68D-F90B-7869-8819C3BC2D61}"/>
              </a:ext>
            </a:extLst>
          </p:cNvPr>
          <p:cNvPicPr>
            <a:picLocks noChangeAspect="1"/>
          </p:cNvPicPr>
          <p:nvPr/>
        </p:nvPicPr>
        <p:blipFill>
          <a:blip r:embed="rId3"/>
          <a:stretch>
            <a:fillRect/>
          </a:stretch>
        </p:blipFill>
        <p:spPr>
          <a:xfrm>
            <a:off x="1217053" y="1294481"/>
            <a:ext cx="6851561" cy="3703546"/>
          </a:xfrm>
          <a:prstGeom prst="rect">
            <a:avLst/>
          </a:prstGeom>
        </p:spPr>
      </p:pic>
    </p:spTree>
    <p:extLst>
      <p:ext uri="{BB962C8B-B14F-4D97-AF65-F5344CB8AC3E}">
        <p14:creationId xmlns:p14="http://schemas.microsoft.com/office/powerpoint/2010/main" val="3738405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45CCE4-593A-370A-D2CF-E0DCD32C27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7428F7-4696-4D5A-9250-BEBDA1675AD0}"/>
              </a:ext>
            </a:extLst>
          </p:cNvPr>
          <p:cNvSpPr>
            <a:spLocks noGrp="1"/>
          </p:cNvSpPr>
          <p:nvPr>
            <p:ph type="title"/>
          </p:nvPr>
        </p:nvSpPr>
        <p:spPr/>
        <p:txBody>
          <a:bodyPr/>
          <a:lstStyle/>
          <a:p>
            <a:r>
              <a:rPr lang="en-US" noProof="0" dirty="0"/>
              <a:t>1 million charging points by 2030?</a:t>
            </a:r>
          </a:p>
        </p:txBody>
      </p:sp>
      <p:grpSp>
        <p:nvGrpSpPr>
          <p:cNvPr id="3" name="Google Shape;749;p33">
            <a:extLst>
              <a:ext uri="{FF2B5EF4-FFF2-40B4-BE49-F238E27FC236}">
                <a16:creationId xmlns:a16="http://schemas.microsoft.com/office/drawing/2014/main" id="{C5B34DD4-4C27-E9D2-732A-3235474B0CA1}"/>
              </a:ext>
            </a:extLst>
          </p:cNvPr>
          <p:cNvGrpSpPr/>
          <p:nvPr/>
        </p:nvGrpSpPr>
        <p:grpSpPr>
          <a:xfrm>
            <a:off x="7491851" y="4303901"/>
            <a:ext cx="1536239" cy="648506"/>
            <a:chOff x="2250150" y="1219464"/>
            <a:chExt cx="4643504" cy="1772997"/>
          </a:xfrm>
        </p:grpSpPr>
        <p:sp>
          <p:nvSpPr>
            <p:cNvPr id="4" name="Google Shape;750;p33">
              <a:extLst>
                <a:ext uri="{FF2B5EF4-FFF2-40B4-BE49-F238E27FC236}">
                  <a16:creationId xmlns:a16="http://schemas.microsoft.com/office/drawing/2014/main" id="{6CB768B0-6215-37A9-F4AA-84243F4A9D61}"/>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 name="Google Shape;751;p33">
              <a:extLst>
                <a:ext uri="{FF2B5EF4-FFF2-40B4-BE49-F238E27FC236}">
                  <a16:creationId xmlns:a16="http://schemas.microsoft.com/office/drawing/2014/main" id="{83284272-55AE-CDFE-B048-170A49DE9BEE}"/>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 name="Google Shape;752;p33">
              <a:extLst>
                <a:ext uri="{FF2B5EF4-FFF2-40B4-BE49-F238E27FC236}">
                  <a16:creationId xmlns:a16="http://schemas.microsoft.com/office/drawing/2014/main" id="{87D5B808-4D20-71C9-999D-ED4421874CBB}"/>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3;p33">
              <a:extLst>
                <a:ext uri="{FF2B5EF4-FFF2-40B4-BE49-F238E27FC236}">
                  <a16:creationId xmlns:a16="http://schemas.microsoft.com/office/drawing/2014/main" id="{E05540E5-83E4-2DA8-BCAE-CC4AB547A7F1}"/>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4;p33">
              <a:extLst>
                <a:ext uri="{FF2B5EF4-FFF2-40B4-BE49-F238E27FC236}">
                  <a16:creationId xmlns:a16="http://schemas.microsoft.com/office/drawing/2014/main" id="{5C5E120C-8C00-CB3F-BC37-3CF330DEA7CF}"/>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5;p33">
              <a:extLst>
                <a:ext uri="{FF2B5EF4-FFF2-40B4-BE49-F238E27FC236}">
                  <a16:creationId xmlns:a16="http://schemas.microsoft.com/office/drawing/2014/main" id="{1A9D92DC-AE23-547E-5C07-895E9A552534}"/>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6;p33">
              <a:extLst>
                <a:ext uri="{FF2B5EF4-FFF2-40B4-BE49-F238E27FC236}">
                  <a16:creationId xmlns:a16="http://schemas.microsoft.com/office/drawing/2014/main" id="{17C3A26D-4A29-3CC4-6191-53DB3DFD02DC}"/>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7;p33">
              <a:extLst>
                <a:ext uri="{FF2B5EF4-FFF2-40B4-BE49-F238E27FC236}">
                  <a16:creationId xmlns:a16="http://schemas.microsoft.com/office/drawing/2014/main" id="{0A59FD07-8F56-2C20-5DDB-09E6098418CF}"/>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8;p33">
              <a:extLst>
                <a:ext uri="{FF2B5EF4-FFF2-40B4-BE49-F238E27FC236}">
                  <a16:creationId xmlns:a16="http://schemas.microsoft.com/office/drawing/2014/main" id="{ACB5119E-66CD-7C46-1818-DEBA4421B6E9}"/>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9;p33">
              <a:extLst>
                <a:ext uri="{FF2B5EF4-FFF2-40B4-BE49-F238E27FC236}">
                  <a16:creationId xmlns:a16="http://schemas.microsoft.com/office/drawing/2014/main" id="{DC77FC3C-FEC1-765B-4AFF-8BD757B16EE6}"/>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60;p33">
              <a:extLst>
                <a:ext uri="{FF2B5EF4-FFF2-40B4-BE49-F238E27FC236}">
                  <a16:creationId xmlns:a16="http://schemas.microsoft.com/office/drawing/2014/main" id="{B3A6B232-88B8-E101-B2E9-F294D8210F5F}"/>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61;p33">
              <a:extLst>
                <a:ext uri="{FF2B5EF4-FFF2-40B4-BE49-F238E27FC236}">
                  <a16:creationId xmlns:a16="http://schemas.microsoft.com/office/drawing/2014/main" id="{C44DF057-878C-73B8-7578-4479C5CAE6BC}"/>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2;p33">
              <a:extLst>
                <a:ext uri="{FF2B5EF4-FFF2-40B4-BE49-F238E27FC236}">
                  <a16:creationId xmlns:a16="http://schemas.microsoft.com/office/drawing/2014/main" id="{F8FF096C-15AD-8801-0B1C-D245B9F25DE6}"/>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3;p33">
              <a:extLst>
                <a:ext uri="{FF2B5EF4-FFF2-40B4-BE49-F238E27FC236}">
                  <a16:creationId xmlns:a16="http://schemas.microsoft.com/office/drawing/2014/main" id="{0398B741-0297-75F6-B4A4-AFBB297D1749}"/>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4;p33">
              <a:extLst>
                <a:ext uri="{FF2B5EF4-FFF2-40B4-BE49-F238E27FC236}">
                  <a16:creationId xmlns:a16="http://schemas.microsoft.com/office/drawing/2014/main" id="{16855834-6D06-15C9-8A40-003B7EC3DDC9}"/>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5;p33">
              <a:extLst>
                <a:ext uri="{FF2B5EF4-FFF2-40B4-BE49-F238E27FC236}">
                  <a16:creationId xmlns:a16="http://schemas.microsoft.com/office/drawing/2014/main" id="{D30AA78F-96D0-01BC-BE79-E8BAF61A8AF1}"/>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6;p33">
              <a:extLst>
                <a:ext uri="{FF2B5EF4-FFF2-40B4-BE49-F238E27FC236}">
                  <a16:creationId xmlns:a16="http://schemas.microsoft.com/office/drawing/2014/main" id="{4860D00B-F86C-976C-3E14-62CF89452399}"/>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7;p33">
              <a:extLst>
                <a:ext uri="{FF2B5EF4-FFF2-40B4-BE49-F238E27FC236}">
                  <a16:creationId xmlns:a16="http://schemas.microsoft.com/office/drawing/2014/main" id="{DDAF91CF-2848-EDE9-2292-B379AB6C012A}"/>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8;p33">
              <a:extLst>
                <a:ext uri="{FF2B5EF4-FFF2-40B4-BE49-F238E27FC236}">
                  <a16:creationId xmlns:a16="http://schemas.microsoft.com/office/drawing/2014/main" id="{82554445-9127-B873-FBC0-82E831EEFC1E}"/>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9;p33">
              <a:extLst>
                <a:ext uri="{FF2B5EF4-FFF2-40B4-BE49-F238E27FC236}">
                  <a16:creationId xmlns:a16="http://schemas.microsoft.com/office/drawing/2014/main" id="{3755C206-753E-1781-EE53-FE2035451C0F}"/>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70;p33">
              <a:extLst>
                <a:ext uri="{FF2B5EF4-FFF2-40B4-BE49-F238E27FC236}">
                  <a16:creationId xmlns:a16="http://schemas.microsoft.com/office/drawing/2014/main" id="{5AEA0562-DD63-6431-C02F-01F6D2E41BE7}"/>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71;p33">
              <a:extLst>
                <a:ext uri="{FF2B5EF4-FFF2-40B4-BE49-F238E27FC236}">
                  <a16:creationId xmlns:a16="http://schemas.microsoft.com/office/drawing/2014/main" id="{AD240565-F169-44B6-F7AC-D609DAC1631A}"/>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2;p33">
              <a:extLst>
                <a:ext uri="{FF2B5EF4-FFF2-40B4-BE49-F238E27FC236}">
                  <a16:creationId xmlns:a16="http://schemas.microsoft.com/office/drawing/2014/main" id="{4699BC71-DB2C-D751-F629-B73E8E8E9EF1}"/>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3;p33">
              <a:extLst>
                <a:ext uri="{FF2B5EF4-FFF2-40B4-BE49-F238E27FC236}">
                  <a16:creationId xmlns:a16="http://schemas.microsoft.com/office/drawing/2014/main" id="{E0A05DB3-44A7-F3DA-4D84-2DBD865E82F5}"/>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4;p33">
              <a:extLst>
                <a:ext uri="{FF2B5EF4-FFF2-40B4-BE49-F238E27FC236}">
                  <a16:creationId xmlns:a16="http://schemas.microsoft.com/office/drawing/2014/main" id="{C0587390-78C2-5AD5-BE8D-45AE1CB70220}"/>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5;p33">
              <a:extLst>
                <a:ext uri="{FF2B5EF4-FFF2-40B4-BE49-F238E27FC236}">
                  <a16:creationId xmlns:a16="http://schemas.microsoft.com/office/drawing/2014/main" id="{EB8C3F28-FD81-B610-795C-31F34810B207}"/>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6;p33">
              <a:extLst>
                <a:ext uri="{FF2B5EF4-FFF2-40B4-BE49-F238E27FC236}">
                  <a16:creationId xmlns:a16="http://schemas.microsoft.com/office/drawing/2014/main" id="{FFD7DCB6-5F99-B0F2-51A8-66C764F2EFC8}"/>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7;p33">
              <a:extLst>
                <a:ext uri="{FF2B5EF4-FFF2-40B4-BE49-F238E27FC236}">
                  <a16:creationId xmlns:a16="http://schemas.microsoft.com/office/drawing/2014/main" id="{F9F1736D-F39E-75E2-0362-E68C4A55DF79}"/>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8;p33">
              <a:extLst>
                <a:ext uri="{FF2B5EF4-FFF2-40B4-BE49-F238E27FC236}">
                  <a16:creationId xmlns:a16="http://schemas.microsoft.com/office/drawing/2014/main" id="{7C7D0AF0-33F9-BB56-C6FF-E1CFCDE4D434}"/>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9;p33">
              <a:extLst>
                <a:ext uri="{FF2B5EF4-FFF2-40B4-BE49-F238E27FC236}">
                  <a16:creationId xmlns:a16="http://schemas.microsoft.com/office/drawing/2014/main" id="{93462EB2-EB41-5864-0EE5-F27B69ECE6F3}"/>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80;p33">
              <a:extLst>
                <a:ext uri="{FF2B5EF4-FFF2-40B4-BE49-F238E27FC236}">
                  <a16:creationId xmlns:a16="http://schemas.microsoft.com/office/drawing/2014/main" id="{1787AD72-BD8E-5A7F-E85C-5018CD665650}"/>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81;p33">
              <a:extLst>
                <a:ext uri="{FF2B5EF4-FFF2-40B4-BE49-F238E27FC236}">
                  <a16:creationId xmlns:a16="http://schemas.microsoft.com/office/drawing/2014/main" id="{8C7CFF5E-E9C5-F7AF-E33E-C9A59124010E}"/>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2;p33">
              <a:extLst>
                <a:ext uri="{FF2B5EF4-FFF2-40B4-BE49-F238E27FC236}">
                  <a16:creationId xmlns:a16="http://schemas.microsoft.com/office/drawing/2014/main" id="{47BAF42D-3857-E609-C373-431C7066C080}"/>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3;p33">
              <a:extLst>
                <a:ext uri="{FF2B5EF4-FFF2-40B4-BE49-F238E27FC236}">
                  <a16:creationId xmlns:a16="http://schemas.microsoft.com/office/drawing/2014/main" id="{883ABF6C-DC45-4929-9646-639BB4BF1E36}"/>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4;p33">
              <a:extLst>
                <a:ext uri="{FF2B5EF4-FFF2-40B4-BE49-F238E27FC236}">
                  <a16:creationId xmlns:a16="http://schemas.microsoft.com/office/drawing/2014/main" id="{53BEC290-C8C6-67FC-D4CA-6963250FBD9E}"/>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5;p33">
              <a:extLst>
                <a:ext uri="{FF2B5EF4-FFF2-40B4-BE49-F238E27FC236}">
                  <a16:creationId xmlns:a16="http://schemas.microsoft.com/office/drawing/2014/main" id="{78A25063-1687-544A-F909-48985824088B}"/>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6;p33">
              <a:extLst>
                <a:ext uri="{FF2B5EF4-FFF2-40B4-BE49-F238E27FC236}">
                  <a16:creationId xmlns:a16="http://schemas.microsoft.com/office/drawing/2014/main" id="{E028F8FC-0E57-EA49-831E-638E5C968A64}"/>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7;p33">
              <a:extLst>
                <a:ext uri="{FF2B5EF4-FFF2-40B4-BE49-F238E27FC236}">
                  <a16:creationId xmlns:a16="http://schemas.microsoft.com/office/drawing/2014/main" id="{D38093F1-6989-8222-015A-9E6ADFE09B77}"/>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8;p33">
              <a:extLst>
                <a:ext uri="{FF2B5EF4-FFF2-40B4-BE49-F238E27FC236}">
                  <a16:creationId xmlns:a16="http://schemas.microsoft.com/office/drawing/2014/main" id="{4B8CC476-B7E4-997A-9F49-E39813714A9C}"/>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9;p33">
              <a:extLst>
                <a:ext uri="{FF2B5EF4-FFF2-40B4-BE49-F238E27FC236}">
                  <a16:creationId xmlns:a16="http://schemas.microsoft.com/office/drawing/2014/main" id="{475117D5-AD61-06F5-053F-2A26969C2EC5}"/>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90;p33">
              <a:extLst>
                <a:ext uri="{FF2B5EF4-FFF2-40B4-BE49-F238E27FC236}">
                  <a16:creationId xmlns:a16="http://schemas.microsoft.com/office/drawing/2014/main" id="{16D23F1A-04ED-6079-67F4-363E517A8599}"/>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91;p33">
              <a:extLst>
                <a:ext uri="{FF2B5EF4-FFF2-40B4-BE49-F238E27FC236}">
                  <a16:creationId xmlns:a16="http://schemas.microsoft.com/office/drawing/2014/main" id="{C594A2F1-9E1C-3008-C95E-DCD565EE9529}"/>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2;p33">
              <a:extLst>
                <a:ext uri="{FF2B5EF4-FFF2-40B4-BE49-F238E27FC236}">
                  <a16:creationId xmlns:a16="http://schemas.microsoft.com/office/drawing/2014/main" id="{8EB3A8CF-696B-5450-A5E4-31C349E11C87}"/>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3;p33">
              <a:extLst>
                <a:ext uri="{FF2B5EF4-FFF2-40B4-BE49-F238E27FC236}">
                  <a16:creationId xmlns:a16="http://schemas.microsoft.com/office/drawing/2014/main" id="{91E55C38-0494-FF52-35AF-F45BA51D195E}"/>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4;p33">
              <a:extLst>
                <a:ext uri="{FF2B5EF4-FFF2-40B4-BE49-F238E27FC236}">
                  <a16:creationId xmlns:a16="http://schemas.microsoft.com/office/drawing/2014/main" id="{E636D964-3FFD-6AEB-E312-34F23585D8AE}"/>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5;p33">
              <a:extLst>
                <a:ext uri="{FF2B5EF4-FFF2-40B4-BE49-F238E27FC236}">
                  <a16:creationId xmlns:a16="http://schemas.microsoft.com/office/drawing/2014/main" id="{7D7C87CF-A718-E512-1EED-DBCC12E38AD6}"/>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6;p33">
              <a:extLst>
                <a:ext uri="{FF2B5EF4-FFF2-40B4-BE49-F238E27FC236}">
                  <a16:creationId xmlns:a16="http://schemas.microsoft.com/office/drawing/2014/main" id="{27E8112E-C5C2-C156-97F4-8C350D1CBE68}"/>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7;p33">
              <a:extLst>
                <a:ext uri="{FF2B5EF4-FFF2-40B4-BE49-F238E27FC236}">
                  <a16:creationId xmlns:a16="http://schemas.microsoft.com/office/drawing/2014/main" id="{F0DC23F8-7B7E-5521-59BB-F3187096BDC1}"/>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8;p33">
              <a:extLst>
                <a:ext uri="{FF2B5EF4-FFF2-40B4-BE49-F238E27FC236}">
                  <a16:creationId xmlns:a16="http://schemas.microsoft.com/office/drawing/2014/main" id="{2B8277B3-5359-22F9-48FC-1564CA73CBC7}"/>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9;p33">
              <a:extLst>
                <a:ext uri="{FF2B5EF4-FFF2-40B4-BE49-F238E27FC236}">
                  <a16:creationId xmlns:a16="http://schemas.microsoft.com/office/drawing/2014/main" id="{C1C2284C-9D84-816A-269A-15820F6E9D67}"/>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800;p33">
              <a:extLst>
                <a:ext uri="{FF2B5EF4-FFF2-40B4-BE49-F238E27FC236}">
                  <a16:creationId xmlns:a16="http://schemas.microsoft.com/office/drawing/2014/main" id="{653FE1A1-FBF0-7A52-7181-8DA0D50421F8}"/>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801;p33">
              <a:extLst>
                <a:ext uri="{FF2B5EF4-FFF2-40B4-BE49-F238E27FC236}">
                  <a16:creationId xmlns:a16="http://schemas.microsoft.com/office/drawing/2014/main" id="{544F6EA7-3C38-489A-2859-079C4BA2CE3B}"/>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2;p33">
              <a:extLst>
                <a:ext uri="{FF2B5EF4-FFF2-40B4-BE49-F238E27FC236}">
                  <a16:creationId xmlns:a16="http://schemas.microsoft.com/office/drawing/2014/main" id="{DD580B70-121D-FBFB-C3EA-E2FFDC14AEA5}"/>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3;p33">
              <a:extLst>
                <a:ext uri="{FF2B5EF4-FFF2-40B4-BE49-F238E27FC236}">
                  <a16:creationId xmlns:a16="http://schemas.microsoft.com/office/drawing/2014/main" id="{981A1463-2E75-5CE0-F6F2-4EB30AD25AD8}"/>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4;p33">
              <a:extLst>
                <a:ext uri="{FF2B5EF4-FFF2-40B4-BE49-F238E27FC236}">
                  <a16:creationId xmlns:a16="http://schemas.microsoft.com/office/drawing/2014/main" id="{D0296F1F-5EAD-267B-4913-3F297CF54EE7}"/>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5;p33">
              <a:extLst>
                <a:ext uri="{FF2B5EF4-FFF2-40B4-BE49-F238E27FC236}">
                  <a16:creationId xmlns:a16="http://schemas.microsoft.com/office/drawing/2014/main" id="{0C5FD124-8D62-3AA1-67D9-373747E34FB1}"/>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6;p33">
              <a:extLst>
                <a:ext uri="{FF2B5EF4-FFF2-40B4-BE49-F238E27FC236}">
                  <a16:creationId xmlns:a16="http://schemas.microsoft.com/office/drawing/2014/main" id="{259094D9-9B80-B8E8-A407-AD104321BC66}"/>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7;p33">
              <a:extLst>
                <a:ext uri="{FF2B5EF4-FFF2-40B4-BE49-F238E27FC236}">
                  <a16:creationId xmlns:a16="http://schemas.microsoft.com/office/drawing/2014/main" id="{C6DFB177-924B-B846-37FD-99CA6428A0DA}"/>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8;p33">
              <a:extLst>
                <a:ext uri="{FF2B5EF4-FFF2-40B4-BE49-F238E27FC236}">
                  <a16:creationId xmlns:a16="http://schemas.microsoft.com/office/drawing/2014/main" id="{0D5B6226-2473-EDB3-8D3E-87EED41CFC06}"/>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9;p33">
              <a:extLst>
                <a:ext uri="{FF2B5EF4-FFF2-40B4-BE49-F238E27FC236}">
                  <a16:creationId xmlns:a16="http://schemas.microsoft.com/office/drawing/2014/main" id="{87568DB2-D910-1ED4-D903-57727EC70293}"/>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10;p33">
              <a:extLst>
                <a:ext uri="{FF2B5EF4-FFF2-40B4-BE49-F238E27FC236}">
                  <a16:creationId xmlns:a16="http://schemas.microsoft.com/office/drawing/2014/main" id="{36C594E7-E8FE-E028-DCF2-84EF121D3CFE}"/>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11;p33">
              <a:extLst>
                <a:ext uri="{FF2B5EF4-FFF2-40B4-BE49-F238E27FC236}">
                  <a16:creationId xmlns:a16="http://schemas.microsoft.com/office/drawing/2014/main" id="{7DB617BE-5AF4-0861-4658-AF4831287F0F}"/>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2;p33">
              <a:extLst>
                <a:ext uri="{FF2B5EF4-FFF2-40B4-BE49-F238E27FC236}">
                  <a16:creationId xmlns:a16="http://schemas.microsoft.com/office/drawing/2014/main" id="{BFA97C39-E8D0-5B16-F73B-BD7CEFD1A6C4}"/>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3;p33">
              <a:extLst>
                <a:ext uri="{FF2B5EF4-FFF2-40B4-BE49-F238E27FC236}">
                  <a16:creationId xmlns:a16="http://schemas.microsoft.com/office/drawing/2014/main" id="{08903C25-F435-8190-0D6A-CB20524AA4BE}"/>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4;p33">
              <a:extLst>
                <a:ext uri="{FF2B5EF4-FFF2-40B4-BE49-F238E27FC236}">
                  <a16:creationId xmlns:a16="http://schemas.microsoft.com/office/drawing/2014/main" id="{D17C725E-0338-9E57-5C53-9606BF4761EE}"/>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5;p33">
              <a:extLst>
                <a:ext uri="{FF2B5EF4-FFF2-40B4-BE49-F238E27FC236}">
                  <a16:creationId xmlns:a16="http://schemas.microsoft.com/office/drawing/2014/main" id="{9A8476F1-3934-0312-5EA9-411D08950C7C}"/>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6;p33">
              <a:extLst>
                <a:ext uri="{FF2B5EF4-FFF2-40B4-BE49-F238E27FC236}">
                  <a16:creationId xmlns:a16="http://schemas.microsoft.com/office/drawing/2014/main" id="{0EF98930-490E-4D9A-89B8-B4326E213085}"/>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7;p33">
              <a:extLst>
                <a:ext uri="{FF2B5EF4-FFF2-40B4-BE49-F238E27FC236}">
                  <a16:creationId xmlns:a16="http://schemas.microsoft.com/office/drawing/2014/main" id="{66B1FB09-6065-64A8-B127-453C9214EB98}"/>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8;p33">
              <a:extLst>
                <a:ext uri="{FF2B5EF4-FFF2-40B4-BE49-F238E27FC236}">
                  <a16:creationId xmlns:a16="http://schemas.microsoft.com/office/drawing/2014/main" id="{67E6B076-38B2-D6B8-2974-BCE6D760FCC7}"/>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9;p33">
              <a:extLst>
                <a:ext uri="{FF2B5EF4-FFF2-40B4-BE49-F238E27FC236}">
                  <a16:creationId xmlns:a16="http://schemas.microsoft.com/office/drawing/2014/main" id="{C15A3C86-E2FC-AA67-FC21-96AF3ED681CD}"/>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20;p33">
              <a:extLst>
                <a:ext uri="{FF2B5EF4-FFF2-40B4-BE49-F238E27FC236}">
                  <a16:creationId xmlns:a16="http://schemas.microsoft.com/office/drawing/2014/main" id="{98553D46-943D-C0FD-A0A7-129ED0B25314}"/>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21;p33">
              <a:extLst>
                <a:ext uri="{FF2B5EF4-FFF2-40B4-BE49-F238E27FC236}">
                  <a16:creationId xmlns:a16="http://schemas.microsoft.com/office/drawing/2014/main" id="{FF84F5ED-6A51-4299-6EC5-E4FD5AC518B7}"/>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2;p33">
              <a:extLst>
                <a:ext uri="{FF2B5EF4-FFF2-40B4-BE49-F238E27FC236}">
                  <a16:creationId xmlns:a16="http://schemas.microsoft.com/office/drawing/2014/main" id="{B8D7E561-9700-A818-B0C6-6187EDEBC8C6}"/>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3;p33">
              <a:extLst>
                <a:ext uri="{FF2B5EF4-FFF2-40B4-BE49-F238E27FC236}">
                  <a16:creationId xmlns:a16="http://schemas.microsoft.com/office/drawing/2014/main" id="{A3942E77-85AC-3BB3-10E5-15A9B8789D1D}"/>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4;p33">
              <a:extLst>
                <a:ext uri="{FF2B5EF4-FFF2-40B4-BE49-F238E27FC236}">
                  <a16:creationId xmlns:a16="http://schemas.microsoft.com/office/drawing/2014/main" id="{C1ED03BF-2A10-AF2E-6A7B-A55426A8C1B3}"/>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5;p33">
              <a:extLst>
                <a:ext uri="{FF2B5EF4-FFF2-40B4-BE49-F238E27FC236}">
                  <a16:creationId xmlns:a16="http://schemas.microsoft.com/office/drawing/2014/main" id="{36B06D9B-70B4-F2D3-C604-74FC6FDFC00A}"/>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6;p33">
              <a:extLst>
                <a:ext uri="{FF2B5EF4-FFF2-40B4-BE49-F238E27FC236}">
                  <a16:creationId xmlns:a16="http://schemas.microsoft.com/office/drawing/2014/main" id="{EB278FA6-2356-9A2F-F9F6-97D2D441F849}"/>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7;p33">
              <a:extLst>
                <a:ext uri="{FF2B5EF4-FFF2-40B4-BE49-F238E27FC236}">
                  <a16:creationId xmlns:a16="http://schemas.microsoft.com/office/drawing/2014/main" id="{5E0AC82A-3EAC-20E3-4BA1-1A4FB4954192}"/>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8;p33">
              <a:extLst>
                <a:ext uri="{FF2B5EF4-FFF2-40B4-BE49-F238E27FC236}">
                  <a16:creationId xmlns:a16="http://schemas.microsoft.com/office/drawing/2014/main" id="{C7E7490A-543E-3A6F-6952-BC2CB39FF5AA}"/>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9;p33">
              <a:extLst>
                <a:ext uri="{FF2B5EF4-FFF2-40B4-BE49-F238E27FC236}">
                  <a16:creationId xmlns:a16="http://schemas.microsoft.com/office/drawing/2014/main" id="{37CBD7D4-6D34-89CC-EA5E-A2AE7A00176A}"/>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30;p33">
              <a:extLst>
                <a:ext uri="{FF2B5EF4-FFF2-40B4-BE49-F238E27FC236}">
                  <a16:creationId xmlns:a16="http://schemas.microsoft.com/office/drawing/2014/main" id="{CB9FEBEB-B6EB-2A93-019C-95B9D550C77D}"/>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31;p33">
              <a:extLst>
                <a:ext uri="{FF2B5EF4-FFF2-40B4-BE49-F238E27FC236}">
                  <a16:creationId xmlns:a16="http://schemas.microsoft.com/office/drawing/2014/main" id="{2441B26F-90A4-B120-BD25-804CB65B12DE}"/>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2;p33">
              <a:extLst>
                <a:ext uri="{FF2B5EF4-FFF2-40B4-BE49-F238E27FC236}">
                  <a16:creationId xmlns:a16="http://schemas.microsoft.com/office/drawing/2014/main" id="{B6E682D6-7562-7817-4EDF-638392021874}"/>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3;p33">
              <a:extLst>
                <a:ext uri="{FF2B5EF4-FFF2-40B4-BE49-F238E27FC236}">
                  <a16:creationId xmlns:a16="http://schemas.microsoft.com/office/drawing/2014/main" id="{10BCF9D4-BCA0-1D32-07A2-7629EF872B43}"/>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4;p33">
              <a:extLst>
                <a:ext uri="{FF2B5EF4-FFF2-40B4-BE49-F238E27FC236}">
                  <a16:creationId xmlns:a16="http://schemas.microsoft.com/office/drawing/2014/main" id="{E843ABC1-47A5-6A34-2EB3-D96F61EB9C40}"/>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5;p33">
              <a:extLst>
                <a:ext uri="{FF2B5EF4-FFF2-40B4-BE49-F238E27FC236}">
                  <a16:creationId xmlns:a16="http://schemas.microsoft.com/office/drawing/2014/main" id="{9E06BBB7-B1B1-C27C-F316-74A043EDC09C}"/>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6;p33">
              <a:extLst>
                <a:ext uri="{FF2B5EF4-FFF2-40B4-BE49-F238E27FC236}">
                  <a16:creationId xmlns:a16="http://schemas.microsoft.com/office/drawing/2014/main" id="{46EBE9B1-21D5-1403-0ADB-C52AAB26DF6E}"/>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7;p33">
              <a:extLst>
                <a:ext uri="{FF2B5EF4-FFF2-40B4-BE49-F238E27FC236}">
                  <a16:creationId xmlns:a16="http://schemas.microsoft.com/office/drawing/2014/main" id="{FADD51EA-E6BA-1924-5493-059DEF407154}"/>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8;p33">
              <a:extLst>
                <a:ext uri="{FF2B5EF4-FFF2-40B4-BE49-F238E27FC236}">
                  <a16:creationId xmlns:a16="http://schemas.microsoft.com/office/drawing/2014/main" id="{773DAE1E-9B21-0521-59AF-181541D88CB0}"/>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9;p33">
              <a:extLst>
                <a:ext uri="{FF2B5EF4-FFF2-40B4-BE49-F238E27FC236}">
                  <a16:creationId xmlns:a16="http://schemas.microsoft.com/office/drawing/2014/main" id="{826EBCBF-EB6D-C118-3510-42534F3C7695}"/>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40;p33">
              <a:extLst>
                <a:ext uri="{FF2B5EF4-FFF2-40B4-BE49-F238E27FC236}">
                  <a16:creationId xmlns:a16="http://schemas.microsoft.com/office/drawing/2014/main" id="{20BDDF39-C677-04DD-FDAE-A41603C3E5F4}"/>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41;p33">
              <a:extLst>
                <a:ext uri="{FF2B5EF4-FFF2-40B4-BE49-F238E27FC236}">
                  <a16:creationId xmlns:a16="http://schemas.microsoft.com/office/drawing/2014/main" id="{9DE879EC-ED2B-94A5-28D7-B75CBE9A5D6F}"/>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2;p33">
              <a:extLst>
                <a:ext uri="{FF2B5EF4-FFF2-40B4-BE49-F238E27FC236}">
                  <a16:creationId xmlns:a16="http://schemas.microsoft.com/office/drawing/2014/main" id="{921A93A1-096A-704A-E62C-57D00E5D2D37}"/>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3;p33">
              <a:extLst>
                <a:ext uri="{FF2B5EF4-FFF2-40B4-BE49-F238E27FC236}">
                  <a16:creationId xmlns:a16="http://schemas.microsoft.com/office/drawing/2014/main" id="{ACF2F51D-4CE8-AFC1-735B-8E7E77499B2A}"/>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4;p33">
              <a:extLst>
                <a:ext uri="{FF2B5EF4-FFF2-40B4-BE49-F238E27FC236}">
                  <a16:creationId xmlns:a16="http://schemas.microsoft.com/office/drawing/2014/main" id="{C738E720-65E0-82C1-9255-27D27E0D30A9}"/>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5;p33">
              <a:extLst>
                <a:ext uri="{FF2B5EF4-FFF2-40B4-BE49-F238E27FC236}">
                  <a16:creationId xmlns:a16="http://schemas.microsoft.com/office/drawing/2014/main" id="{02597659-7484-D4DB-530C-0E140824E2A6}"/>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6;p33">
              <a:extLst>
                <a:ext uri="{FF2B5EF4-FFF2-40B4-BE49-F238E27FC236}">
                  <a16:creationId xmlns:a16="http://schemas.microsoft.com/office/drawing/2014/main" id="{299248AF-944B-F238-CC99-E5A87F102583}"/>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7;p33">
              <a:extLst>
                <a:ext uri="{FF2B5EF4-FFF2-40B4-BE49-F238E27FC236}">
                  <a16:creationId xmlns:a16="http://schemas.microsoft.com/office/drawing/2014/main" id="{E68BF03C-7C0D-A358-182D-A5E15965480C}"/>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8;p33">
              <a:extLst>
                <a:ext uri="{FF2B5EF4-FFF2-40B4-BE49-F238E27FC236}">
                  <a16:creationId xmlns:a16="http://schemas.microsoft.com/office/drawing/2014/main" id="{7E967784-319A-5295-C3DB-1328596C7C59}"/>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9;p33">
              <a:extLst>
                <a:ext uri="{FF2B5EF4-FFF2-40B4-BE49-F238E27FC236}">
                  <a16:creationId xmlns:a16="http://schemas.microsoft.com/office/drawing/2014/main" id="{90FD69B8-6A48-E448-3741-97D3CE37C45D}"/>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50;p33">
              <a:extLst>
                <a:ext uri="{FF2B5EF4-FFF2-40B4-BE49-F238E27FC236}">
                  <a16:creationId xmlns:a16="http://schemas.microsoft.com/office/drawing/2014/main" id="{FD5D0AB1-FC44-BFB3-D6AA-E2595D215D0D}"/>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51;p33">
              <a:extLst>
                <a:ext uri="{FF2B5EF4-FFF2-40B4-BE49-F238E27FC236}">
                  <a16:creationId xmlns:a16="http://schemas.microsoft.com/office/drawing/2014/main" id="{E0911E92-F139-E912-D87C-CC4E86D896B6}"/>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2;p33">
              <a:extLst>
                <a:ext uri="{FF2B5EF4-FFF2-40B4-BE49-F238E27FC236}">
                  <a16:creationId xmlns:a16="http://schemas.microsoft.com/office/drawing/2014/main" id="{513ACEAB-95DF-2D5D-8C6C-22B1024E0B80}"/>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3;p33">
              <a:extLst>
                <a:ext uri="{FF2B5EF4-FFF2-40B4-BE49-F238E27FC236}">
                  <a16:creationId xmlns:a16="http://schemas.microsoft.com/office/drawing/2014/main" id="{1C507068-E6B5-640D-2B69-B63D4C04D952}"/>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4;p33">
              <a:extLst>
                <a:ext uri="{FF2B5EF4-FFF2-40B4-BE49-F238E27FC236}">
                  <a16:creationId xmlns:a16="http://schemas.microsoft.com/office/drawing/2014/main" id="{E61CBF4E-2B43-972A-B9F6-1167C27A9D3D}"/>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5;p33">
              <a:extLst>
                <a:ext uri="{FF2B5EF4-FFF2-40B4-BE49-F238E27FC236}">
                  <a16:creationId xmlns:a16="http://schemas.microsoft.com/office/drawing/2014/main" id="{7F3D6CD5-6BC7-5A47-9DE8-FF6AEF3E3C96}"/>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6;p33">
              <a:extLst>
                <a:ext uri="{FF2B5EF4-FFF2-40B4-BE49-F238E27FC236}">
                  <a16:creationId xmlns:a16="http://schemas.microsoft.com/office/drawing/2014/main" id="{A53DA574-6C3E-62FE-0A49-2CE442F946E2}"/>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7;p33">
              <a:extLst>
                <a:ext uri="{FF2B5EF4-FFF2-40B4-BE49-F238E27FC236}">
                  <a16:creationId xmlns:a16="http://schemas.microsoft.com/office/drawing/2014/main" id="{7BBB0086-8B1D-E999-8005-A4F81FB0F0DA}"/>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8;p33">
              <a:extLst>
                <a:ext uri="{FF2B5EF4-FFF2-40B4-BE49-F238E27FC236}">
                  <a16:creationId xmlns:a16="http://schemas.microsoft.com/office/drawing/2014/main" id="{4A9A6F6F-85DB-2E5A-3B98-C09D7111B766}"/>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9;p33">
              <a:extLst>
                <a:ext uri="{FF2B5EF4-FFF2-40B4-BE49-F238E27FC236}">
                  <a16:creationId xmlns:a16="http://schemas.microsoft.com/office/drawing/2014/main" id="{511E0EB7-012D-CB5E-CE03-926F370D4511}"/>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60;p33">
              <a:extLst>
                <a:ext uri="{FF2B5EF4-FFF2-40B4-BE49-F238E27FC236}">
                  <a16:creationId xmlns:a16="http://schemas.microsoft.com/office/drawing/2014/main" id="{630448EA-52EC-F314-A8CC-01C183EDD5BB}"/>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61;p33">
              <a:extLst>
                <a:ext uri="{FF2B5EF4-FFF2-40B4-BE49-F238E27FC236}">
                  <a16:creationId xmlns:a16="http://schemas.microsoft.com/office/drawing/2014/main" id="{DFF7EB8D-91EA-677C-B93B-52939B43A754}"/>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2;p33">
              <a:extLst>
                <a:ext uri="{FF2B5EF4-FFF2-40B4-BE49-F238E27FC236}">
                  <a16:creationId xmlns:a16="http://schemas.microsoft.com/office/drawing/2014/main" id="{5FF2C624-FDDA-D4E4-04A9-FAED8E7021B1}"/>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3;p33">
              <a:extLst>
                <a:ext uri="{FF2B5EF4-FFF2-40B4-BE49-F238E27FC236}">
                  <a16:creationId xmlns:a16="http://schemas.microsoft.com/office/drawing/2014/main" id="{67B31582-A6C2-9C7D-358B-A78075B2D7E0}"/>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4;p33">
              <a:extLst>
                <a:ext uri="{FF2B5EF4-FFF2-40B4-BE49-F238E27FC236}">
                  <a16:creationId xmlns:a16="http://schemas.microsoft.com/office/drawing/2014/main" id="{1825746B-97AB-5983-D136-788B246C6385}"/>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5;p33">
              <a:extLst>
                <a:ext uri="{FF2B5EF4-FFF2-40B4-BE49-F238E27FC236}">
                  <a16:creationId xmlns:a16="http://schemas.microsoft.com/office/drawing/2014/main" id="{DBF61E78-9D50-AFD5-A10C-CD521BF965B0}"/>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6;p33">
              <a:extLst>
                <a:ext uri="{FF2B5EF4-FFF2-40B4-BE49-F238E27FC236}">
                  <a16:creationId xmlns:a16="http://schemas.microsoft.com/office/drawing/2014/main" id="{97FC872E-51E9-D7FA-94FD-CE9F856E57F0}"/>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7;p33">
              <a:extLst>
                <a:ext uri="{FF2B5EF4-FFF2-40B4-BE49-F238E27FC236}">
                  <a16:creationId xmlns:a16="http://schemas.microsoft.com/office/drawing/2014/main" id="{B18AFD1F-DDD6-C1AC-150F-3E214D8FB26F}"/>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8;p33">
              <a:extLst>
                <a:ext uri="{FF2B5EF4-FFF2-40B4-BE49-F238E27FC236}">
                  <a16:creationId xmlns:a16="http://schemas.microsoft.com/office/drawing/2014/main" id="{5B6315C2-3AC8-485B-6ABB-41CDF0926C91}"/>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9;p33">
              <a:extLst>
                <a:ext uri="{FF2B5EF4-FFF2-40B4-BE49-F238E27FC236}">
                  <a16:creationId xmlns:a16="http://schemas.microsoft.com/office/drawing/2014/main" id="{195A3EE9-AF9E-FACE-FC1C-11F473048723}"/>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70;p33">
              <a:extLst>
                <a:ext uri="{FF2B5EF4-FFF2-40B4-BE49-F238E27FC236}">
                  <a16:creationId xmlns:a16="http://schemas.microsoft.com/office/drawing/2014/main" id="{1AF68054-05F0-EA63-5AA8-E77CAEEDCD0D}"/>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71;p33">
              <a:extLst>
                <a:ext uri="{FF2B5EF4-FFF2-40B4-BE49-F238E27FC236}">
                  <a16:creationId xmlns:a16="http://schemas.microsoft.com/office/drawing/2014/main" id="{15CB3B2E-95AE-1C54-7DD6-A51B537AD904}"/>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2;p33">
              <a:extLst>
                <a:ext uri="{FF2B5EF4-FFF2-40B4-BE49-F238E27FC236}">
                  <a16:creationId xmlns:a16="http://schemas.microsoft.com/office/drawing/2014/main" id="{DF47A421-D379-D9F0-ED55-3718CA47D93A}"/>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3;p33">
              <a:extLst>
                <a:ext uri="{FF2B5EF4-FFF2-40B4-BE49-F238E27FC236}">
                  <a16:creationId xmlns:a16="http://schemas.microsoft.com/office/drawing/2014/main" id="{1E67341E-C703-1311-7101-0B03747B4695}"/>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4;p33">
              <a:extLst>
                <a:ext uri="{FF2B5EF4-FFF2-40B4-BE49-F238E27FC236}">
                  <a16:creationId xmlns:a16="http://schemas.microsoft.com/office/drawing/2014/main" id="{EE82EEF0-F9FB-BE47-A583-3B828BAAFBA5}"/>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5;p33">
              <a:extLst>
                <a:ext uri="{FF2B5EF4-FFF2-40B4-BE49-F238E27FC236}">
                  <a16:creationId xmlns:a16="http://schemas.microsoft.com/office/drawing/2014/main" id="{5B2551DB-BFD8-0A24-E698-0552FD5468C3}"/>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6;p33">
              <a:extLst>
                <a:ext uri="{FF2B5EF4-FFF2-40B4-BE49-F238E27FC236}">
                  <a16:creationId xmlns:a16="http://schemas.microsoft.com/office/drawing/2014/main" id="{BEAACCDA-E75B-6553-1F1A-DB7AD384A3AD}"/>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7;p33">
              <a:extLst>
                <a:ext uri="{FF2B5EF4-FFF2-40B4-BE49-F238E27FC236}">
                  <a16:creationId xmlns:a16="http://schemas.microsoft.com/office/drawing/2014/main" id="{3F7E4220-EC72-4209-C6A8-9068C415700A}"/>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8;p33">
              <a:extLst>
                <a:ext uri="{FF2B5EF4-FFF2-40B4-BE49-F238E27FC236}">
                  <a16:creationId xmlns:a16="http://schemas.microsoft.com/office/drawing/2014/main" id="{5E5DBBC7-24AC-426A-CE57-BDB26C76116B}"/>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9;p33">
              <a:extLst>
                <a:ext uri="{FF2B5EF4-FFF2-40B4-BE49-F238E27FC236}">
                  <a16:creationId xmlns:a16="http://schemas.microsoft.com/office/drawing/2014/main" id="{A2F0A4FA-AC0E-F0FB-C7F7-068CACD48F16}"/>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80;p33">
              <a:extLst>
                <a:ext uri="{FF2B5EF4-FFF2-40B4-BE49-F238E27FC236}">
                  <a16:creationId xmlns:a16="http://schemas.microsoft.com/office/drawing/2014/main" id="{0CC2EE55-9A30-5510-F228-403FF4AE67F7}"/>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81;p33">
              <a:extLst>
                <a:ext uri="{FF2B5EF4-FFF2-40B4-BE49-F238E27FC236}">
                  <a16:creationId xmlns:a16="http://schemas.microsoft.com/office/drawing/2014/main" id="{E2DFD31F-180E-4611-7A53-BD47B52047E7}"/>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2;p33">
              <a:extLst>
                <a:ext uri="{FF2B5EF4-FFF2-40B4-BE49-F238E27FC236}">
                  <a16:creationId xmlns:a16="http://schemas.microsoft.com/office/drawing/2014/main" id="{474D3972-0E3E-825C-1D90-D347A576DF55}"/>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3;p33">
              <a:extLst>
                <a:ext uri="{FF2B5EF4-FFF2-40B4-BE49-F238E27FC236}">
                  <a16:creationId xmlns:a16="http://schemas.microsoft.com/office/drawing/2014/main" id="{7B447E89-B63C-5650-0350-751B335CFDCF}"/>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4;p33">
              <a:extLst>
                <a:ext uri="{FF2B5EF4-FFF2-40B4-BE49-F238E27FC236}">
                  <a16:creationId xmlns:a16="http://schemas.microsoft.com/office/drawing/2014/main" id="{D48C6ABB-CE2E-3142-2903-330D58D1E717}"/>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5;p33">
              <a:extLst>
                <a:ext uri="{FF2B5EF4-FFF2-40B4-BE49-F238E27FC236}">
                  <a16:creationId xmlns:a16="http://schemas.microsoft.com/office/drawing/2014/main" id="{0761C304-0E68-EA74-8083-CAFB2276F791}"/>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6;p33">
              <a:extLst>
                <a:ext uri="{FF2B5EF4-FFF2-40B4-BE49-F238E27FC236}">
                  <a16:creationId xmlns:a16="http://schemas.microsoft.com/office/drawing/2014/main" id="{F8776C10-F6CA-ADE3-58B8-0C879708A9F5}"/>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7;p33">
              <a:extLst>
                <a:ext uri="{FF2B5EF4-FFF2-40B4-BE49-F238E27FC236}">
                  <a16:creationId xmlns:a16="http://schemas.microsoft.com/office/drawing/2014/main" id="{E03D9FA9-1F0C-C9BB-F43F-9FF283B5F8E2}"/>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8;p33">
              <a:extLst>
                <a:ext uri="{FF2B5EF4-FFF2-40B4-BE49-F238E27FC236}">
                  <a16:creationId xmlns:a16="http://schemas.microsoft.com/office/drawing/2014/main" id="{CC6662EA-C1D2-DA1D-5B6B-96447B97076E}"/>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9;p33">
              <a:extLst>
                <a:ext uri="{FF2B5EF4-FFF2-40B4-BE49-F238E27FC236}">
                  <a16:creationId xmlns:a16="http://schemas.microsoft.com/office/drawing/2014/main" id="{03AA44C3-1E6E-141F-056E-DDB3848FDC66}"/>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90;p33">
              <a:extLst>
                <a:ext uri="{FF2B5EF4-FFF2-40B4-BE49-F238E27FC236}">
                  <a16:creationId xmlns:a16="http://schemas.microsoft.com/office/drawing/2014/main" id="{C0A9A975-74C6-66BF-8D50-FE8F853B617B}"/>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91;p33">
              <a:extLst>
                <a:ext uri="{FF2B5EF4-FFF2-40B4-BE49-F238E27FC236}">
                  <a16:creationId xmlns:a16="http://schemas.microsoft.com/office/drawing/2014/main" id="{E31D82EE-081F-9E60-3A5A-9271FD8A75B2}"/>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2;p33">
              <a:extLst>
                <a:ext uri="{FF2B5EF4-FFF2-40B4-BE49-F238E27FC236}">
                  <a16:creationId xmlns:a16="http://schemas.microsoft.com/office/drawing/2014/main" id="{9E26CCCD-E7AF-46D1-387F-8D34744853BF}"/>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3;p33">
              <a:extLst>
                <a:ext uri="{FF2B5EF4-FFF2-40B4-BE49-F238E27FC236}">
                  <a16:creationId xmlns:a16="http://schemas.microsoft.com/office/drawing/2014/main" id="{8E41ECFC-99A8-D368-220E-5624EE4542ED}"/>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4;p33">
              <a:extLst>
                <a:ext uri="{FF2B5EF4-FFF2-40B4-BE49-F238E27FC236}">
                  <a16:creationId xmlns:a16="http://schemas.microsoft.com/office/drawing/2014/main" id="{3D0517EE-FAF6-01B3-19F4-996F6B2E159E}"/>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5;p33">
              <a:extLst>
                <a:ext uri="{FF2B5EF4-FFF2-40B4-BE49-F238E27FC236}">
                  <a16:creationId xmlns:a16="http://schemas.microsoft.com/office/drawing/2014/main" id="{97828B07-9019-7DF0-6537-1ADA9724033C}"/>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6;p33">
              <a:extLst>
                <a:ext uri="{FF2B5EF4-FFF2-40B4-BE49-F238E27FC236}">
                  <a16:creationId xmlns:a16="http://schemas.microsoft.com/office/drawing/2014/main" id="{26D72472-7A4A-A355-31DD-CD6F64574712}"/>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7;p33">
              <a:extLst>
                <a:ext uri="{FF2B5EF4-FFF2-40B4-BE49-F238E27FC236}">
                  <a16:creationId xmlns:a16="http://schemas.microsoft.com/office/drawing/2014/main" id="{4711BE15-3B7B-3B8E-2FD5-6230E5F5420E}"/>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8;p33">
              <a:extLst>
                <a:ext uri="{FF2B5EF4-FFF2-40B4-BE49-F238E27FC236}">
                  <a16:creationId xmlns:a16="http://schemas.microsoft.com/office/drawing/2014/main" id="{799E320F-3AB9-C2E3-91F0-F72F02678D95}"/>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9;p33">
              <a:extLst>
                <a:ext uri="{FF2B5EF4-FFF2-40B4-BE49-F238E27FC236}">
                  <a16:creationId xmlns:a16="http://schemas.microsoft.com/office/drawing/2014/main" id="{6FA2D74C-A8CA-79ED-31CB-5150E8C1E323}"/>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900;p33">
              <a:extLst>
                <a:ext uri="{FF2B5EF4-FFF2-40B4-BE49-F238E27FC236}">
                  <a16:creationId xmlns:a16="http://schemas.microsoft.com/office/drawing/2014/main" id="{F5CC4309-89C7-B74A-2CD7-B635D1DD6CDA}"/>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901;p33">
              <a:extLst>
                <a:ext uri="{FF2B5EF4-FFF2-40B4-BE49-F238E27FC236}">
                  <a16:creationId xmlns:a16="http://schemas.microsoft.com/office/drawing/2014/main" id="{8AE6E4E5-BDC0-B2EC-4DFE-F01A3C4346CC}"/>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2;p33">
              <a:extLst>
                <a:ext uri="{FF2B5EF4-FFF2-40B4-BE49-F238E27FC236}">
                  <a16:creationId xmlns:a16="http://schemas.microsoft.com/office/drawing/2014/main" id="{98F54857-5628-D632-B44E-AC686580EE13}"/>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3;p33">
              <a:extLst>
                <a:ext uri="{FF2B5EF4-FFF2-40B4-BE49-F238E27FC236}">
                  <a16:creationId xmlns:a16="http://schemas.microsoft.com/office/drawing/2014/main" id="{B2369802-9211-A596-27CF-25F9D154EF62}"/>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4;p33">
              <a:extLst>
                <a:ext uri="{FF2B5EF4-FFF2-40B4-BE49-F238E27FC236}">
                  <a16:creationId xmlns:a16="http://schemas.microsoft.com/office/drawing/2014/main" id="{B0EAC67C-75DD-9754-68BD-D015B152F386}"/>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5;p33">
              <a:extLst>
                <a:ext uri="{FF2B5EF4-FFF2-40B4-BE49-F238E27FC236}">
                  <a16:creationId xmlns:a16="http://schemas.microsoft.com/office/drawing/2014/main" id="{97F36855-2456-EE46-ADFC-D271F540C105}"/>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6;p33">
              <a:extLst>
                <a:ext uri="{FF2B5EF4-FFF2-40B4-BE49-F238E27FC236}">
                  <a16:creationId xmlns:a16="http://schemas.microsoft.com/office/drawing/2014/main" id="{18FDE1E7-E38F-E9EC-6352-76E2399CEA0A}"/>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7;p33">
              <a:extLst>
                <a:ext uri="{FF2B5EF4-FFF2-40B4-BE49-F238E27FC236}">
                  <a16:creationId xmlns:a16="http://schemas.microsoft.com/office/drawing/2014/main" id="{440B6E59-D766-5F86-DAFE-29327F351F88}"/>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8;p33">
              <a:extLst>
                <a:ext uri="{FF2B5EF4-FFF2-40B4-BE49-F238E27FC236}">
                  <a16:creationId xmlns:a16="http://schemas.microsoft.com/office/drawing/2014/main" id="{891C29E4-69AA-39A8-8540-96F3D01C1AA4}"/>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9;p33">
              <a:extLst>
                <a:ext uri="{FF2B5EF4-FFF2-40B4-BE49-F238E27FC236}">
                  <a16:creationId xmlns:a16="http://schemas.microsoft.com/office/drawing/2014/main" id="{82066BC6-4B7C-E8C1-C9BE-878288795663}"/>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10;p33">
              <a:extLst>
                <a:ext uri="{FF2B5EF4-FFF2-40B4-BE49-F238E27FC236}">
                  <a16:creationId xmlns:a16="http://schemas.microsoft.com/office/drawing/2014/main" id="{3038BF3F-589A-71A8-DA94-7DAF96444DEC}"/>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11;p33">
              <a:extLst>
                <a:ext uri="{FF2B5EF4-FFF2-40B4-BE49-F238E27FC236}">
                  <a16:creationId xmlns:a16="http://schemas.microsoft.com/office/drawing/2014/main" id="{EE1B40E3-6BBF-DDDB-8F5F-3FFACBA50AAA}"/>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2;p33">
              <a:extLst>
                <a:ext uri="{FF2B5EF4-FFF2-40B4-BE49-F238E27FC236}">
                  <a16:creationId xmlns:a16="http://schemas.microsoft.com/office/drawing/2014/main" id="{0A79FE62-8B83-2184-301F-3E022F45721D}"/>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3;p33">
              <a:extLst>
                <a:ext uri="{FF2B5EF4-FFF2-40B4-BE49-F238E27FC236}">
                  <a16:creationId xmlns:a16="http://schemas.microsoft.com/office/drawing/2014/main" id="{AD5F4713-EA43-6DE8-0022-580F68831867}"/>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4;p33">
              <a:extLst>
                <a:ext uri="{FF2B5EF4-FFF2-40B4-BE49-F238E27FC236}">
                  <a16:creationId xmlns:a16="http://schemas.microsoft.com/office/drawing/2014/main" id="{351330ED-301D-C97C-4F9F-82A110951BE2}"/>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5;p33">
              <a:extLst>
                <a:ext uri="{FF2B5EF4-FFF2-40B4-BE49-F238E27FC236}">
                  <a16:creationId xmlns:a16="http://schemas.microsoft.com/office/drawing/2014/main" id="{733095E0-B12B-A46F-A348-762006F385AC}"/>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6;p33">
              <a:extLst>
                <a:ext uri="{FF2B5EF4-FFF2-40B4-BE49-F238E27FC236}">
                  <a16:creationId xmlns:a16="http://schemas.microsoft.com/office/drawing/2014/main" id="{D3E8A8B9-3104-177C-1C03-B555A181D8EA}"/>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7;p33">
              <a:extLst>
                <a:ext uri="{FF2B5EF4-FFF2-40B4-BE49-F238E27FC236}">
                  <a16:creationId xmlns:a16="http://schemas.microsoft.com/office/drawing/2014/main" id="{8FA49793-4D3E-7B12-B793-16A9E33A723A}"/>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8;p33">
              <a:extLst>
                <a:ext uri="{FF2B5EF4-FFF2-40B4-BE49-F238E27FC236}">
                  <a16:creationId xmlns:a16="http://schemas.microsoft.com/office/drawing/2014/main" id="{04F45E75-E1B7-3EA4-FF1D-4C1B23A1E541}"/>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9;p33">
              <a:extLst>
                <a:ext uri="{FF2B5EF4-FFF2-40B4-BE49-F238E27FC236}">
                  <a16:creationId xmlns:a16="http://schemas.microsoft.com/office/drawing/2014/main" id="{F5DA0387-EC18-D761-59CD-94B9C89EE619}"/>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20;p33">
              <a:extLst>
                <a:ext uri="{FF2B5EF4-FFF2-40B4-BE49-F238E27FC236}">
                  <a16:creationId xmlns:a16="http://schemas.microsoft.com/office/drawing/2014/main" id="{5EB662E9-40C0-4C03-4D3F-AB4C027845E0}"/>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21;p33">
              <a:extLst>
                <a:ext uri="{FF2B5EF4-FFF2-40B4-BE49-F238E27FC236}">
                  <a16:creationId xmlns:a16="http://schemas.microsoft.com/office/drawing/2014/main" id="{06E64DB0-EE35-7F5D-22A5-9BA284A7C125}"/>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2;p33">
              <a:extLst>
                <a:ext uri="{FF2B5EF4-FFF2-40B4-BE49-F238E27FC236}">
                  <a16:creationId xmlns:a16="http://schemas.microsoft.com/office/drawing/2014/main" id="{FF6A3916-CADD-95CB-68D7-02491B35335C}"/>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3;p33">
              <a:extLst>
                <a:ext uri="{FF2B5EF4-FFF2-40B4-BE49-F238E27FC236}">
                  <a16:creationId xmlns:a16="http://schemas.microsoft.com/office/drawing/2014/main" id="{8CB486D3-14F9-DD42-23AE-B713BA2D13E6}"/>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4;p33">
              <a:extLst>
                <a:ext uri="{FF2B5EF4-FFF2-40B4-BE49-F238E27FC236}">
                  <a16:creationId xmlns:a16="http://schemas.microsoft.com/office/drawing/2014/main" id="{0B5DD9D6-EE92-71F9-3D93-3F4A86411C2D}"/>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5;p33">
              <a:extLst>
                <a:ext uri="{FF2B5EF4-FFF2-40B4-BE49-F238E27FC236}">
                  <a16:creationId xmlns:a16="http://schemas.microsoft.com/office/drawing/2014/main" id="{25DA302F-63B5-DE54-C8D8-90CF2BC710B8}"/>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6;p33">
              <a:extLst>
                <a:ext uri="{FF2B5EF4-FFF2-40B4-BE49-F238E27FC236}">
                  <a16:creationId xmlns:a16="http://schemas.microsoft.com/office/drawing/2014/main" id="{96D6A42F-9CDB-36D0-9F6F-2C159335D039}"/>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7;p33">
              <a:extLst>
                <a:ext uri="{FF2B5EF4-FFF2-40B4-BE49-F238E27FC236}">
                  <a16:creationId xmlns:a16="http://schemas.microsoft.com/office/drawing/2014/main" id="{A39D8A9A-4D6F-212A-CD1F-51C88F6E9C9F}"/>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8;p33">
              <a:extLst>
                <a:ext uri="{FF2B5EF4-FFF2-40B4-BE49-F238E27FC236}">
                  <a16:creationId xmlns:a16="http://schemas.microsoft.com/office/drawing/2014/main" id="{262E8824-A467-2399-75AB-95C3CFD5CAE1}"/>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9;p33">
              <a:extLst>
                <a:ext uri="{FF2B5EF4-FFF2-40B4-BE49-F238E27FC236}">
                  <a16:creationId xmlns:a16="http://schemas.microsoft.com/office/drawing/2014/main" id="{84CF8DEB-C464-EFDD-CDEC-CDA2079A7C60}"/>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30;p33">
              <a:extLst>
                <a:ext uri="{FF2B5EF4-FFF2-40B4-BE49-F238E27FC236}">
                  <a16:creationId xmlns:a16="http://schemas.microsoft.com/office/drawing/2014/main" id="{EE632FA2-3B82-E4A4-7860-9BCD6992DCBA}"/>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31;p33">
              <a:extLst>
                <a:ext uri="{FF2B5EF4-FFF2-40B4-BE49-F238E27FC236}">
                  <a16:creationId xmlns:a16="http://schemas.microsoft.com/office/drawing/2014/main" id="{6E3BC544-F9A5-5038-E2FD-A75505EDE422}"/>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2;p33">
              <a:extLst>
                <a:ext uri="{FF2B5EF4-FFF2-40B4-BE49-F238E27FC236}">
                  <a16:creationId xmlns:a16="http://schemas.microsoft.com/office/drawing/2014/main" id="{12907857-0BAB-D211-35DF-C97C80017A81}"/>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3;p33">
              <a:extLst>
                <a:ext uri="{FF2B5EF4-FFF2-40B4-BE49-F238E27FC236}">
                  <a16:creationId xmlns:a16="http://schemas.microsoft.com/office/drawing/2014/main" id="{569A2FAD-72A5-E696-67A1-3491EB4EA09D}"/>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4;p33">
              <a:extLst>
                <a:ext uri="{FF2B5EF4-FFF2-40B4-BE49-F238E27FC236}">
                  <a16:creationId xmlns:a16="http://schemas.microsoft.com/office/drawing/2014/main" id="{BA6A689E-F5C2-A771-7464-5A7D5AF7B15C}"/>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5;p33">
              <a:extLst>
                <a:ext uri="{FF2B5EF4-FFF2-40B4-BE49-F238E27FC236}">
                  <a16:creationId xmlns:a16="http://schemas.microsoft.com/office/drawing/2014/main" id="{30160285-714B-F048-4AD9-A909D0C35ECE}"/>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6;p33">
              <a:extLst>
                <a:ext uri="{FF2B5EF4-FFF2-40B4-BE49-F238E27FC236}">
                  <a16:creationId xmlns:a16="http://schemas.microsoft.com/office/drawing/2014/main" id="{A8941C6C-5D7A-46BA-F67B-AE11E6A3484A}"/>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7;p33">
              <a:extLst>
                <a:ext uri="{FF2B5EF4-FFF2-40B4-BE49-F238E27FC236}">
                  <a16:creationId xmlns:a16="http://schemas.microsoft.com/office/drawing/2014/main" id="{BF424ED9-7FC7-52FD-B9EC-E4130DED1451}"/>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8;p33">
              <a:extLst>
                <a:ext uri="{FF2B5EF4-FFF2-40B4-BE49-F238E27FC236}">
                  <a16:creationId xmlns:a16="http://schemas.microsoft.com/office/drawing/2014/main" id="{185EB68F-740A-5D9C-C8DA-595ECCC308B0}"/>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9;p33">
              <a:extLst>
                <a:ext uri="{FF2B5EF4-FFF2-40B4-BE49-F238E27FC236}">
                  <a16:creationId xmlns:a16="http://schemas.microsoft.com/office/drawing/2014/main" id="{669A1C37-2DD8-5B98-8085-B4FC3CBBCE95}"/>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40;p33">
              <a:extLst>
                <a:ext uri="{FF2B5EF4-FFF2-40B4-BE49-F238E27FC236}">
                  <a16:creationId xmlns:a16="http://schemas.microsoft.com/office/drawing/2014/main" id="{424DA8E4-EC13-B07B-12C6-D29100F08497}"/>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41;p33">
              <a:extLst>
                <a:ext uri="{FF2B5EF4-FFF2-40B4-BE49-F238E27FC236}">
                  <a16:creationId xmlns:a16="http://schemas.microsoft.com/office/drawing/2014/main" id="{6EDDEAA3-3387-DAE6-F0F1-AFE186A09B43}"/>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2;p33">
              <a:extLst>
                <a:ext uri="{FF2B5EF4-FFF2-40B4-BE49-F238E27FC236}">
                  <a16:creationId xmlns:a16="http://schemas.microsoft.com/office/drawing/2014/main" id="{B9A3E217-F4D0-0167-BD95-0C99DEF59389}"/>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3;p33">
              <a:extLst>
                <a:ext uri="{FF2B5EF4-FFF2-40B4-BE49-F238E27FC236}">
                  <a16:creationId xmlns:a16="http://schemas.microsoft.com/office/drawing/2014/main" id="{95BE8053-EB6C-CA63-BDAC-20634384F5F2}"/>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4;p33">
              <a:extLst>
                <a:ext uri="{FF2B5EF4-FFF2-40B4-BE49-F238E27FC236}">
                  <a16:creationId xmlns:a16="http://schemas.microsoft.com/office/drawing/2014/main" id="{B54ED043-C98F-1DB6-E9CA-3444E58657FA}"/>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5;p33">
              <a:extLst>
                <a:ext uri="{FF2B5EF4-FFF2-40B4-BE49-F238E27FC236}">
                  <a16:creationId xmlns:a16="http://schemas.microsoft.com/office/drawing/2014/main" id="{65D2CB79-EF18-6AE1-F8CB-69B6C82D8FE8}"/>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6;p33">
              <a:extLst>
                <a:ext uri="{FF2B5EF4-FFF2-40B4-BE49-F238E27FC236}">
                  <a16:creationId xmlns:a16="http://schemas.microsoft.com/office/drawing/2014/main" id="{91E18E75-19D3-3A3D-5E9C-0D0B05A1C835}"/>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7;p33">
              <a:extLst>
                <a:ext uri="{FF2B5EF4-FFF2-40B4-BE49-F238E27FC236}">
                  <a16:creationId xmlns:a16="http://schemas.microsoft.com/office/drawing/2014/main" id="{236396D9-F601-647C-2C5A-2B676030486A}"/>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8;p33">
              <a:extLst>
                <a:ext uri="{FF2B5EF4-FFF2-40B4-BE49-F238E27FC236}">
                  <a16:creationId xmlns:a16="http://schemas.microsoft.com/office/drawing/2014/main" id="{CCEEC3B2-9D51-DFEE-DB77-8EBE4B0835E6}"/>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9;p33">
              <a:extLst>
                <a:ext uri="{FF2B5EF4-FFF2-40B4-BE49-F238E27FC236}">
                  <a16:creationId xmlns:a16="http://schemas.microsoft.com/office/drawing/2014/main" id="{F062BF17-FFB2-A28F-36E3-4428921BCA79}"/>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50;p33">
              <a:extLst>
                <a:ext uri="{FF2B5EF4-FFF2-40B4-BE49-F238E27FC236}">
                  <a16:creationId xmlns:a16="http://schemas.microsoft.com/office/drawing/2014/main" id="{C5EDCA9E-3C0E-28E4-AAFA-EBA1D0E90AE5}"/>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51;p33">
              <a:extLst>
                <a:ext uri="{FF2B5EF4-FFF2-40B4-BE49-F238E27FC236}">
                  <a16:creationId xmlns:a16="http://schemas.microsoft.com/office/drawing/2014/main" id="{B11F0484-E070-4A48-5737-42F485A8F14D}"/>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2;p33">
              <a:extLst>
                <a:ext uri="{FF2B5EF4-FFF2-40B4-BE49-F238E27FC236}">
                  <a16:creationId xmlns:a16="http://schemas.microsoft.com/office/drawing/2014/main" id="{317D32D0-9B55-70A1-848C-A99556B8C0DD}"/>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3;p33">
              <a:extLst>
                <a:ext uri="{FF2B5EF4-FFF2-40B4-BE49-F238E27FC236}">
                  <a16:creationId xmlns:a16="http://schemas.microsoft.com/office/drawing/2014/main" id="{C0B145ED-783B-45E9-F69C-D12DE9A4E5A7}"/>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4;p33">
              <a:extLst>
                <a:ext uri="{FF2B5EF4-FFF2-40B4-BE49-F238E27FC236}">
                  <a16:creationId xmlns:a16="http://schemas.microsoft.com/office/drawing/2014/main" id="{24CFEB37-0F67-F9C8-DAF6-BD9EBD14354A}"/>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5;p33">
              <a:extLst>
                <a:ext uri="{FF2B5EF4-FFF2-40B4-BE49-F238E27FC236}">
                  <a16:creationId xmlns:a16="http://schemas.microsoft.com/office/drawing/2014/main" id="{75946A18-D324-D3C9-D3F3-E9E98F2327C6}"/>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6;p33">
              <a:extLst>
                <a:ext uri="{FF2B5EF4-FFF2-40B4-BE49-F238E27FC236}">
                  <a16:creationId xmlns:a16="http://schemas.microsoft.com/office/drawing/2014/main" id="{AF68184D-6CD4-CB0A-57FC-F007A1644891}"/>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7;p33">
              <a:extLst>
                <a:ext uri="{FF2B5EF4-FFF2-40B4-BE49-F238E27FC236}">
                  <a16:creationId xmlns:a16="http://schemas.microsoft.com/office/drawing/2014/main" id="{8811F610-A9E0-8044-83ED-6D9ABD641516}"/>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8;p33">
              <a:extLst>
                <a:ext uri="{FF2B5EF4-FFF2-40B4-BE49-F238E27FC236}">
                  <a16:creationId xmlns:a16="http://schemas.microsoft.com/office/drawing/2014/main" id="{8B5A0415-C430-E6F5-06C1-0DFEC97DDDAB}"/>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9;p33">
              <a:extLst>
                <a:ext uri="{FF2B5EF4-FFF2-40B4-BE49-F238E27FC236}">
                  <a16:creationId xmlns:a16="http://schemas.microsoft.com/office/drawing/2014/main" id="{A6D3618D-6DD6-DB3D-9A8A-ABC99EFDBC8A}"/>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60;p33">
              <a:extLst>
                <a:ext uri="{FF2B5EF4-FFF2-40B4-BE49-F238E27FC236}">
                  <a16:creationId xmlns:a16="http://schemas.microsoft.com/office/drawing/2014/main" id="{CAD9D1A7-561F-3CF7-2EF8-B58928FBD20A}"/>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61;p33">
              <a:extLst>
                <a:ext uri="{FF2B5EF4-FFF2-40B4-BE49-F238E27FC236}">
                  <a16:creationId xmlns:a16="http://schemas.microsoft.com/office/drawing/2014/main" id="{41326C3F-DF2D-678B-FA12-A55E478CCD7A}"/>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2;p33">
              <a:extLst>
                <a:ext uri="{FF2B5EF4-FFF2-40B4-BE49-F238E27FC236}">
                  <a16:creationId xmlns:a16="http://schemas.microsoft.com/office/drawing/2014/main" id="{C3442EAE-4EBA-5D81-557E-4C930160F278}"/>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3;p33">
              <a:extLst>
                <a:ext uri="{FF2B5EF4-FFF2-40B4-BE49-F238E27FC236}">
                  <a16:creationId xmlns:a16="http://schemas.microsoft.com/office/drawing/2014/main" id="{346FD926-9778-EB59-B587-00E70B3EBC30}"/>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4;p33">
              <a:extLst>
                <a:ext uri="{FF2B5EF4-FFF2-40B4-BE49-F238E27FC236}">
                  <a16:creationId xmlns:a16="http://schemas.microsoft.com/office/drawing/2014/main" id="{BDE47353-0E46-D388-C651-4B4C606A1CF0}"/>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5;p33">
              <a:extLst>
                <a:ext uri="{FF2B5EF4-FFF2-40B4-BE49-F238E27FC236}">
                  <a16:creationId xmlns:a16="http://schemas.microsoft.com/office/drawing/2014/main" id="{65073935-A9F9-3FC0-2E5C-A7C45FD2DAD4}"/>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6;p33">
              <a:extLst>
                <a:ext uri="{FF2B5EF4-FFF2-40B4-BE49-F238E27FC236}">
                  <a16:creationId xmlns:a16="http://schemas.microsoft.com/office/drawing/2014/main" id="{E8EC3D82-70AF-998C-F59C-E258903CF4CF}"/>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7;p33">
              <a:extLst>
                <a:ext uri="{FF2B5EF4-FFF2-40B4-BE49-F238E27FC236}">
                  <a16:creationId xmlns:a16="http://schemas.microsoft.com/office/drawing/2014/main" id="{7A0A3B8B-F76A-5B65-0FFE-FA55BA51284D}"/>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8;p33">
              <a:extLst>
                <a:ext uri="{FF2B5EF4-FFF2-40B4-BE49-F238E27FC236}">
                  <a16:creationId xmlns:a16="http://schemas.microsoft.com/office/drawing/2014/main" id="{B2337C5F-9205-CB90-D37A-D5A734C2D9D1}"/>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9;p33">
              <a:extLst>
                <a:ext uri="{FF2B5EF4-FFF2-40B4-BE49-F238E27FC236}">
                  <a16:creationId xmlns:a16="http://schemas.microsoft.com/office/drawing/2014/main" id="{322E5D0D-C7CD-DF76-A204-AB177ADFDBBC}"/>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70;p33">
              <a:extLst>
                <a:ext uri="{FF2B5EF4-FFF2-40B4-BE49-F238E27FC236}">
                  <a16:creationId xmlns:a16="http://schemas.microsoft.com/office/drawing/2014/main" id="{BD22FF82-273C-26C3-1FE3-A45F5BE692C0}"/>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71;p33">
              <a:extLst>
                <a:ext uri="{FF2B5EF4-FFF2-40B4-BE49-F238E27FC236}">
                  <a16:creationId xmlns:a16="http://schemas.microsoft.com/office/drawing/2014/main" id="{FF0C2B50-DE9B-88E4-1E5E-3F6ECEA08AC7}"/>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2;p33">
              <a:extLst>
                <a:ext uri="{FF2B5EF4-FFF2-40B4-BE49-F238E27FC236}">
                  <a16:creationId xmlns:a16="http://schemas.microsoft.com/office/drawing/2014/main" id="{421B95C4-15B8-E07F-8C21-67B6A93072FF}"/>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3;p33">
              <a:extLst>
                <a:ext uri="{FF2B5EF4-FFF2-40B4-BE49-F238E27FC236}">
                  <a16:creationId xmlns:a16="http://schemas.microsoft.com/office/drawing/2014/main" id="{894624F5-B543-8734-7471-2B42D1D5181C}"/>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4;p33">
              <a:extLst>
                <a:ext uri="{FF2B5EF4-FFF2-40B4-BE49-F238E27FC236}">
                  <a16:creationId xmlns:a16="http://schemas.microsoft.com/office/drawing/2014/main" id="{C1075AF8-FBB1-AC2F-C433-E7CE5896A8D1}"/>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5;p33">
              <a:extLst>
                <a:ext uri="{FF2B5EF4-FFF2-40B4-BE49-F238E27FC236}">
                  <a16:creationId xmlns:a16="http://schemas.microsoft.com/office/drawing/2014/main" id="{DDECB956-2214-1EB6-8FE4-9F096B4DE197}"/>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6;p33">
              <a:extLst>
                <a:ext uri="{FF2B5EF4-FFF2-40B4-BE49-F238E27FC236}">
                  <a16:creationId xmlns:a16="http://schemas.microsoft.com/office/drawing/2014/main" id="{A4A5FAAD-E5AA-5577-0916-ED93FF315829}"/>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7;p33">
              <a:extLst>
                <a:ext uri="{FF2B5EF4-FFF2-40B4-BE49-F238E27FC236}">
                  <a16:creationId xmlns:a16="http://schemas.microsoft.com/office/drawing/2014/main" id="{401B8777-937F-E630-9725-A29C03AD4A06}"/>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8;p33">
              <a:extLst>
                <a:ext uri="{FF2B5EF4-FFF2-40B4-BE49-F238E27FC236}">
                  <a16:creationId xmlns:a16="http://schemas.microsoft.com/office/drawing/2014/main" id="{929D7C7B-31D1-D94B-275F-D24929CC7577}"/>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9;p33">
              <a:extLst>
                <a:ext uri="{FF2B5EF4-FFF2-40B4-BE49-F238E27FC236}">
                  <a16:creationId xmlns:a16="http://schemas.microsoft.com/office/drawing/2014/main" id="{7475A953-B8EF-1818-64D7-FA3AE09DEDAC}"/>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80;p33">
              <a:extLst>
                <a:ext uri="{FF2B5EF4-FFF2-40B4-BE49-F238E27FC236}">
                  <a16:creationId xmlns:a16="http://schemas.microsoft.com/office/drawing/2014/main" id="{1206A8C5-0D1C-6575-17D2-C1AC50A64DE4}"/>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81;p33">
              <a:extLst>
                <a:ext uri="{FF2B5EF4-FFF2-40B4-BE49-F238E27FC236}">
                  <a16:creationId xmlns:a16="http://schemas.microsoft.com/office/drawing/2014/main" id="{A4D52E98-6F66-DD5F-E443-AA7F24CDDD6E}"/>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2;p33">
              <a:extLst>
                <a:ext uri="{FF2B5EF4-FFF2-40B4-BE49-F238E27FC236}">
                  <a16:creationId xmlns:a16="http://schemas.microsoft.com/office/drawing/2014/main" id="{9DEFA989-759E-2E0F-D665-5A289AC75AB1}"/>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3;p33">
              <a:extLst>
                <a:ext uri="{FF2B5EF4-FFF2-40B4-BE49-F238E27FC236}">
                  <a16:creationId xmlns:a16="http://schemas.microsoft.com/office/drawing/2014/main" id="{BFEB824F-053C-B09A-FCDF-FA93227621CA}"/>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4;p33">
              <a:extLst>
                <a:ext uri="{FF2B5EF4-FFF2-40B4-BE49-F238E27FC236}">
                  <a16:creationId xmlns:a16="http://schemas.microsoft.com/office/drawing/2014/main" id="{37CF8C4D-74DF-CBE8-F11F-5DFE31D6EE2C}"/>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5;p33">
              <a:extLst>
                <a:ext uri="{FF2B5EF4-FFF2-40B4-BE49-F238E27FC236}">
                  <a16:creationId xmlns:a16="http://schemas.microsoft.com/office/drawing/2014/main" id="{D251FE53-AEC7-EE57-5C4E-5894F9DBD0B0}"/>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6;p33">
              <a:extLst>
                <a:ext uri="{FF2B5EF4-FFF2-40B4-BE49-F238E27FC236}">
                  <a16:creationId xmlns:a16="http://schemas.microsoft.com/office/drawing/2014/main" id="{C5685818-369E-D577-F7C4-B54369E58025}"/>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7;p33">
              <a:extLst>
                <a:ext uri="{FF2B5EF4-FFF2-40B4-BE49-F238E27FC236}">
                  <a16:creationId xmlns:a16="http://schemas.microsoft.com/office/drawing/2014/main" id="{A7D487C0-CABA-5FEB-DA6A-D3C7B5850D06}"/>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8;p33">
              <a:extLst>
                <a:ext uri="{FF2B5EF4-FFF2-40B4-BE49-F238E27FC236}">
                  <a16:creationId xmlns:a16="http://schemas.microsoft.com/office/drawing/2014/main" id="{DB70860B-2BFF-4CB2-717A-51F53A2B5F06}"/>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9;p33">
              <a:extLst>
                <a:ext uri="{FF2B5EF4-FFF2-40B4-BE49-F238E27FC236}">
                  <a16:creationId xmlns:a16="http://schemas.microsoft.com/office/drawing/2014/main" id="{90F4A9F0-1181-8987-9375-3B25A3F68D80}"/>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90;p33">
              <a:extLst>
                <a:ext uri="{FF2B5EF4-FFF2-40B4-BE49-F238E27FC236}">
                  <a16:creationId xmlns:a16="http://schemas.microsoft.com/office/drawing/2014/main" id="{E09BE75F-2A04-5274-A705-38F5CE779E54}"/>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91;p33">
              <a:extLst>
                <a:ext uri="{FF2B5EF4-FFF2-40B4-BE49-F238E27FC236}">
                  <a16:creationId xmlns:a16="http://schemas.microsoft.com/office/drawing/2014/main" id="{F9ADFE34-FF83-6886-7BA9-EB8C4C4F3BFB}"/>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2;p33">
              <a:extLst>
                <a:ext uri="{FF2B5EF4-FFF2-40B4-BE49-F238E27FC236}">
                  <a16:creationId xmlns:a16="http://schemas.microsoft.com/office/drawing/2014/main" id="{00215432-5EA9-1FC4-9787-7A29163F5B1F}"/>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3;p33">
              <a:extLst>
                <a:ext uri="{FF2B5EF4-FFF2-40B4-BE49-F238E27FC236}">
                  <a16:creationId xmlns:a16="http://schemas.microsoft.com/office/drawing/2014/main" id="{E4FDB722-A219-EDCF-6B87-D038E172C141}"/>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4;p33">
              <a:extLst>
                <a:ext uri="{FF2B5EF4-FFF2-40B4-BE49-F238E27FC236}">
                  <a16:creationId xmlns:a16="http://schemas.microsoft.com/office/drawing/2014/main" id="{A06CA474-4F3C-E9E1-1E66-784F5696CA30}"/>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5;p33">
              <a:extLst>
                <a:ext uri="{FF2B5EF4-FFF2-40B4-BE49-F238E27FC236}">
                  <a16:creationId xmlns:a16="http://schemas.microsoft.com/office/drawing/2014/main" id="{341587C6-5D45-726C-68CC-3FE6C06948DB}"/>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6;p33">
              <a:extLst>
                <a:ext uri="{FF2B5EF4-FFF2-40B4-BE49-F238E27FC236}">
                  <a16:creationId xmlns:a16="http://schemas.microsoft.com/office/drawing/2014/main" id="{2DC52DB6-345F-35AA-7381-4A7D5B457DCC}"/>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7;p33">
              <a:extLst>
                <a:ext uri="{FF2B5EF4-FFF2-40B4-BE49-F238E27FC236}">
                  <a16:creationId xmlns:a16="http://schemas.microsoft.com/office/drawing/2014/main" id="{E312F8E5-C60F-E462-2E96-BFCC34E4AF3F}"/>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pic>
        <p:nvPicPr>
          <p:cNvPr id="254" name="Picture 253">
            <a:extLst>
              <a:ext uri="{FF2B5EF4-FFF2-40B4-BE49-F238E27FC236}">
                <a16:creationId xmlns:a16="http://schemas.microsoft.com/office/drawing/2014/main" id="{825652C7-C0F6-7153-1F42-724816FC89C1}"/>
              </a:ext>
            </a:extLst>
          </p:cNvPr>
          <p:cNvPicPr>
            <a:picLocks noChangeAspect="1"/>
          </p:cNvPicPr>
          <p:nvPr/>
        </p:nvPicPr>
        <p:blipFill>
          <a:blip r:embed="rId3"/>
          <a:stretch>
            <a:fillRect/>
          </a:stretch>
        </p:blipFill>
        <p:spPr>
          <a:xfrm>
            <a:off x="742462" y="1720681"/>
            <a:ext cx="6353908" cy="3090467"/>
          </a:xfrm>
          <a:prstGeom prst="rect">
            <a:avLst/>
          </a:prstGeom>
        </p:spPr>
      </p:pic>
    </p:spTree>
    <p:extLst>
      <p:ext uri="{BB962C8B-B14F-4D97-AF65-F5344CB8AC3E}">
        <p14:creationId xmlns:p14="http://schemas.microsoft.com/office/powerpoint/2010/main" val="4525042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3"/>
        <p:cNvGrpSpPr/>
        <p:nvPr/>
      </p:nvGrpSpPr>
      <p:grpSpPr>
        <a:xfrm>
          <a:off x="0" y="0"/>
          <a:ext cx="0" cy="0"/>
          <a:chOff x="0" y="0"/>
          <a:chExt cx="0" cy="0"/>
        </a:xfrm>
      </p:grpSpPr>
      <p:sp>
        <p:nvSpPr>
          <p:cNvPr id="3" name="Rectangle 2">
            <a:extLst>
              <a:ext uri="{FF2B5EF4-FFF2-40B4-BE49-F238E27FC236}">
                <a16:creationId xmlns:a16="http://schemas.microsoft.com/office/drawing/2014/main" id="{1FEF83A0-2990-1694-E2E8-CEB60BC82B71}"/>
              </a:ext>
            </a:extLst>
          </p:cNvPr>
          <p:cNvSpPr/>
          <p:nvPr/>
        </p:nvSpPr>
        <p:spPr>
          <a:xfrm>
            <a:off x="6318563" y="983431"/>
            <a:ext cx="2329368" cy="3650200"/>
          </a:xfrm>
          <a:prstGeom prst="rect">
            <a:avLst/>
          </a:prstGeom>
          <a:solidFill>
            <a:schemeClr val="accent3">
              <a:lumMod val="20000"/>
              <a:lumOff val="80000"/>
            </a:schemeClr>
          </a:solidFill>
          <a:ln>
            <a:solidFill>
              <a:schemeClr val="accent3">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Rectangle 1">
            <a:extLst>
              <a:ext uri="{FF2B5EF4-FFF2-40B4-BE49-F238E27FC236}">
                <a16:creationId xmlns:a16="http://schemas.microsoft.com/office/drawing/2014/main" id="{F97A41B9-63AD-4C3D-673B-DBE02290D028}"/>
              </a:ext>
            </a:extLst>
          </p:cNvPr>
          <p:cNvSpPr/>
          <p:nvPr/>
        </p:nvSpPr>
        <p:spPr>
          <a:xfrm>
            <a:off x="405685" y="983431"/>
            <a:ext cx="2329368" cy="3650200"/>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74" name="Google Shape;1474;p39"/>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noProof="0" dirty="0">
                <a:solidFill>
                  <a:schemeClr val="dk1"/>
                </a:solidFill>
              </a:rPr>
              <a:t>Is it so bad?</a:t>
            </a:r>
            <a:endParaRPr lang="en-US" noProof="0" dirty="0"/>
          </a:p>
        </p:txBody>
      </p:sp>
      <p:sp>
        <p:nvSpPr>
          <p:cNvPr id="1475" name="Google Shape;1475;p39"/>
          <p:cNvSpPr txBox="1"/>
          <p:nvPr/>
        </p:nvSpPr>
        <p:spPr>
          <a:xfrm>
            <a:off x="6748375" y="3134205"/>
            <a:ext cx="968400" cy="51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noProof="0" dirty="0">
                <a:solidFill>
                  <a:schemeClr val="accent6"/>
                </a:solidFill>
                <a:latin typeface="Fira Sans"/>
                <a:ea typeface="Fira Sans"/>
                <a:cs typeface="Fira Sans"/>
                <a:sym typeface="Fira Sans"/>
              </a:rPr>
              <a:t>34%</a:t>
            </a:r>
          </a:p>
        </p:txBody>
      </p:sp>
      <p:sp>
        <p:nvSpPr>
          <p:cNvPr id="1476" name="Google Shape;1476;p39"/>
          <p:cNvSpPr txBox="1"/>
          <p:nvPr/>
        </p:nvSpPr>
        <p:spPr>
          <a:xfrm>
            <a:off x="6748375" y="1502125"/>
            <a:ext cx="968400" cy="51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noProof="0" dirty="0">
                <a:solidFill>
                  <a:schemeClr val="accent2"/>
                </a:solidFill>
                <a:latin typeface="Fira Sans"/>
                <a:ea typeface="Fira Sans"/>
                <a:cs typeface="Fira Sans"/>
                <a:sym typeface="Fira Sans"/>
              </a:rPr>
              <a:t>25%</a:t>
            </a:r>
          </a:p>
        </p:txBody>
      </p:sp>
      <p:sp>
        <p:nvSpPr>
          <p:cNvPr id="1477" name="Google Shape;1477;p39"/>
          <p:cNvSpPr txBox="1"/>
          <p:nvPr/>
        </p:nvSpPr>
        <p:spPr>
          <a:xfrm>
            <a:off x="1414025" y="1501338"/>
            <a:ext cx="968400" cy="51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2400" b="1" noProof="0" dirty="0">
                <a:solidFill>
                  <a:schemeClr val="accent1"/>
                </a:solidFill>
                <a:latin typeface="Fira Sans"/>
                <a:ea typeface="Fira Sans"/>
                <a:cs typeface="Fira Sans"/>
                <a:sym typeface="Fira Sans"/>
              </a:rPr>
              <a:t>44%</a:t>
            </a:r>
          </a:p>
        </p:txBody>
      </p:sp>
      <p:sp>
        <p:nvSpPr>
          <p:cNvPr id="1478" name="Google Shape;1478;p39"/>
          <p:cNvSpPr txBox="1"/>
          <p:nvPr/>
        </p:nvSpPr>
        <p:spPr>
          <a:xfrm>
            <a:off x="1409725" y="3134198"/>
            <a:ext cx="968400" cy="51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2400" b="1" noProof="0" dirty="0">
                <a:solidFill>
                  <a:schemeClr val="accent3"/>
                </a:solidFill>
                <a:latin typeface="Fira Sans"/>
                <a:ea typeface="Fira Sans"/>
                <a:cs typeface="Fira Sans"/>
                <a:sym typeface="Fira Sans"/>
              </a:rPr>
              <a:t>24%</a:t>
            </a:r>
          </a:p>
        </p:txBody>
      </p:sp>
      <p:sp>
        <p:nvSpPr>
          <p:cNvPr id="1479" name="Google Shape;1479;p39"/>
          <p:cNvSpPr/>
          <p:nvPr/>
        </p:nvSpPr>
        <p:spPr>
          <a:xfrm>
            <a:off x="457200" y="1946959"/>
            <a:ext cx="1940400" cy="665100"/>
          </a:xfrm>
          <a:prstGeom prst="rect">
            <a:avLst/>
          </a:prstGeom>
          <a:noFill/>
          <a:ln>
            <a:noFill/>
          </a:ln>
        </p:spPr>
        <p:txBody>
          <a:bodyPr spcFirstLastPara="1" wrap="square" lIns="91425" tIns="91425" rIns="91425" bIns="91425" anchor="ctr" anchorCtr="0">
            <a:noAutofit/>
          </a:bodyPr>
          <a:lstStyle/>
          <a:p>
            <a:r>
              <a:rPr lang="en-US" sz="1200" noProof="0" dirty="0">
                <a:solidFill>
                  <a:srgbClr val="000000"/>
                </a:solidFill>
                <a:effectLst/>
                <a:latin typeface="Fira Sans" panose="020B0503050000020004" pitchFamily="34" charset="0"/>
              </a:rPr>
              <a:t>of electric vehicle owners have a solar power system.</a:t>
            </a:r>
            <a:endParaRPr lang="en-US" sz="1200" noProof="0" dirty="0">
              <a:latin typeface="Fira Sans" panose="020B0503050000020004" pitchFamily="34" charset="0"/>
            </a:endParaRPr>
          </a:p>
        </p:txBody>
      </p:sp>
      <p:sp>
        <p:nvSpPr>
          <p:cNvPr id="1480" name="Google Shape;1480;p39"/>
          <p:cNvSpPr/>
          <p:nvPr/>
        </p:nvSpPr>
        <p:spPr>
          <a:xfrm>
            <a:off x="460050" y="3584690"/>
            <a:ext cx="1940400" cy="6651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200" noProof="0" dirty="0">
                <a:latin typeface="Fira Sans" panose="020B0503050000020004" pitchFamily="34" charset="0"/>
              </a:rPr>
              <a:t>of electric vehicle owners plan to make a purchase within the next 3 years</a:t>
            </a:r>
            <a:r>
              <a:rPr lang="en-US" sz="1200" noProof="0" dirty="0">
                <a:solidFill>
                  <a:srgbClr val="000000"/>
                </a:solidFill>
                <a:effectLst/>
                <a:latin typeface="Arial" panose="020B0604020202020204" pitchFamily="34" charset="0"/>
              </a:rPr>
              <a:t>.</a:t>
            </a:r>
            <a:endParaRPr lang="en-US" sz="1200" noProof="0" dirty="0">
              <a:solidFill>
                <a:srgbClr val="000000"/>
              </a:solidFill>
              <a:latin typeface="Roboto"/>
              <a:ea typeface="Roboto"/>
              <a:cs typeface="Roboto"/>
              <a:sym typeface="Roboto"/>
            </a:endParaRPr>
          </a:p>
        </p:txBody>
      </p:sp>
      <p:sp>
        <p:nvSpPr>
          <p:cNvPr id="1481" name="Google Shape;1481;p39"/>
          <p:cNvSpPr/>
          <p:nvPr/>
        </p:nvSpPr>
        <p:spPr>
          <a:xfrm>
            <a:off x="6745525" y="1946934"/>
            <a:ext cx="1943100" cy="66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noProof="0" dirty="0">
                <a:latin typeface="Fira Sans" panose="020B0503050000020004" pitchFamily="34" charset="0"/>
                <a:ea typeface="Roboto"/>
                <a:cs typeface="Roboto"/>
                <a:sym typeface="Roboto"/>
              </a:rPr>
              <a:t>Currently own a solar power system</a:t>
            </a:r>
            <a:endParaRPr lang="en-US" sz="1200" noProof="0" dirty="0">
              <a:solidFill>
                <a:srgbClr val="000000"/>
              </a:solidFill>
              <a:latin typeface="Fira Sans" panose="020B0503050000020004" pitchFamily="34" charset="0"/>
              <a:ea typeface="Roboto"/>
              <a:cs typeface="Roboto"/>
              <a:sym typeface="Roboto"/>
            </a:endParaRPr>
          </a:p>
        </p:txBody>
      </p:sp>
      <p:sp>
        <p:nvSpPr>
          <p:cNvPr id="1482" name="Google Shape;1482;p39"/>
          <p:cNvSpPr/>
          <p:nvPr/>
        </p:nvSpPr>
        <p:spPr>
          <a:xfrm>
            <a:off x="6748376" y="3584690"/>
            <a:ext cx="1943100" cy="66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noProof="0" dirty="0">
                <a:solidFill>
                  <a:srgbClr val="000000"/>
                </a:solidFill>
                <a:latin typeface="Fira Sans" panose="020B0503050000020004" pitchFamily="34" charset="0"/>
                <a:ea typeface="Roboto"/>
                <a:cs typeface="Roboto"/>
                <a:sym typeface="Roboto"/>
              </a:rPr>
              <a:t>Intend to invest in solar power systems</a:t>
            </a:r>
          </a:p>
        </p:txBody>
      </p:sp>
      <p:grpSp>
        <p:nvGrpSpPr>
          <p:cNvPr id="1483" name="Google Shape;1483;p39"/>
          <p:cNvGrpSpPr/>
          <p:nvPr/>
        </p:nvGrpSpPr>
        <p:grpSpPr>
          <a:xfrm>
            <a:off x="2701462" y="1663698"/>
            <a:ext cx="3742020" cy="2376216"/>
            <a:chOff x="457200" y="1586323"/>
            <a:chExt cx="3742020" cy="2376216"/>
          </a:xfrm>
        </p:grpSpPr>
        <p:sp>
          <p:nvSpPr>
            <p:cNvPr id="1484" name="Google Shape;1484;p39"/>
            <p:cNvSpPr/>
            <p:nvPr/>
          </p:nvSpPr>
          <p:spPr>
            <a:xfrm>
              <a:off x="2409047" y="3121851"/>
              <a:ext cx="662935" cy="374729"/>
            </a:xfrm>
            <a:custGeom>
              <a:avLst/>
              <a:gdLst/>
              <a:ahLst/>
              <a:cxnLst/>
              <a:rect l="l" t="t" r="r" b="b"/>
              <a:pathLst>
                <a:path w="12941" h="7315" extrusionOk="0">
                  <a:moveTo>
                    <a:pt x="5157" y="0"/>
                  </a:moveTo>
                  <a:lnTo>
                    <a:pt x="5032" y="31"/>
                  </a:lnTo>
                  <a:lnTo>
                    <a:pt x="656" y="2563"/>
                  </a:lnTo>
                  <a:lnTo>
                    <a:pt x="500" y="2657"/>
                  </a:lnTo>
                  <a:lnTo>
                    <a:pt x="375" y="2782"/>
                  </a:lnTo>
                  <a:lnTo>
                    <a:pt x="250" y="2907"/>
                  </a:lnTo>
                  <a:lnTo>
                    <a:pt x="156" y="3032"/>
                  </a:lnTo>
                  <a:lnTo>
                    <a:pt x="94" y="3188"/>
                  </a:lnTo>
                  <a:lnTo>
                    <a:pt x="31" y="3345"/>
                  </a:lnTo>
                  <a:lnTo>
                    <a:pt x="0" y="3532"/>
                  </a:lnTo>
                  <a:lnTo>
                    <a:pt x="0" y="3688"/>
                  </a:lnTo>
                  <a:lnTo>
                    <a:pt x="0" y="3876"/>
                  </a:lnTo>
                  <a:lnTo>
                    <a:pt x="31" y="4032"/>
                  </a:lnTo>
                  <a:lnTo>
                    <a:pt x="94" y="4189"/>
                  </a:lnTo>
                  <a:lnTo>
                    <a:pt x="156" y="4345"/>
                  </a:lnTo>
                  <a:lnTo>
                    <a:pt x="250" y="4501"/>
                  </a:lnTo>
                  <a:lnTo>
                    <a:pt x="375" y="4626"/>
                  </a:lnTo>
                  <a:lnTo>
                    <a:pt x="500" y="4720"/>
                  </a:lnTo>
                  <a:lnTo>
                    <a:pt x="656" y="4814"/>
                  </a:lnTo>
                  <a:lnTo>
                    <a:pt x="1032" y="5001"/>
                  </a:lnTo>
                  <a:lnTo>
                    <a:pt x="1407" y="5157"/>
                  </a:lnTo>
                  <a:lnTo>
                    <a:pt x="1813" y="5220"/>
                  </a:lnTo>
                  <a:lnTo>
                    <a:pt x="2219" y="5251"/>
                  </a:lnTo>
                  <a:lnTo>
                    <a:pt x="2626" y="5220"/>
                  </a:lnTo>
                  <a:lnTo>
                    <a:pt x="3032" y="5157"/>
                  </a:lnTo>
                  <a:lnTo>
                    <a:pt x="3438" y="5001"/>
                  </a:lnTo>
                  <a:lnTo>
                    <a:pt x="3813" y="4814"/>
                  </a:lnTo>
                  <a:lnTo>
                    <a:pt x="7095" y="2938"/>
                  </a:lnTo>
                  <a:lnTo>
                    <a:pt x="7283" y="2844"/>
                  </a:lnTo>
                  <a:lnTo>
                    <a:pt x="7471" y="2782"/>
                  </a:lnTo>
                  <a:lnTo>
                    <a:pt x="7658" y="2751"/>
                  </a:lnTo>
                  <a:lnTo>
                    <a:pt x="7846" y="2719"/>
                  </a:lnTo>
                  <a:lnTo>
                    <a:pt x="8033" y="2751"/>
                  </a:lnTo>
                  <a:lnTo>
                    <a:pt x="8252" y="2782"/>
                  </a:lnTo>
                  <a:lnTo>
                    <a:pt x="8440" y="2844"/>
                  </a:lnTo>
                  <a:lnTo>
                    <a:pt x="8596" y="2938"/>
                  </a:lnTo>
                  <a:lnTo>
                    <a:pt x="8721" y="3032"/>
                  </a:lnTo>
                  <a:lnTo>
                    <a:pt x="8815" y="3157"/>
                  </a:lnTo>
                  <a:lnTo>
                    <a:pt x="8846" y="3251"/>
                  </a:lnTo>
                  <a:lnTo>
                    <a:pt x="8846" y="3345"/>
                  </a:lnTo>
                  <a:lnTo>
                    <a:pt x="8846" y="3438"/>
                  </a:lnTo>
                  <a:lnTo>
                    <a:pt x="8815" y="3532"/>
                  </a:lnTo>
                  <a:lnTo>
                    <a:pt x="8721" y="3657"/>
                  </a:lnTo>
                  <a:lnTo>
                    <a:pt x="8596" y="3751"/>
                  </a:lnTo>
                  <a:lnTo>
                    <a:pt x="7877" y="4189"/>
                  </a:lnTo>
                  <a:lnTo>
                    <a:pt x="7721" y="4282"/>
                  </a:lnTo>
                  <a:lnTo>
                    <a:pt x="7596" y="4407"/>
                  </a:lnTo>
                  <a:lnTo>
                    <a:pt x="7471" y="4532"/>
                  </a:lnTo>
                  <a:lnTo>
                    <a:pt x="7377" y="4689"/>
                  </a:lnTo>
                  <a:lnTo>
                    <a:pt x="7314" y="4845"/>
                  </a:lnTo>
                  <a:lnTo>
                    <a:pt x="7252" y="5001"/>
                  </a:lnTo>
                  <a:lnTo>
                    <a:pt x="7220" y="5189"/>
                  </a:lnTo>
                  <a:lnTo>
                    <a:pt x="7189" y="5345"/>
                  </a:lnTo>
                  <a:lnTo>
                    <a:pt x="7220" y="5533"/>
                  </a:lnTo>
                  <a:lnTo>
                    <a:pt x="7252" y="5720"/>
                  </a:lnTo>
                  <a:lnTo>
                    <a:pt x="7314" y="5876"/>
                  </a:lnTo>
                  <a:lnTo>
                    <a:pt x="7377" y="6033"/>
                  </a:lnTo>
                  <a:lnTo>
                    <a:pt x="7471" y="6189"/>
                  </a:lnTo>
                  <a:lnTo>
                    <a:pt x="7596" y="6314"/>
                  </a:lnTo>
                  <a:lnTo>
                    <a:pt x="7721" y="6439"/>
                  </a:lnTo>
                  <a:lnTo>
                    <a:pt x="7877" y="6533"/>
                  </a:lnTo>
                  <a:lnTo>
                    <a:pt x="8565" y="6908"/>
                  </a:lnTo>
                  <a:lnTo>
                    <a:pt x="8908" y="7095"/>
                  </a:lnTo>
                  <a:lnTo>
                    <a:pt x="9252" y="7220"/>
                  </a:lnTo>
                  <a:lnTo>
                    <a:pt x="9627" y="7283"/>
                  </a:lnTo>
                  <a:lnTo>
                    <a:pt x="10002" y="7314"/>
                  </a:lnTo>
                  <a:lnTo>
                    <a:pt x="10377" y="7283"/>
                  </a:lnTo>
                  <a:lnTo>
                    <a:pt x="10721" y="7220"/>
                  </a:lnTo>
                  <a:lnTo>
                    <a:pt x="11096" y="7095"/>
                  </a:lnTo>
                  <a:lnTo>
                    <a:pt x="11440" y="6908"/>
                  </a:lnTo>
                  <a:lnTo>
                    <a:pt x="12753" y="6158"/>
                  </a:lnTo>
                  <a:lnTo>
                    <a:pt x="12878" y="6064"/>
                  </a:lnTo>
                  <a:lnTo>
                    <a:pt x="12941" y="5939"/>
                  </a:lnTo>
                  <a:lnTo>
                    <a:pt x="12941" y="5783"/>
                  </a:lnTo>
                  <a:lnTo>
                    <a:pt x="12909" y="5626"/>
                  </a:lnTo>
                  <a:lnTo>
                    <a:pt x="12784" y="5501"/>
                  </a:lnTo>
                  <a:lnTo>
                    <a:pt x="12659" y="5439"/>
                  </a:lnTo>
                  <a:lnTo>
                    <a:pt x="12503" y="5439"/>
                  </a:lnTo>
                  <a:lnTo>
                    <a:pt x="12378" y="5501"/>
                  </a:lnTo>
                  <a:lnTo>
                    <a:pt x="11034" y="6252"/>
                  </a:lnTo>
                  <a:lnTo>
                    <a:pt x="10784" y="6377"/>
                  </a:lnTo>
                  <a:lnTo>
                    <a:pt x="10534" y="6470"/>
                  </a:lnTo>
                  <a:lnTo>
                    <a:pt x="10284" y="6502"/>
                  </a:lnTo>
                  <a:lnTo>
                    <a:pt x="10002" y="6533"/>
                  </a:lnTo>
                  <a:lnTo>
                    <a:pt x="9721" y="6502"/>
                  </a:lnTo>
                  <a:lnTo>
                    <a:pt x="9471" y="6470"/>
                  </a:lnTo>
                  <a:lnTo>
                    <a:pt x="9190" y="6377"/>
                  </a:lnTo>
                  <a:lnTo>
                    <a:pt x="8940" y="6252"/>
                  </a:lnTo>
                  <a:lnTo>
                    <a:pt x="8252" y="5845"/>
                  </a:lnTo>
                  <a:lnTo>
                    <a:pt x="8158" y="5751"/>
                  </a:lnTo>
                  <a:lnTo>
                    <a:pt x="8064" y="5658"/>
                  </a:lnTo>
                  <a:lnTo>
                    <a:pt x="8002" y="5501"/>
                  </a:lnTo>
                  <a:lnTo>
                    <a:pt x="7971" y="5345"/>
                  </a:lnTo>
                  <a:lnTo>
                    <a:pt x="8002" y="5220"/>
                  </a:lnTo>
                  <a:lnTo>
                    <a:pt x="8064" y="5064"/>
                  </a:lnTo>
                  <a:lnTo>
                    <a:pt x="8158" y="4939"/>
                  </a:lnTo>
                  <a:lnTo>
                    <a:pt x="8252" y="4845"/>
                  </a:lnTo>
                  <a:lnTo>
                    <a:pt x="9002" y="4439"/>
                  </a:lnTo>
                  <a:lnTo>
                    <a:pt x="9127" y="4345"/>
                  </a:lnTo>
                  <a:lnTo>
                    <a:pt x="9252" y="4220"/>
                  </a:lnTo>
                  <a:lnTo>
                    <a:pt x="9377" y="4126"/>
                  </a:lnTo>
                  <a:lnTo>
                    <a:pt x="9471" y="3970"/>
                  </a:lnTo>
                  <a:lnTo>
                    <a:pt x="9534" y="3845"/>
                  </a:lnTo>
                  <a:lnTo>
                    <a:pt x="9565" y="3688"/>
                  </a:lnTo>
                  <a:lnTo>
                    <a:pt x="9627" y="3501"/>
                  </a:lnTo>
                  <a:lnTo>
                    <a:pt x="9627" y="3345"/>
                  </a:lnTo>
                  <a:lnTo>
                    <a:pt x="9627" y="3188"/>
                  </a:lnTo>
                  <a:lnTo>
                    <a:pt x="9565" y="3032"/>
                  </a:lnTo>
                  <a:lnTo>
                    <a:pt x="9534" y="2876"/>
                  </a:lnTo>
                  <a:lnTo>
                    <a:pt x="9471" y="2719"/>
                  </a:lnTo>
                  <a:lnTo>
                    <a:pt x="9377" y="2594"/>
                  </a:lnTo>
                  <a:lnTo>
                    <a:pt x="9252" y="2469"/>
                  </a:lnTo>
                  <a:lnTo>
                    <a:pt x="9127" y="2344"/>
                  </a:lnTo>
                  <a:lnTo>
                    <a:pt x="9002" y="2251"/>
                  </a:lnTo>
                  <a:lnTo>
                    <a:pt x="8721" y="2126"/>
                  </a:lnTo>
                  <a:lnTo>
                    <a:pt x="8440" y="2032"/>
                  </a:lnTo>
                  <a:lnTo>
                    <a:pt x="8158" y="1969"/>
                  </a:lnTo>
                  <a:lnTo>
                    <a:pt x="7846" y="1938"/>
                  </a:lnTo>
                  <a:lnTo>
                    <a:pt x="7564" y="1969"/>
                  </a:lnTo>
                  <a:lnTo>
                    <a:pt x="7252" y="2032"/>
                  </a:lnTo>
                  <a:lnTo>
                    <a:pt x="6970" y="2126"/>
                  </a:lnTo>
                  <a:lnTo>
                    <a:pt x="6689" y="2251"/>
                  </a:lnTo>
                  <a:lnTo>
                    <a:pt x="3407" y="4157"/>
                  </a:lnTo>
                  <a:lnTo>
                    <a:pt x="3126" y="4282"/>
                  </a:lnTo>
                  <a:lnTo>
                    <a:pt x="2844" y="4376"/>
                  </a:lnTo>
                  <a:lnTo>
                    <a:pt x="2532" y="4439"/>
                  </a:lnTo>
                  <a:lnTo>
                    <a:pt x="2219" y="4470"/>
                  </a:lnTo>
                  <a:lnTo>
                    <a:pt x="1907" y="4439"/>
                  </a:lnTo>
                  <a:lnTo>
                    <a:pt x="1625" y="4376"/>
                  </a:lnTo>
                  <a:lnTo>
                    <a:pt x="1313" y="4282"/>
                  </a:lnTo>
                  <a:lnTo>
                    <a:pt x="1032" y="4157"/>
                  </a:lnTo>
                  <a:lnTo>
                    <a:pt x="906" y="4063"/>
                  </a:lnTo>
                  <a:lnTo>
                    <a:pt x="844" y="3970"/>
                  </a:lnTo>
                  <a:lnTo>
                    <a:pt x="781" y="3845"/>
                  </a:lnTo>
                  <a:lnTo>
                    <a:pt x="781" y="3688"/>
                  </a:lnTo>
                  <a:lnTo>
                    <a:pt x="781" y="3563"/>
                  </a:lnTo>
                  <a:lnTo>
                    <a:pt x="844" y="3438"/>
                  </a:lnTo>
                  <a:lnTo>
                    <a:pt x="906" y="3313"/>
                  </a:lnTo>
                  <a:lnTo>
                    <a:pt x="1032" y="3251"/>
                  </a:lnTo>
                  <a:lnTo>
                    <a:pt x="5408" y="719"/>
                  </a:lnTo>
                  <a:lnTo>
                    <a:pt x="5533" y="625"/>
                  </a:lnTo>
                  <a:lnTo>
                    <a:pt x="5595" y="469"/>
                  </a:lnTo>
                  <a:lnTo>
                    <a:pt x="5595" y="344"/>
                  </a:lnTo>
                  <a:lnTo>
                    <a:pt x="5564" y="188"/>
                  </a:lnTo>
                  <a:lnTo>
                    <a:pt x="5439" y="63"/>
                  </a:lnTo>
                  <a:lnTo>
                    <a:pt x="5314"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5" name="Google Shape;1485;p39"/>
            <p:cNvSpPr/>
            <p:nvPr/>
          </p:nvSpPr>
          <p:spPr>
            <a:xfrm>
              <a:off x="457200" y="2330830"/>
              <a:ext cx="2465938" cy="1453990"/>
            </a:xfrm>
            <a:custGeom>
              <a:avLst/>
              <a:gdLst/>
              <a:ahLst/>
              <a:cxnLst/>
              <a:rect l="l" t="t" r="r" b="b"/>
              <a:pathLst>
                <a:path w="48137" h="28383" extrusionOk="0">
                  <a:moveTo>
                    <a:pt x="28663" y="1"/>
                  </a:moveTo>
                  <a:lnTo>
                    <a:pt x="28101" y="32"/>
                  </a:lnTo>
                  <a:lnTo>
                    <a:pt x="27569" y="157"/>
                  </a:lnTo>
                  <a:lnTo>
                    <a:pt x="27038" y="313"/>
                  </a:lnTo>
                  <a:lnTo>
                    <a:pt x="26788" y="438"/>
                  </a:lnTo>
                  <a:lnTo>
                    <a:pt x="26538" y="563"/>
                  </a:lnTo>
                  <a:lnTo>
                    <a:pt x="844" y="15411"/>
                  </a:lnTo>
                  <a:lnTo>
                    <a:pt x="625" y="15536"/>
                  </a:lnTo>
                  <a:lnTo>
                    <a:pt x="469" y="15692"/>
                  </a:lnTo>
                  <a:lnTo>
                    <a:pt x="344" y="15848"/>
                  </a:lnTo>
                  <a:lnTo>
                    <a:pt x="219" y="16036"/>
                  </a:lnTo>
                  <a:lnTo>
                    <a:pt x="125" y="16223"/>
                  </a:lnTo>
                  <a:lnTo>
                    <a:pt x="63" y="16442"/>
                  </a:lnTo>
                  <a:lnTo>
                    <a:pt x="32" y="16630"/>
                  </a:lnTo>
                  <a:lnTo>
                    <a:pt x="0" y="16849"/>
                  </a:lnTo>
                  <a:lnTo>
                    <a:pt x="32" y="17067"/>
                  </a:lnTo>
                  <a:lnTo>
                    <a:pt x="63" y="17255"/>
                  </a:lnTo>
                  <a:lnTo>
                    <a:pt x="125" y="17474"/>
                  </a:lnTo>
                  <a:lnTo>
                    <a:pt x="219" y="17661"/>
                  </a:lnTo>
                  <a:lnTo>
                    <a:pt x="344" y="17849"/>
                  </a:lnTo>
                  <a:lnTo>
                    <a:pt x="469" y="18005"/>
                  </a:lnTo>
                  <a:lnTo>
                    <a:pt x="625" y="18161"/>
                  </a:lnTo>
                  <a:lnTo>
                    <a:pt x="844" y="18286"/>
                  </a:lnTo>
                  <a:lnTo>
                    <a:pt x="17379" y="27820"/>
                  </a:lnTo>
                  <a:lnTo>
                    <a:pt x="17629" y="27976"/>
                  </a:lnTo>
                  <a:lnTo>
                    <a:pt x="17879" y="28070"/>
                  </a:lnTo>
                  <a:lnTo>
                    <a:pt x="18411" y="28258"/>
                  </a:lnTo>
                  <a:lnTo>
                    <a:pt x="18942" y="28351"/>
                  </a:lnTo>
                  <a:lnTo>
                    <a:pt x="19505" y="28383"/>
                  </a:lnTo>
                  <a:lnTo>
                    <a:pt x="20036" y="28351"/>
                  </a:lnTo>
                  <a:lnTo>
                    <a:pt x="20568" y="28258"/>
                  </a:lnTo>
                  <a:lnTo>
                    <a:pt x="21099" y="28070"/>
                  </a:lnTo>
                  <a:lnTo>
                    <a:pt x="21349" y="27976"/>
                  </a:lnTo>
                  <a:lnTo>
                    <a:pt x="21599" y="27820"/>
                  </a:lnTo>
                  <a:lnTo>
                    <a:pt x="47324" y="13004"/>
                  </a:lnTo>
                  <a:lnTo>
                    <a:pt x="47511" y="12848"/>
                  </a:lnTo>
                  <a:lnTo>
                    <a:pt x="47668" y="12723"/>
                  </a:lnTo>
                  <a:lnTo>
                    <a:pt x="47824" y="12535"/>
                  </a:lnTo>
                  <a:lnTo>
                    <a:pt x="47949" y="12379"/>
                  </a:lnTo>
                  <a:lnTo>
                    <a:pt x="48012" y="12160"/>
                  </a:lnTo>
                  <a:lnTo>
                    <a:pt x="48074" y="11972"/>
                  </a:lnTo>
                  <a:lnTo>
                    <a:pt x="48137" y="11754"/>
                  </a:lnTo>
                  <a:lnTo>
                    <a:pt x="48137" y="11566"/>
                  </a:lnTo>
                  <a:lnTo>
                    <a:pt x="48137" y="11347"/>
                  </a:lnTo>
                  <a:lnTo>
                    <a:pt x="48074" y="11160"/>
                  </a:lnTo>
                  <a:lnTo>
                    <a:pt x="48012" y="10941"/>
                  </a:lnTo>
                  <a:lnTo>
                    <a:pt x="47949" y="10753"/>
                  </a:lnTo>
                  <a:lnTo>
                    <a:pt x="47824" y="10566"/>
                  </a:lnTo>
                  <a:lnTo>
                    <a:pt x="47668" y="10410"/>
                  </a:lnTo>
                  <a:lnTo>
                    <a:pt x="47511" y="10253"/>
                  </a:lnTo>
                  <a:lnTo>
                    <a:pt x="47324" y="10128"/>
                  </a:lnTo>
                  <a:lnTo>
                    <a:pt x="30758" y="563"/>
                  </a:lnTo>
                  <a:lnTo>
                    <a:pt x="30507" y="438"/>
                  </a:lnTo>
                  <a:lnTo>
                    <a:pt x="30257" y="313"/>
                  </a:lnTo>
                  <a:lnTo>
                    <a:pt x="29726" y="157"/>
                  </a:lnTo>
                  <a:lnTo>
                    <a:pt x="29195" y="32"/>
                  </a:lnTo>
                  <a:lnTo>
                    <a:pt x="28663"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6" name="Google Shape;1486;p39"/>
            <p:cNvSpPr/>
            <p:nvPr/>
          </p:nvSpPr>
          <p:spPr>
            <a:xfrm>
              <a:off x="3020680" y="3275526"/>
              <a:ext cx="1178540" cy="687012"/>
            </a:xfrm>
            <a:custGeom>
              <a:avLst/>
              <a:gdLst/>
              <a:ahLst/>
              <a:cxnLst/>
              <a:rect l="l" t="t" r="r" b="b"/>
              <a:pathLst>
                <a:path w="23006" h="13411" extrusionOk="0">
                  <a:moveTo>
                    <a:pt x="9315" y="1"/>
                  </a:moveTo>
                  <a:lnTo>
                    <a:pt x="9002" y="32"/>
                  </a:lnTo>
                  <a:lnTo>
                    <a:pt x="8721" y="95"/>
                  </a:lnTo>
                  <a:lnTo>
                    <a:pt x="8409" y="188"/>
                  </a:lnTo>
                  <a:lnTo>
                    <a:pt x="8127" y="313"/>
                  </a:lnTo>
                  <a:lnTo>
                    <a:pt x="344" y="4814"/>
                  </a:lnTo>
                  <a:lnTo>
                    <a:pt x="188" y="4939"/>
                  </a:lnTo>
                  <a:lnTo>
                    <a:pt x="63" y="5096"/>
                  </a:lnTo>
                  <a:lnTo>
                    <a:pt x="0" y="5252"/>
                  </a:lnTo>
                  <a:lnTo>
                    <a:pt x="0" y="5440"/>
                  </a:lnTo>
                  <a:lnTo>
                    <a:pt x="0" y="5627"/>
                  </a:lnTo>
                  <a:lnTo>
                    <a:pt x="63" y="5783"/>
                  </a:lnTo>
                  <a:lnTo>
                    <a:pt x="188" y="5940"/>
                  </a:lnTo>
                  <a:lnTo>
                    <a:pt x="344" y="6065"/>
                  </a:lnTo>
                  <a:lnTo>
                    <a:pt x="12472" y="13066"/>
                  </a:lnTo>
                  <a:lnTo>
                    <a:pt x="12785" y="13223"/>
                  </a:lnTo>
                  <a:lnTo>
                    <a:pt x="13066" y="13316"/>
                  </a:lnTo>
                  <a:lnTo>
                    <a:pt x="13378" y="13379"/>
                  </a:lnTo>
                  <a:lnTo>
                    <a:pt x="13691" y="13410"/>
                  </a:lnTo>
                  <a:lnTo>
                    <a:pt x="13972" y="13379"/>
                  </a:lnTo>
                  <a:lnTo>
                    <a:pt x="14285" y="13316"/>
                  </a:lnTo>
                  <a:lnTo>
                    <a:pt x="14598" y="13223"/>
                  </a:lnTo>
                  <a:lnTo>
                    <a:pt x="14879" y="13066"/>
                  </a:lnTo>
                  <a:lnTo>
                    <a:pt x="22662" y="8597"/>
                  </a:lnTo>
                  <a:lnTo>
                    <a:pt x="22818" y="8472"/>
                  </a:lnTo>
                  <a:lnTo>
                    <a:pt x="22912" y="8315"/>
                  </a:lnTo>
                  <a:lnTo>
                    <a:pt x="22975" y="8128"/>
                  </a:lnTo>
                  <a:lnTo>
                    <a:pt x="23006" y="7971"/>
                  </a:lnTo>
                  <a:lnTo>
                    <a:pt x="22975" y="7784"/>
                  </a:lnTo>
                  <a:lnTo>
                    <a:pt x="22912" y="7596"/>
                  </a:lnTo>
                  <a:lnTo>
                    <a:pt x="22818" y="7471"/>
                  </a:lnTo>
                  <a:lnTo>
                    <a:pt x="22662" y="7346"/>
                  </a:lnTo>
                  <a:lnTo>
                    <a:pt x="10503" y="313"/>
                  </a:lnTo>
                  <a:lnTo>
                    <a:pt x="10221" y="188"/>
                  </a:lnTo>
                  <a:lnTo>
                    <a:pt x="9940" y="95"/>
                  </a:lnTo>
                  <a:lnTo>
                    <a:pt x="9628" y="32"/>
                  </a:lnTo>
                  <a:lnTo>
                    <a:pt x="931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7" name="Google Shape;1487;p39"/>
            <p:cNvSpPr/>
            <p:nvPr/>
          </p:nvSpPr>
          <p:spPr>
            <a:xfrm>
              <a:off x="751798" y="2295639"/>
              <a:ext cx="195433" cy="213004"/>
            </a:xfrm>
            <a:custGeom>
              <a:avLst/>
              <a:gdLst/>
              <a:ahLst/>
              <a:cxnLst/>
              <a:rect l="l" t="t" r="r" b="b"/>
              <a:pathLst>
                <a:path w="3815" h="4158" extrusionOk="0">
                  <a:moveTo>
                    <a:pt x="563" y="0"/>
                  </a:moveTo>
                  <a:lnTo>
                    <a:pt x="438" y="31"/>
                  </a:lnTo>
                  <a:lnTo>
                    <a:pt x="313" y="63"/>
                  </a:lnTo>
                  <a:lnTo>
                    <a:pt x="219" y="156"/>
                  </a:lnTo>
                  <a:lnTo>
                    <a:pt x="126" y="250"/>
                  </a:lnTo>
                  <a:lnTo>
                    <a:pt x="63" y="375"/>
                  </a:lnTo>
                  <a:lnTo>
                    <a:pt x="1" y="532"/>
                  </a:lnTo>
                  <a:lnTo>
                    <a:pt x="1" y="750"/>
                  </a:lnTo>
                  <a:lnTo>
                    <a:pt x="32" y="969"/>
                  </a:lnTo>
                  <a:lnTo>
                    <a:pt x="94" y="1219"/>
                  </a:lnTo>
                  <a:lnTo>
                    <a:pt x="188" y="1469"/>
                  </a:lnTo>
                  <a:lnTo>
                    <a:pt x="282" y="1719"/>
                  </a:lnTo>
                  <a:lnTo>
                    <a:pt x="438" y="1907"/>
                  </a:lnTo>
                  <a:lnTo>
                    <a:pt x="1157" y="2720"/>
                  </a:lnTo>
                  <a:lnTo>
                    <a:pt x="1376" y="2907"/>
                  </a:lnTo>
                  <a:lnTo>
                    <a:pt x="1564" y="3095"/>
                  </a:lnTo>
                  <a:lnTo>
                    <a:pt x="2032" y="3407"/>
                  </a:lnTo>
                  <a:lnTo>
                    <a:pt x="2470" y="3657"/>
                  </a:lnTo>
                  <a:lnTo>
                    <a:pt x="2845" y="3845"/>
                  </a:lnTo>
                  <a:lnTo>
                    <a:pt x="3501" y="4126"/>
                  </a:lnTo>
                  <a:lnTo>
                    <a:pt x="3626" y="4157"/>
                  </a:lnTo>
                  <a:lnTo>
                    <a:pt x="3720" y="4157"/>
                  </a:lnTo>
                  <a:lnTo>
                    <a:pt x="3783" y="4064"/>
                  </a:lnTo>
                  <a:lnTo>
                    <a:pt x="3814" y="3939"/>
                  </a:lnTo>
                  <a:lnTo>
                    <a:pt x="3814" y="3720"/>
                  </a:lnTo>
                  <a:lnTo>
                    <a:pt x="3814" y="3501"/>
                  </a:lnTo>
                  <a:lnTo>
                    <a:pt x="3752" y="3251"/>
                  </a:lnTo>
                  <a:lnTo>
                    <a:pt x="3689" y="3001"/>
                  </a:lnTo>
                  <a:lnTo>
                    <a:pt x="3501" y="2438"/>
                  </a:lnTo>
                  <a:lnTo>
                    <a:pt x="3220" y="1907"/>
                  </a:lnTo>
                  <a:lnTo>
                    <a:pt x="2908" y="1407"/>
                  </a:lnTo>
                  <a:lnTo>
                    <a:pt x="2532" y="969"/>
                  </a:lnTo>
                  <a:lnTo>
                    <a:pt x="2345" y="782"/>
                  </a:lnTo>
                  <a:lnTo>
                    <a:pt x="2157" y="625"/>
                  </a:lnTo>
                  <a:lnTo>
                    <a:pt x="1970" y="500"/>
                  </a:lnTo>
                  <a:lnTo>
                    <a:pt x="1751" y="375"/>
                  </a:lnTo>
                  <a:lnTo>
                    <a:pt x="1188" y="125"/>
                  </a:lnTo>
                  <a:lnTo>
                    <a:pt x="1032" y="63"/>
                  </a:lnTo>
                  <a:lnTo>
                    <a:pt x="876" y="31"/>
                  </a:lnTo>
                  <a:lnTo>
                    <a:pt x="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8" name="Google Shape;1488;p39"/>
            <p:cNvSpPr/>
            <p:nvPr/>
          </p:nvSpPr>
          <p:spPr>
            <a:xfrm>
              <a:off x="2778896" y="2290823"/>
              <a:ext cx="40060" cy="219407"/>
            </a:xfrm>
            <a:custGeom>
              <a:avLst/>
              <a:gdLst/>
              <a:ahLst/>
              <a:cxnLst/>
              <a:rect l="l" t="t" r="r" b="b"/>
              <a:pathLst>
                <a:path w="782" h="4283" extrusionOk="0">
                  <a:moveTo>
                    <a:pt x="0" y="0"/>
                  </a:moveTo>
                  <a:lnTo>
                    <a:pt x="0" y="4283"/>
                  </a:lnTo>
                  <a:lnTo>
                    <a:pt x="782" y="4283"/>
                  </a:lnTo>
                  <a:lnTo>
                    <a:pt x="782" y="2470"/>
                  </a:lnTo>
                  <a:lnTo>
                    <a:pt x="782" y="2157"/>
                  </a:lnTo>
                  <a:lnTo>
                    <a:pt x="751" y="1813"/>
                  </a:lnTo>
                  <a:lnTo>
                    <a:pt x="688" y="1501"/>
                  </a:lnTo>
                  <a:lnTo>
                    <a:pt x="594" y="1188"/>
                  </a:lnTo>
                  <a:lnTo>
                    <a:pt x="469" y="876"/>
                  </a:lnTo>
                  <a:lnTo>
                    <a:pt x="344" y="563"/>
                  </a:lnTo>
                  <a:lnTo>
                    <a:pt x="188" y="282"/>
                  </a:lnTo>
                  <a:lnTo>
                    <a:pt x="0" y="0"/>
                  </a:lnTo>
                  <a:close/>
                </a:path>
              </a:pathLst>
            </a:custGeom>
            <a:solidFill>
              <a:srgbClr val="FD8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9" name="Google Shape;1489;p39"/>
            <p:cNvSpPr/>
            <p:nvPr/>
          </p:nvSpPr>
          <p:spPr>
            <a:xfrm>
              <a:off x="479586" y="2731156"/>
              <a:ext cx="408386" cy="541270"/>
            </a:xfrm>
            <a:custGeom>
              <a:avLst/>
              <a:gdLst/>
              <a:ahLst/>
              <a:cxnLst/>
              <a:rect l="l" t="t" r="r" b="b"/>
              <a:pathLst>
                <a:path w="7972" h="10566" extrusionOk="0">
                  <a:moveTo>
                    <a:pt x="4471" y="0"/>
                  </a:moveTo>
                  <a:lnTo>
                    <a:pt x="4158" y="31"/>
                  </a:lnTo>
                  <a:lnTo>
                    <a:pt x="3877" y="94"/>
                  </a:lnTo>
                  <a:lnTo>
                    <a:pt x="3564" y="219"/>
                  </a:lnTo>
                  <a:lnTo>
                    <a:pt x="3220" y="375"/>
                  </a:lnTo>
                  <a:lnTo>
                    <a:pt x="2908" y="594"/>
                  </a:lnTo>
                  <a:lnTo>
                    <a:pt x="2595" y="844"/>
                  </a:lnTo>
                  <a:lnTo>
                    <a:pt x="2283" y="1125"/>
                  </a:lnTo>
                  <a:lnTo>
                    <a:pt x="1970" y="1438"/>
                  </a:lnTo>
                  <a:lnTo>
                    <a:pt x="1689" y="1782"/>
                  </a:lnTo>
                  <a:lnTo>
                    <a:pt x="1439" y="2157"/>
                  </a:lnTo>
                  <a:lnTo>
                    <a:pt x="1189" y="2563"/>
                  </a:lnTo>
                  <a:lnTo>
                    <a:pt x="939" y="2970"/>
                  </a:lnTo>
                  <a:lnTo>
                    <a:pt x="751" y="3376"/>
                  </a:lnTo>
                  <a:lnTo>
                    <a:pt x="564" y="3814"/>
                  </a:lnTo>
                  <a:lnTo>
                    <a:pt x="376" y="4282"/>
                  </a:lnTo>
                  <a:lnTo>
                    <a:pt x="251" y="4720"/>
                  </a:lnTo>
                  <a:lnTo>
                    <a:pt x="157" y="5189"/>
                  </a:lnTo>
                  <a:lnTo>
                    <a:pt x="63" y="5658"/>
                  </a:lnTo>
                  <a:lnTo>
                    <a:pt x="1" y="6095"/>
                  </a:lnTo>
                  <a:lnTo>
                    <a:pt x="1" y="6564"/>
                  </a:lnTo>
                  <a:lnTo>
                    <a:pt x="32" y="7033"/>
                  </a:lnTo>
                  <a:lnTo>
                    <a:pt x="95" y="7502"/>
                  </a:lnTo>
                  <a:lnTo>
                    <a:pt x="188" y="7908"/>
                  </a:lnTo>
                  <a:lnTo>
                    <a:pt x="313" y="8252"/>
                  </a:lnTo>
                  <a:lnTo>
                    <a:pt x="501" y="8565"/>
                  </a:lnTo>
                  <a:lnTo>
                    <a:pt x="689" y="8846"/>
                  </a:lnTo>
                  <a:lnTo>
                    <a:pt x="939" y="9065"/>
                  </a:lnTo>
                  <a:lnTo>
                    <a:pt x="1189" y="9221"/>
                  </a:lnTo>
                  <a:lnTo>
                    <a:pt x="3502" y="10565"/>
                  </a:lnTo>
                  <a:lnTo>
                    <a:pt x="7972" y="1751"/>
                  </a:lnTo>
                  <a:lnTo>
                    <a:pt x="5471" y="282"/>
                  </a:lnTo>
                  <a:lnTo>
                    <a:pt x="5252" y="156"/>
                  </a:lnTo>
                  <a:lnTo>
                    <a:pt x="5002" y="63"/>
                  </a:lnTo>
                  <a:lnTo>
                    <a:pt x="472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0" name="Google Shape;1490;p39"/>
            <p:cNvSpPr/>
            <p:nvPr/>
          </p:nvSpPr>
          <p:spPr>
            <a:xfrm>
              <a:off x="606113" y="2803178"/>
              <a:ext cx="331493" cy="482051"/>
            </a:xfrm>
            <a:custGeom>
              <a:avLst/>
              <a:gdLst/>
              <a:ahLst/>
              <a:cxnLst/>
              <a:rect l="l" t="t" r="r" b="b"/>
              <a:pathLst>
                <a:path w="6471" h="9410" extrusionOk="0">
                  <a:moveTo>
                    <a:pt x="4470" y="1"/>
                  </a:moveTo>
                  <a:lnTo>
                    <a:pt x="4189" y="32"/>
                  </a:lnTo>
                  <a:lnTo>
                    <a:pt x="3876" y="95"/>
                  </a:lnTo>
                  <a:lnTo>
                    <a:pt x="3564" y="220"/>
                  </a:lnTo>
                  <a:lnTo>
                    <a:pt x="3220" y="407"/>
                  </a:lnTo>
                  <a:lnTo>
                    <a:pt x="2907" y="595"/>
                  </a:lnTo>
                  <a:lnTo>
                    <a:pt x="2563" y="845"/>
                  </a:lnTo>
                  <a:lnTo>
                    <a:pt x="2251" y="1157"/>
                  </a:lnTo>
                  <a:lnTo>
                    <a:pt x="1969" y="1470"/>
                  </a:lnTo>
                  <a:lnTo>
                    <a:pt x="1688" y="1814"/>
                  </a:lnTo>
                  <a:lnTo>
                    <a:pt x="1407" y="2189"/>
                  </a:lnTo>
                  <a:lnTo>
                    <a:pt x="1157" y="2564"/>
                  </a:lnTo>
                  <a:lnTo>
                    <a:pt x="938" y="2970"/>
                  </a:lnTo>
                  <a:lnTo>
                    <a:pt x="719" y="3408"/>
                  </a:lnTo>
                  <a:lnTo>
                    <a:pt x="532" y="3845"/>
                  </a:lnTo>
                  <a:lnTo>
                    <a:pt x="375" y="4283"/>
                  </a:lnTo>
                  <a:lnTo>
                    <a:pt x="250" y="4752"/>
                  </a:lnTo>
                  <a:lnTo>
                    <a:pt x="125" y="5221"/>
                  </a:lnTo>
                  <a:lnTo>
                    <a:pt x="63" y="5658"/>
                  </a:lnTo>
                  <a:lnTo>
                    <a:pt x="0" y="6127"/>
                  </a:lnTo>
                  <a:lnTo>
                    <a:pt x="0" y="6565"/>
                  </a:lnTo>
                  <a:lnTo>
                    <a:pt x="0" y="7002"/>
                  </a:lnTo>
                  <a:lnTo>
                    <a:pt x="63" y="7409"/>
                  </a:lnTo>
                  <a:lnTo>
                    <a:pt x="125" y="7784"/>
                  </a:lnTo>
                  <a:lnTo>
                    <a:pt x="250" y="8096"/>
                  </a:lnTo>
                  <a:lnTo>
                    <a:pt x="375" y="8409"/>
                  </a:lnTo>
                  <a:lnTo>
                    <a:pt x="532" y="8659"/>
                  </a:lnTo>
                  <a:lnTo>
                    <a:pt x="719" y="8878"/>
                  </a:lnTo>
                  <a:lnTo>
                    <a:pt x="938" y="9065"/>
                  </a:lnTo>
                  <a:lnTo>
                    <a:pt x="1157" y="9222"/>
                  </a:lnTo>
                  <a:lnTo>
                    <a:pt x="1407" y="9316"/>
                  </a:lnTo>
                  <a:lnTo>
                    <a:pt x="1688" y="9378"/>
                  </a:lnTo>
                  <a:lnTo>
                    <a:pt x="1969" y="9409"/>
                  </a:lnTo>
                  <a:lnTo>
                    <a:pt x="2251" y="9378"/>
                  </a:lnTo>
                  <a:lnTo>
                    <a:pt x="2563" y="9316"/>
                  </a:lnTo>
                  <a:lnTo>
                    <a:pt x="2907" y="9190"/>
                  </a:lnTo>
                  <a:lnTo>
                    <a:pt x="3220" y="9034"/>
                  </a:lnTo>
                  <a:lnTo>
                    <a:pt x="3564" y="8815"/>
                  </a:lnTo>
                  <a:lnTo>
                    <a:pt x="3876" y="8565"/>
                  </a:lnTo>
                  <a:lnTo>
                    <a:pt x="4189" y="8284"/>
                  </a:lnTo>
                  <a:lnTo>
                    <a:pt x="4470" y="7940"/>
                  </a:lnTo>
                  <a:lnTo>
                    <a:pt x="4783" y="7596"/>
                  </a:lnTo>
                  <a:lnTo>
                    <a:pt x="5033" y="7253"/>
                  </a:lnTo>
                  <a:lnTo>
                    <a:pt x="5283" y="6846"/>
                  </a:lnTo>
                  <a:lnTo>
                    <a:pt x="5502" y="6440"/>
                  </a:lnTo>
                  <a:lnTo>
                    <a:pt x="5720" y="6002"/>
                  </a:lnTo>
                  <a:lnTo>
                    <a:pt x="5908" y="5565"/>
                  </a:lnTo>
                  <a:lnTo>
                    <a:pt x="6064" y="5127"/>
                  </a:lnTo>
                  <a:lnTo>
                    <a:pt x="6220" y="4658"/>
                  </a:lnTo>
                  <a:lnTo>
                    <a:pt x="6314" y="4221"/>
                  </a:lnTo>
                  <a:lnTo>
                    <a:pt x="6408" y="3752"/>
                  </a:lnTo>
                  <a:lnTo>
                    <a:pt x="6439" y="3283"/>
                  </a:lnTo>
                  <a:lnTo>
                    <a:pt x="6470" y="2845"/>
                  </a:lnTo>
                  <a:lnTo>
                    <a:pt x="6439" y="2408"/>
                  </a:lnTo>
                  <a:lnTo>
                    <a:pt x="6408" y="2001"/>
                  </a:lnTo>
                  <a:lnTo>
                    <a:pt x="6314" y="1626"/>
                  </a:lnTo>
                  <a:lnTo>
                    <a:pt x="6220" y="1314"/>
                  </a:lnTo>
                  <a:lnTo>
                    <a:pt x="6064" y="1001"/>
                  </a:lnTo>
                  <a:lnTo>
                    <a:pt x="5908" y="751"/>
                  </a:lnTo>
                  <a:lnTo>
                    <a:pt x="5720" y="532"/>
                  </a:lnTo>
                  <a:lnTo>
                    <a:pt x="5502" y="345"/>
                  </a:lnTo>
                  <a:lnTo>
                    <a:pt x="5283" y="188"/>
                  </a:lnTo>
                  <a:lnTo>
                    <a:pt x="5033" y="95"/>
                  </a:lnTo>
                  <a:lnTo>
                    <a:pt x="4783" y="32"/>
                  </a:lnTo>
                  <a:lnTo>
                    <a:pt x="447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1" name="Google Shape;1491;p39"/>
            <p:cNvSpPr/>
            <p:nvPr/>
          </p:nvSpPr>
          <p:spPr>
            <a:xfrm>
              <a:off x="2449055" y="2500591"/>
              <a:ext cx="408386" cy="541270"/>
            </a:xfrm>
            <a:custGeom>
              <a:avLst/>
              <a:gdLst/>
              <a:ahLst/>
              <a:cxnLst/>
              <a:rect l="l" t="t" r="r" b="b"/>
              <a:pathLst>
                <a:path w="7972" h="10566" extrusionOk="0">
                  <a:moveTo>
                    <a:pt x="4439" y="0"/>
                  </a:moveTo>
                  <a:lnTo>
                    <a:pt x="4158" y="31"/>
                  </a:lnTo>
                  <a:lnTo>
                    <a:pt x="3845" y="125"/>
                  </a:lnTo>
                  <a:lnTo>
                    <a:pt x="3533" y="219"/>
                  </a:lnTo>
                  <a:lnTo>
                    <a:pt x="3220" y="406"/>
                  </a:lnTo>
                  <a:lnTo>
                    <a:pt x="2907" y="594"/>
                  </a:lnTo>
                  <a:lnTo>
                    <a:pt x="2564" y="875"/>
                  </a:lnTo>
                  <a:lnTo>
                    <a:pt x="2251" y="1157"/>
                  </a:lnTo>
                  <a:lnTo>
                    <a:pt x="1970" y="1469"/>
                  </a:lnTo>
                  <a:lnTo>
                    <a:pt x="1688" y="1813"/>
                  </a:lnTo>
                  <a:lnTo>
                    <a:pt x="1407" y="2188"/>
                  </a:lnTo>
                  <a:lnTo>
                    <a:pt x="1157" y="2563"/>
                  </a:lnTo>
                  <a:lnTo>
                    <a:pt x="938" y="2970"/>
                  </a:lnTo>
                  <a:lnTo>
                    <a:pt x="719" y="3407"/>
                  </a:lnTo>
                  <a:lnTo>
                    <a:pt x="532" y="3845"/>
                  </a:lnTo>
                  <a:lnTo>
                    <a:pt x="376" y="4282"/>
                  </a:lnTo>
                  <a:lnTo>
                    <a:pt x="251" y="4751"/>
                  </a:lnTo>
                  <a:lnTo>
                    <a:pt x="125" y="5220"/>
                  </a:lnTo>
                  <a:lnTo>
                    <a:pt x="63" y="5658"/>
                  </a:lnTo>
                  <a:lnTo>
                    <a:pt x="0" y="6127"/>
                  </a:lnTo>
                  <a:lnTo>
                    <a:pt x="0" y="6564"/>
                  </a:lnTo>
                  <a:lnTo>
                    <a:pt x="0" y="7064"/>
                  </a:lnTo>
                  <a:lnTo>
                    <a:pt x="63" y="7502"/>
                  </a:lnTo>
                  <a:lnTo>
                    <a:pt x="188" y="7908"/>
                  </a:lnTo>
                  <a:lnTo>
                    <a:pt x="313" y="8283"/>
                  </a:lnTo>
                  <a:lnTo>
                    <a:pt x="501" y="8596"/>
                  </a:lnTo>
                  <a:lnTo>
                    <a:pt x="688" y="8846"/>
                  </a:lnTo>
                  <a:lnTo>
                    <a:pt x="938" y="9065"/>
                  </a:lnTo>
                  <a:lnTo>
                    <a:pt x="1188" y="9252"/>
                  </a:lnTo>
                  <a:lnTo>
                    <a:pt x="3501" y="10565"/>
                  </a:lnTo>
                  <a:lnTo>
                    <a:pt x="7971" y="1782"/>
                  </a:lnTo>
                  <a:lnTo>
                    <a:pt x="5470" y="313"/>
                  </a:lnTo>
                  <a:lnTo>
                    <a:pt x="5220" y="156"/>
                  </a:lnTo>
                  <a:lnTo>
                    <a:pt x="5002" y="63"/>
                  </a:lnTo>
                  <a:lnTo>
                    <a:pt x="4720" y="31"/>
                  </a:lnTo>
                  <a:lnTo>
                    <a:pt x="4439"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2" name="Google Shape;1492;p39"/>
            <p:cNvSpPr/>
            <p:nvPr/>
          </p:nvSpPr>
          <p:spPr>
            <a:xfrm>
              <a:off x="1268971" y="3187470"/>
              <a:ext cx="408386" cy="541270"/>
            </a:xfrm>
            <a:custGeom>
              <a:avLst/>
              <a:gdLst/>
              <a:ahLst/>
              <a:cxnLst/>
              <a:rect l="l" t="t" r="r" b="b"/>
              <a:pathLst>
                <a:path w="7972" h="10566" extrusionOk="0">
                  <a:moveTo>
                    <a:pt x="4439" y="1"/>
                  </a:moveTo>
                  <a:lnTo>
                    <a:pt x="4158" y="32"/>
                  </a:lnTo>
                  <a:lnTo>
                    <a:pt x="3877" y="94"/>
                  </a:lnTo>
                  <a:lnTo>
                    <a:pt x="3564" y="219"/>
                  </a:lnTo>
                  <a:lnTo>
                    <a:pt x="3220" y="407"/>
                  </a:lnTo>
                  <a:lnTo>
                    <a:pt x="2908" y="594"/>
                  </a:lnTo>
                  <a:lnTo>
                    <a:pt x="2564" y="845"/>
                  </a:lnTo>
                  <a:lnTo>
                    <a:pt x="2283" y="1126"/>
                  </a:lnTo>
                  <a:lnTo>
                    <a:pt x="1970" y="1470"/>
                  </a:lnTo>
                  <a:lnTo>
                    <a:pt x="1689" y="1814"/>
                  </a:lnTo>
                  <a:lnTo>
                    <a:pt x="1407" y="2157"/>
                  </a:lnTo>
                  <a:lnTo>
                    <a:pt x="1157" y="2564"/>
                  </a:lnTo>
                  <a:lnTo>
                    <a:pt x="938" y="2970"/>
                  </a:lnTo>
                  <a:lnTo>
                    <a:pt x="720" y="3408"/>
                  </a:lnTo>
                  <a:lnTo>
                    <a:pt x="532" y="3845"/>
                  </a:lnTo>
                  <a:lnTo>
                    <a:pt x="376" y="4283"/>
                  </a:lnTo>
                  <a:lnTo>
                    <a:pt x="251" y="4752"/>
                  </a:lnTo>
                  <a:lnTo>
                    <a:pt x="126" y="5221"/>
                  </a:lnTo>
                  <a:lnTo>
                    <a:pt x="63" y="5658"/>
                  </a:lnTo>
                  <a:lnTo>
                    <a:pt x="1" y="6127"/>
                  </a:lnTo>
                  <a:lnTo>
                    <a:pt x="1" y="6565"/>
                  </a:lnTo>
                  <a:lnTo>
                    <a:pt x="32" y="7065"/>
                  </a:lnTo>
                  <a:lnTo>
                    <a:pt x="95" y="7502"/>
                  </a:lnTo>
                  <a:lnTo>
                    <a:pt x="188" y="7909"/>
                  </a:lnTo>
                  <a:lnTo>
                    <a:pt x="313" y="8284"/>
                  </a:lnTo>
                  <a:lnTo>
                    <a:pt x="501" y="8596"/>
                  </a:lnTo>
                  <a:lnTo>
                    <a:pt x="688" y="8846"/>
                  </a:lnTo>
                  <a:lnTo>
                    <a:pt x="938" y="9065"/>
                  </a:lnTo>
                  <a:lnTo>
                    <a:pt x="1189" y="9222"/>
                  </a:lnTo>
                  <a:lnTo>
                    <a:pt x="3502" y="10566"/>
                  </a:lnTo>
                  <a:lnTo>
                    <a:pt x="7971" y="1782"/>
                  </a:lnTo>
                  <a:lnTo>
                    <a:pt x="5471" y="282"/>
                  </a:lnTo>
                  <a:lnTo>
                    <a:pt x="5221" y="157"/>
                  </a:lnTo>
                  <a:lnTo>
                    <a:pt x="5002" y="63"/>
                  </a:lnTo>
                  <a:lnTo>
                    <a:pt x="4721" y="32"/>
                  </a:lnTo>
                  <a:lnTo>
                    <a:pt x="4439"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3" name="Google Shape;1493;p39"/>
            <p:cNvSpPr/>
            <p:nvPr/>
          </p:nvSpPr>
          <p:spPr>
            <a:xfrm>
              <a:off x="489216" y="1586323"/>
              <a:ext cx="2417938" cy="2011192"/>
            </a:xfrm>
            <a:custGeom>
              <a:avLst/>
              <a:gdLst/>
              <a:ahLst/>
              <a:cxnLst/>
              <a:rect l="l" t="t" r="r" b="b"/>
              <a:pathLst>
                <a:path w="47200" h="39260" extrusionOk="0">
                  <a:moveTo>
                    <a:pt x="28476" y="0"/>
                  </a:moveTo>
                  <a:lnTo>
                    <a:pt x="27913" y="31"/>
                  </a:lnTo>
                  <a:lnTo>
                    <a:pt x="27382" y="94"/>
                  </a:lnTo>
                  <a:lnTo>
                    <a:pt x="26819" y="219"/>
                  </a:lnTo>
                  <a:lnTo>
                    <a:pt x="26288" y="344"/>
                  </a:lnTo>
                  <a:lnTo>
                    <a:pt x="25756" y="531"/>
                  </a:lnTo>
                  <a:lnTo>
                    <a:pt x="25225" y="719"/>
                  </a:lnTo>
                  <a:lnTo>
                    <a:pt x="24694" y="969"/>
                  </a:lnTo>
                  <a:lnTo>
                    <a:pt x="18786" y="3876"/>
                  </a:lnTo>
                  <a:lnTo>
                    <a:pt x="17942" y="4314"/>
                  </a:lnTo>
                  <a:lnTo>
                    <a:pt x="17098" y="4814"/>
                  </a:lnTo>
                  <a:lnTo>
                    <a:pt x="16317" y="5376"/>
                  </a:lnTo>
                  <a:lnTo>
                    <a:pt x="15535" y="5939"/>
                  </a:lnTo>
                  <a:lnTo>
                    <a:pt x="14785" y="6533"/>
                  </a:lnTo>
                  <a:lnTo>
                    <a:pt x="14097" y="7189"/>
                  </a:lnTo>
                  <a:lnTo>
                    <a:pt x="13410" y="7877"/>
                  </a:lnTo>
                  <a:lnTo>
                    <a:pt x="12753" y="8596"/>
                  </a:lnTo>
                  <a:lnTo>
                    <a:pt x="4158" y="18598"/>
                  </a:lnTo>
                  <a:lnTo>
                    <a:pt x="2313" y="22974"/>
                  </a:lnTo>
                  <a:lnTo>
                    <a:pt x="2063" y="23193"/>
                  </a:lnTo>
                  <a:lnTo>
                    <a:pt x="1813" y="23443"/>
                  </a:lnTo>
                  <a:lnTo>
                    <a:pt x="1470" y="23787"/>
                  </a:lnTo>
                  <a:lnTo>
                    <a:pt x="1126" y="24225"/>
                  </a:lnTo>
                  <a:lnTo>
                    <a:pt x="782" y="24756"/>
                  </a:lnTo>
                  <a:lnTo>
                    <a:pt x="626" y="25069"/>
                  </a:lnTo>
                  <a:lnTo>
                    <a:pt x="469" y="25381"/>
                  </a:lnTo>
                  <a:lnTo>
                    <a:pt x="313" y="25694"/>
                  </a:lnTo>
                  <a:lnTo>
                    <a:pt x="219" y="26038"/>
                  </a:lnTo>
                  <a:lnTo>
                    <a:pt x="125" y="26413"/>
                  </a:lnTo>
                  <a:lnTo>
                    <a:pt x="32" y="26756"/>
                  </a:lnTo>
                  <a:lnTo>
                    <a:pt x="0" y="27100"/>
                  </a:lnTo>
                  <a:lnTo>
                    <a:pt x="0" y="27475"/>
                  </a:lnTo>
                  <a:lnTo>
                    <a:pt x="0" y="27819"/>
                  </a:lnTo>
                  <a:lnTo>
                    <a:pt x="32" y="28132"/>
                  </a:lnTo>
                  <a:lnTo>
                    <a:pt x="63" y="28476"/>
                  </a:lnTo>
                  <a:lnTo>
                    <a:pt x="125" y="28788"/>
                  </a:lnTo>
                  <a:lnTo>
                    <a:pt x="313" y="29382"/>
                  </a:lnTo>
                  <a:lnTo>
                    <a:pt x="532" y="29882"/>
                  </a:lnTo>
                  <a:lnTo>
                    <a:pt x="751" y="30351"/>
                  </a:lnTo>
                  <a:lnTo>
                    <a:pt x="1032" y="30726"/>
                  </a:lnTo>
                  <a:lnTo>
                    <a:pt x="1157" y="30851"/>
                  </a:lnTo>
                  <a:lnTo>
                    <a:pt x="1313" y="31008"/>
                  </a:lnTo>
                  <a:lnTo>
                    <a:pt x="1657" y="31258"/>
                  </a:lnTo>
                  <a:lnTo>
                    <a:pt x="2001" y="31476"/>
                  </a:lnTo>
                  <a:lnTo>
                    <a:pt x="2376" y="31633"/>
                  </a:lnTo>
                  <a:lnTo>
                    <a:pt x="2970" y="31883"/>
                  </a:lnTo>
                  <a:lnTo>
                    <a:pt x="3220" y="31945"/>
                  </a:lnTo>
                  <a:lnTo>
                    <a:pt x="11597" y="36790"/>
                  </a:lnTo>
                  <a:lnTo>
                    <a:pt x="11753" y="37071"/>
                  </a:lnTo>
                  <a:lnTo>
                    <a:pt x="11972" y="37384"/>
                  </a:lnTo>
                  <a:lnTo>
                    <a:pt x="12285" y="37759"/>
                  </a:lnTo>
                  <a:lnTo>
                    <a:pt x="12691" y="38165"/>
                  </a:lnTo>
                  <a:lnTo>
                    <a:pt x="12910" y="38384"/>
                  </a:lnTo>
                  <a:lnTo>
                    <a:pt x="13160" y="38572"/>
                  </a:lnTo>
                  <a:lnTo>
                    <a:pt x="13441" y="38728"/>
                  </a:lnTo>
                  <a:lnTo>
                    <a:pt x="13754" y="38884"/>
                  </a:lnTo>
                  <a:lnTo>
                    <a:pt x="14066" y="39041"/>
                  </a:lnTo>
                  <a:lnTo>
                    <a:pt x="14441" y="39134"/>
                  </a:lnTo>
                  <a:lnTo>
                    <a:pt x="14754" y="39197"/>
                  </a:lnTo>
                  <a:lnTo>
                    <a:pt x="15098" y="39228"/>
                  </a:lnTo>
                  <a:lnTo>
                    <a:pt x="15442" y="39259"/>
                  </a:lnTo>
                  <a:lnTo>
                    <a:pt x="15817" y="39228"/>
                  </a:lnTo>
                  <a:lnTo>
                    <a:pt x="16192" y="39197"/>
                  </a:lnTo>
                  <a:lnTo>
                    <a:pt x="16567" y="39134"/>
                  </a:lnTo>
                  <a:lnTo>
                    <a:pt x="17380" y="38978"/>
                  </a:lnTo>
                  <a:lnTo>
                    <a:pt x="18192" y="38759"/>
                  </a:lnTo>
                  <a:lnTo>
                    <a:pt x="19005" y="38478"/>
                  </a:lnTo>
                  <a:lnTo>
                    <a:pt x="19786" y="38134"/>
                  </a:lnTo>
                  <a:lnTo>
                    <a:pt x="20568" y="37790"/>
                  </a:lnTo>
                  <a:lnTo>
                    <a:pt x="21287" y="37447"/>
                  </a:lnTo>
                  <a:lnTo>
                    <a:pt x="21974" y="37103"/>
                  </a:lnTo>
                  <a:lnTo>
                    <a:pt x="23100" y="36478"/>
                  </a:lnTo>
                  <a:lnTo>
                    <a:pt x="23881" y="36009"/>
                  </a:lnTo>
                  <a:lnTo>
                    <a:pt x="24162" y="35821"/>
                  </a:lnTo>
                  <a:lnTo>
                    <a:pt x="47199" y="22474"/>
                  </a:lnTo>
                  <a:lnTo>
                    <a:pt x="47168" y="22068"/>
                  </a:lnTo>
                  <a:lnTo>
                    <a:pt x="47137" y="21630"/>
                  </a:lnTo>
                  <a:lnTo>
                    <a:pt x="47074" y="21099"/>
                  </a:lnTo>
                  <a:lnTo>
                    <a:pt x="46980" y="20505"/>
                  </a:lnTo>
                  <a:lnTo>
                    <a:pt x="46824" y="19880"/>
                  </a:lnTo>
                  <a:lnTo>
                    <a:pt x="46730" y="19567"/>
                  </a:lnTo>
                  <a:lnTo>
                    <a:pt x="46605" y="19286"/>
                  </a:lnTo>
                  <a:lnTo>
                    <a:pt x="46480" y="19036"/>
                  </a:lnTo>
                  <a:lnTo>
                    <a:pt x="46324" y="18786"/>
                  </a:lnTo>
                  <a:lnTo>
                    <a:pt x="46011" y="18380"/>
                  </a:lnTo>
                  <a:lnTo>
                    <a:pt x="45699" y="18004"/>
                  </a:lnTo>
                  <a:lnTo>
                    <a:pt x="45417" y="17723"/>
                  </a:lnTo>
                  <a:lnTo>
                    <a:pt x="45199" y="17504"/>
                  </a:lnTo>
                  <a:lnTo>
                    <a:pt x="44823" y="17223"/>
                  </a:lnTo>
                  <a:lnTo>
                    <a:pt x="44698" y="17129"/>
                  </a:lnTo>
                  <a:lnTo>
                    <a:pt x="44698" y="13753"/>
                  </a:lnTo>
                  <a:lnTo>
                    <a:pt x="44698" y="13441"/>
                  </a:lnTo>
                  <a:lnTo>
                    <a:pt x="44667" y="13160"/>
                  </a:lnTo>
                  <a:lnTo>
                    <a:pt x="44605" y="12847"/>
                  </a:lnTo>
                  <a:lnTo>
                    <a:pt x="44542" y="12566"/>
                  </a:lnTo>
                  <a:lnTo>
                    <a:pt x="44448" y="12284"/>
                  </a:lnTo>
                  <a:lnTo>
                    <a:pt x="44323" y="12003"/>
                  </a:lnTo>
                  <a:lnTo>
                    <a:pt x="44198" y="11753"/>
                  </a:lnTo>
                  <a:lnTo>
                    <a:pt x="44042" y="11503"/>
                  </a:lnTo>
                  <a:lnTo>
                    <a:pt x="41166" y="7127"/>
                  </a:lnTo>
                  <a:lnTo>
                    <a:pt x="40823" y="6595"/>
                  </a:lnTo>
                  <a:lnTo>
                    <a:pt x="40416" y="6095"/>
                  </a:lnTo>
                  <a:lnTo>
                    <a:pt x="40010" y="5595"/>
                  </a:lnTo>
                  <a:lnTo>
                    <a:pt x="39541" y="5158"/>
                  </a:lnTo>
                  <a:lnTo>
                    <a:pt x="39072" y="4751"/>
                  </a:lnTo>
                  <a:lnTo>
                    <a:pt x="38572" y="4345"/>
                  </a:lnTo>
                  <a:lnTo>
                    <a:pt x="38072" y="3970"/>
                  </a:lnTo>
                  <a:lnTo>
                    <a:pt x="37509" y="3626"/>
                  </a:lnTo>
                  <a:lnTo>
                    <a:pt x="33290" y="1219"/>
                  </a:lnTo>
                  <a:lnTo>
                    <a:pt x="32789" y="938"/>
                  </a:lnTo>
                  <a:lnTo>
                    <a:pt x="32289" y="688"/>
                  </a:lnTo>
                  <a:lnTo>
                    <a:pt x="31758" y="500"/>
                  </a:lnTo>
                  <a:lnTo>
                    <a:pt x="31227" y="344"/>
                  </a:lnTo>
                  <a:lnTo>
                    <a:pt x="30695" y="188"/>
                  </a:lnTo>
                  <a:lnTo>
                    <a:pt x="30133" y="94"/>
                  </a:lnTo>
                  <a:lnTo>
                    <a:pt x="29601" y="31"/>
                  </a:lnTo>
                  <a:lnTo>
                    <a:pt x="2903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4" name="Google Shape;1494;p39"/>
            <p:cNvSpPr/>
            <p:nvPr/>
          </p:nvSpPr>
          <p:spPr>
            <a:xfrm>
              <a:off x="2570766" y="2463760"/>
              <a:ext cx="336309" cy="466017"/>
            </a:xfrm>
            <a:custGeom>
              <a:avLst/>
              <a:gdLst/>
              <a:ahLst/>
              <a:cxnLst/>
              <a:rect l="l" t="t" r="r" b="b"/>
              <a:pathLst>
                <a:path w="6565" h="9097" extrusionOk="0">
                  <a:moveTo>
                    <a:pt x="4063" y="0"/>
                  </a:moveTo>
                  <a:lnTo>
                    <a:pt x="3876" y="188"/>
                  </a:lnTo>
                  <a:lnTo>
                    <a:pt x="3345" y="688"/>
                  </a:lnTo>
                  <a:lnTo>
                    <a:pt x="3001" y="1032"/>
                  </a:lnTo>
                  <a:lnTo>
                    <a:pt x="2626" y="1469"/>
                  </a:lnTo>
                  <a:lnTo>
                    <a:pt x="2219" y="1969"/>
                  </a:lnTo>
                  <a:lnTo>
                    <a:pt x="1813" y="2563"/>
                  </a:lnTo>
                  <a:lnTo>
                    <a:pt x="1407" y="3188"/>
                  </a:lnTo>
                  <a:lnTo>
                    <a:pt x="1032" y="3876"/>
                  </a:lnTo>
                  <a:lnTo>
                    <a:pt x="688" y="4626"/>
                  </a:lnTo>
                  <a:lnTo>
                    <a:pt x="531" y="5001"/>
                  </a:lnTo>
                  <a:lnTo>
                    <a:pt x="406" y="5408"/>
                  </a:lnTo>
                  <a:lnTo>
                    <a:pt x="281" y="5845"/>
                  </a:lnTo>
                  <a:lnTo>
                    <a:pt x="188" y="6283"/>
                  </a:lnTo>
                  <a:lnTo>
                    <a:pt x="94" y="6721"/>
                  </a:lnTo>
                  <a:lnTo>
                    <a:pt x="63" y="7158"/>
                  </a:lnTo>
                  <a:lnTo>
                    <a:pt x="31" y="7627"/>
                  </a:lnTo>
                  <a:lnTo>
                    <a:pt x="0" y="8096"/>
                  </a:lnTo>
                  <a:lnTo>
                    <a:pt x="31" y="8596"/>
                  </a:lnTo>
                  <a:lnTo>
                    <a:pt x="94" y="9096"/>
                  </a:lnTo>
                  <a:lnTo>
                    <a:pt x="6564" y="5345"/>
                  </a:lnTo>
                  <a:lnTo>
                    <a:pt x="6533" y="4939"/>
                  </a:lnTo>
                  <a:lnTo>
                    <a:pt x="6502" y="4501"/>
                  </a:lnTo>
                  <a:lnTo>
                    <a:pt x="6439" y="3970"/>
                  </a:lnTo>
                  <a:lnTo>
                    <a:pt x="6345" y="3376"/>
                  </a:lnTo>
                  <a:lnTo>
                    <a:pt x="6189" y="2751"/>
                  </a:lnTo>
                  <a:lnTo>
                    <a:pt x="6095" y="2438"/>
                  </a:lnTo>
                  <a:lnTo>
                    <a:pt x="5970" y="2157"/>
                  </a:lnTo>
                  <a:lnTo>
                    <a:pt x="5845" y="1907"/>
                  </a:lnTo>
                  <a:lnTo>
                    <a:pt x="5689" y="1657"/>
                  </a:lnTo>
                  <a:lnTo>
                    <a:pt x="5376" y="1251"/>
                  </a:lnTo>
                  <a:lnTo>
                    <a:pt x="5064" y="875"/>
                  </a:lnTo>
                  <a:lnTo>
                    <a:pt x="4782" y="594"/>
                  </a:lnTo>
                  <a:lnTo>
                    <a:pt x="4564" y="375"/>
                  </a:lnTo>
                  <a:lnTo>
                    <a:pt x="4188" y="94"/>
                  </a:lnTo>
                  <a:lnTo>
                    <a:pt x="40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5" name="Google Shape;1495;p39"/>
            <p:cNvSpPr/>
            <p:nvPr/>
          </p:nvSpPr>
          <p:spPr>
            <a:xfrm>
              <a:off x="2575530" y="2574202"/>
              <a:ext cx="331544" cy="482051"/>
            </a:xfrm>
            <a:custGeom>
              <a:avLst/>
              <a:gdLst/>
              <a:ahLst/>
              <a:cxnLst/>
              <a:rect l="l" t="t" r="r" b="b"/>
              <a:pathLst>
                <a:path w="6472" h="9410" extrusionOk="0">
                  <a:moveTo>
                    <a:pt x="4471" y="1"/>
                  </a:moveTo>
                  <a:lnTo>
                    <a:pt x="4189" y="32"/>
                  </a:lnTo>
                  <a:lnTo>
                    <a:pt x="3877" y="95"/>
                  </a:lnTo>
                  <a:lnTo>
                    <a:pt x="3564" y="220"/>
                  </a:lnTo>
                  <a:lnTo>
                    <a:pt x="3220" y="376"/>
                  </a:lnTo>
                  <a:lnTo>
                    <a:pt x="2876" y="595"/>
                  </a:lnTo>
                  <a:lnTo>
                    <a:pt x="2564" y="845"/>
                  </a:lnTo>
                  <a:lnTo>
                    <a:pt x="2251" y="1126"/>
                  </a:lnTo>
                  <a:lnTo>
                    <a:pt x="1970" y="1439"/>
                  </a:lnTo>
                  <a:lnTo>
                    <a:pt x="1689" y="1783"/>
                  </a:lnTo>
                  <a:lnTo>
                    <a:pt x="1407" y="2158"/>
                  </a:lnTo>
                  <a:lnTo>
                    <a:pt x="1157" y="2564"/>
                  </a:lnTo>
                  <a:lnTo>
                    <a:pt x="939" y="2970"/>
                  </a:lnTo>
                  <a:lnTo>
                    <a:pt x="720" y="3408"/>
                  </a:lnTo>
                  <a:lnTo>
                    <a:pt x="532" y="3846"/>
                  </a:lnTo>
                  <a:lnTo>
                    <a:pt x="376" y="4283"/>
                  </a:lnTo>
                  <a:lnTo>
                    <a:pt x="251" y="4752"/>
                  </a:lnTo>
                  <a:lnTo>
                    <a:pt x="126" y="5190"/>
                  </a:lnTo>
                  <a:lnTo>
                    <a:pt x="63" y="5659"/>
                  </a:lnTo>
                  <a:lnTo>
                    <a:pt x="1" y="6127"/>
                  </a:lnTo>
                  <a:lnTo>
                    <a:pt x="1" y="6565"/>
                  </a:lnTo>
                  <a:lnTo>
                    <a:pt x="1" y="7003"/>
                  </a:lnTo>
                  <a:lnTo>
                    <a:pt x="63" y="7409"/>
                  </a:lnTo>
                  <a:lnTo>
                    <a:pt x="126" y="7753"/>
                  </a:lnTo>
                  <a:lnTo>
                    <a:pt x="251" y="8097"/>
                  </a:lnTo>
                  <a:lnTo>
                    <a:pt x="376" y="8409"/>
                  </a:lnTo>
                  <a:lnTo>
                    <a:pt x="532" y="8659"/>
                  </a:lnTo>
                  <a:lnTo>
                    <a:pt x="720" y="8878"/>
                  </a:lnTo>
                  <a:lnTo>
                    <a:pt x="939" y="9066"/>
                  </a:lnTo>
                  <a:lnTo>
                    <a:pt x="1157" y="9222"/>
                  </a:lnTo>
                  <a:lnTo>
                    <a:pt x="1407" y="9316"/>
                  </a:lnTo>
                  <a:lnTo>
                    <a:pt x="1689" y="9378"/>
                  </a:lnTo>
                  <a:lnTo>
                    <a:pt x="1970" y="9409"/>
                  </a:lnTo>
                  <a:lnTo>
                    <a:pt x="2251" y="9378"/>
                  </a:lnTo>
                  <a:lnTo>
                    <a:pt x="2564" y="9284"/>
                  </a:lnTo>
                  <a:lnTo>
                    <a:pt x="2876" y="9191"/>
                  </a:lnTo>
                  <a:lnTo>
                    <a:pt x="3220" y="9003"/>
                  </a:lnTo>
                  <a:lnTo>
                    <a:pt x="3564" y="8784"/>
                  </a:lnTo>
                  <a:lnTo>
                    <a:pt x="3877" y="8534"/>
                  </a:lnTo>
                  <a:lnTo>
                    <a:pt x="4189" y="8253"/>
                  </a:lnTo>
                  <a:lnTo>
                    <a:pt x="4471" y="7940"/>
                  </a:lnTo>
                  <a:lnTo>
                    <a:pt x="4752" y="7597"/>
                  </a:lnTo>
                  <a:lnTo>
                    <a:pt x="5033" y="7221"/>
                  </a:lnTo>
                  <a:lnTo>
                    <a:pt x="5283" y="6846"/>
                  </a:lnTo>
                  <a:lnTo>
                    <a:pt x="5502" y="6440"/>
                  </a:lnTo>
                  <a:lnTo>
                    <a:pt x="5721" y="6002"/>
                  </a:lnTo>
                  <a:lnTo>
                    <a:pt x="5908" y="5565"/>
                  </a:lnTo>
                  <a:lnTo>
                    <a:pt x="6065" y="5096"/>
                  </a:lnTo>
                  <a:lnTo>
                    <a:pt x="6190" y="4658"/>
                  </a:lnTo>
                  <a:lnTo>
                    <a:pt x="6315" y="4189"/>
                  </a:lnTo>
                  <a:lnTo>
                    <a:pt x="6377" y="3721"/>
                  </a:lnTo>
                  <a:lnTo>
                    <a:pt x="6440" y="3283"/>
                  </a:lnTo>
                  <a:lnTo>
                    <a:pt x="6471" y="2814"/>
                  </a:lnTo>
                  <a:lnTo>
                    <a:pt x="6440" y="2408"/>
                  </a:lnTo>
                  <a:lnTo>
                    <a:pt x="6377" y="2001"/>
                  </a:lnTo>
                  <a:lnTo>
                    <a:pt x="6315" y="1626"/>
                  </a:lnTo>
                  <a:lnTo>
                    <a:pt x="6190" y="1283"/>
                  </a:lnTo>
                  <a:lnTo>
                    <a:pt x="6065" y="1001"/>
                  </a:lnTo>
                  <a:lnTo>
                    <a:pt x="5908" y="720"/>
                  </a:lnTo>
                  <a:lnTo>
                    <a:pt x="5721" y="501"/>
                  </a:lnTo>
                  <a:lnTo>
                    <a:pt x="5502" y="314"/>
                  </a:lnTo>
                  <a:lnTo>
                    <a:pt x="5283" y="189"/>
                  </a:lnTo>
                  <a:lnTo>
                    <a:pt x="5033" y="63"/>
                  </a:lnTo>
                  <a:lnTo>
                    <a:pt x="4752"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6" name="Google Shape;1496;p39"/>
            <p:cNvSpPr/>
            <p:nvPr/>
          </p:nvSpPr>
          <p:spPr>
            <a:xfrm>
              <a:off x="2636386" y="2663897"/>
              <a:ext cx="208240" cy="301064"/>
            </a:xfrm>
            <a:custGeom>
              <a:avLst/>
              <a:gdLst/>
              <a:ahLst/>
              <a:cxnLst/>
              <a:rect l="l" t="t" r="r" b="b"/>
              <a:pathLst>
                <a:path w="4065" h="5877" extrusionOk="0">
                  <a:moveTo>
                    <a:pt x="2626" y="0"/>
                  </a:moveTo>
                  <a:lnTo>
                    <a:pt x="2439" y="63"/>
                  </a:lnTo>
                  <a:lnTo>
                    <a:pt x="2251" y="125"/>
                  </a:lnTo>
                  <a:lnTo>
                    <a:pt x="2032" y="250"/>
                  </a:lnTo>
                  <a:lnTo>
                    <a:pt x="1813" y="375"/>
                  </a:lnTo>
                  <a:lnTo>
                    <a:pt x="1626" y="532"/>
                  </a:lnTo>
                  <a:lnTo>
                    <a:pt x="1438" y="719"/>
                  </a:lnTo>
                  <a:lnTo>
                    <a:pt x="1251" y="907"/>
                  </a:lnTo>
                  <a:lnTo>
                    <a:pt x="907" y="1344"/>
                  </a:lnTo>
                  <a:lnTo>
                    <a:pt x="594" y="1876"/>
                  </a:lnTo>
                  <a:lnTo>
                    <a:pt x="344" y="2407"/>
                  </a:lnTo>
                  <a:lnTo>
                    <a:pt x="157" y="2970"/>
                  </a:lnTo>
                  <a:lnTo>
                    <a:pt x="32" y="3532"/>
                  </a:lnTo>
                  <a:lnTo>
                    <a:pt x="1" y="3845"/>
                  </a:lnTo>
                  <a:lnTo>
                    <a:pt x="1" y="4126"/>
                  </a:lnTo>
                  <a:lnTo>
                    <a:pt x="1" y="4376"/>
                  </a:lnTo>
                  <a:lnTo>
                    <a:pt x="32" y="4626"/>
                  </a:lnTo>
                  <a:lnTo>
                    <a:pt x="94" y="4877"/>
                  </a:lnTo>
                  <a:lnTo>
                    <a:pt x="157" y="5064"/>
                  </a:lnTo>
                  <a:lnTo>
                    <a:pt x="251" y="5252"/>
                  </a:lnTo>
                  <a:lnTo>
                    <a:pt x="344" y="5439"/>
                  </a:lnTo>
                  <a:lnTo>
                    <a:pt x="469" y="5564"/>
                  </a:lnTo>
                  <a:lnTo>
                    <a:pt x="594" y="5689"/>
                  </a:lnTo>
                  <a:lnTo>
                    <a:pt x="751" y="5783"/>
                  </a:lnTo>
                  <a:lnTo>
                    <a:pt x="907" y="5846"/>
                  </a:lnTo>
                  <a:lnTo>
                    <a:pt x="1063" y="5877"/>
                  </a:lnTo>
                  <a:lnTo>
                    <a:pt x="1438" y="5877"/>
                  </a:lnTo>
                  <a:lnTo>
                    <a:pt x="1626" y="5814"/>
                  </a:lnTo>
                  <a:lnTo>
                    <a:pt x="1813" y="5752"/>
                  </a:lnTo>
                  <a:lnTo>
                    <a:pt x="2032" y="5658"/>
                  </a:lnTo>
                  <a:lnTo>
                    <a:pt x="2251" y="5502"/>
                  </a:lnTo>
                  <a:lnTo>
                    <a:pt x="2439" y="5345"/>
                  </a:lnTo>
                  <a:lnTo>
                    <a:pt x="2626" y="5189"/>
                  </a:lnTo>
                  <a:lnTo>
                    <a:pt x="2814" y="4970"/>
                  </a:lnTo>
                  <a:lnTo>
                    <a:pt x="3158" y="4533"/>
                  </a:lnTo>
                  <a:lnTo>
                    <a:pt x="3470" y="4033"/>
                  </a:lnTo>
                  <a:lnTo>
                    <a:pt x="3720" y="3470"/>
                  </a:lnTo>
                  <a:lnTo>
                    <a:pt x="3908" y="2907"/>
                  </a:lnTo>
                  <a:lnTo>
                    <a:pt x="4033" y="2345"/>
                  </a:lnTo>
                  <a:lnTo>
                    <a:pt x="4064" y="2063"/>
                  </a:lnTo>
                  <a:lnTo>
                    <a:pt x="4064" y="1782"/>
                  </a:lnTo>
                  <a:lnTo>
                    <a:pt x="4064" y="1501"/>
                  </a:lnTo>
                  <a:lnTo>
                    <a:pt x="4033" y="1251"/>
                  </a:lnTo>
                  <a:lnTo>
                    <a:pt x="3970" y="1032"/>
                  </a:lnTo>
                  <a:lnTo>
                    <a:pt x="3908" y="813"/>
                  </a:lnTo>
                  <a:lnTo>
                    <a:pt x="3814" y="626"/>
                  </a:lnTo>
                  <a:lnTo>
                    <a:pt x="3720" y="469"/>
                  </a:lnTo>
                  <a:lnTo>
                    <a:pt x="3595" y="313"/>
                  </a:lnTo>
                  <a:lnTo>
                    <a:pt x="3470" y="219"/>
                  </a:lnTo>
                  <a:lnTo>
                    <a:pt x="3314" y="125"/>
                  </a:lnTo>
                  <a:lnTo>
                    <a:pt x="3158" y="63"/>
                  </a:lnTo>
                  <a:lnTo>
                    <a:pt x="30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7" name="Google Shape;1497;p39"/>
            <p:cNvSpPr/>
            <p:nvPr/>
          </p:nvSpPr>
          <p:spPr>
            <a:xfrm>
              <a:off x="2650781" y="2684694"/>
              <a:ext cx="179399" cy="261055"/>
            </a:xfrm>
            <a:custGeom>
              <a:avLst/>
              <a:gdLst/>
              <a:ahLst/>
              <a:cxnLst/>
              <a:rect l="l" t="t" r="r" b="b"/>
              <a:pathLst>
                <a:path w="3502" h="5096" extrusionOk="0">
                  <a:moveTo>
                    <a:pt x="2283" y="1"/>
                  </a:moveTo>
                  <a:lnTo>
                    <a:pt x="2095" y="32"/>
                  </a:lnTo>
                  <a:lnTo>
                    <a:pt x="1939" y="95"/>
                  </a:lnTo>
                  <a:lnTo>
                    <a:pt x="1751" y="188"/>
                  </a:lnTo>
                  <a:lnTo>
                    <a:pt x="1564" y="313"/>
                  </a:lnTo>
                  <a:lnTo>
                    <a:pt x="1407" y="438"/>
                  </a:lnTo>
                  <a:lnTo>
                    <a:pt x="1064" y="782"/>
                  </a:lnTo>
                  <a:lnTo>
                    <a:pt x="782" y="1157"/>
                  </a:lnTo>
                  <a:lnTo>
                    <a:pt x="501" y="1595"/>
                  </a:lnTo>
                  <a:lnTo>
                    <a:pt x="282" y="2064"/>
                  </a:lnTo>
                  <a:lnTo>
                    <a:pt x="126" y="2564"/>
                  </a:lnTo>
                  <a:lnTo>
                    <a:pt x="32" y="3064"/>
                  </a:lnTo>
                  <a:lnTo>
                    <a:pt x="1" y="3564"/>
                  </a:lnTo>
                  <a:lnTo>
                    <a:pt x="1" y="3783"/>
                  </a:lnTo>
                  <a:lnTo>
                    <a:pt x="32" y="4002"/>
                  </a:lnTo>
                  <a:lnTo>
                    <a:pt x="63" y="4189"/>
                  </a:lnTo>
                  <a:lnTo>
                    <a:pt x="126" y="4377"/>
                  </a:lnTo>
                  <a:lnTo>
                    <a:pt x="220" y="4533"/>
                  </a:lnTo>
                  <a:lnTo>
                    <a:pt x="282" y="4689"/>
                  </a:lnTo>
                  <a:lnTo>
                    <a:pt x="407" y="4814"/>
                  </a:lnTo>
                  <a:lnTo>
                    <a:pt x="501" y="4908"/>
                  </a:lnTo>
                  <a:lnTo>
                    <a:pt x="626" y="5002"/>
                  </a:lnTo>
                  <a:lnTo>
                    <a:pt x="782" y="5033"/>
                  </a:lnTo>
                  <a:lnTo>
                    <a:pt x="907" y="5064"/>
                  </a:lnTo>
                  <a:lnTo>
                    <a:pt x="1064" y="5096"/>
                  </a:lnTo>
                  <a:lnTo>
                    <a:pt x="1220" y="5064"/>
                  </a:lnTo>
                  <a:lnTo>
                    <a:pt x="1407" y="5033"/>
                  </a:lnTo>
                  <a:lnTo>
                    <a:pt x="1564" y="4971"/>
                  </a:lnTo>
                  <a:lnTo>
                    <a:pt x="1751" y="4877"/>
                  </a:lnTo>
                  <a:lnTo>
                    <a:pt x="1939" y="4752"/>
                  </a:lnTo>
                  <a:lnTo>
                    <a:pt x="2095" y="4627"/>
                  </a:lnTo>
                  <a:lnTo>
                    <a:pt x="2439" y="4314"/>
                  </a:lnTo>
                  <a:lnTo>
                    <a:pt x="2720" y="3908"/>
                  </a:lnTo>
                  <a:lnTo>
                    <a:pt x="3002" y="3470"/>
                  </a:lnTo>
                  <a:lnTo>
                    <a:pt x="3220" y="3001"/>
                  </a:lnTo>
                  <a:lnTo>
                    <a:pt x="3377" y="2501"/>
                  </a:lnTo>
                  <a:lnTo>
                    <a:pt x="3470" y="2032"/>
                  </a:lnTo>
                  <a:lnTo>
                    <a:pt x="3502" y="1532"/>
                  </a:lnTo>
                  <a:lnTo>
                    <a:pt x="3502" y="1282"/>
                  </a:lnTo>
                  <a:lnTo>
                    <a:pt x="3470" y="1063"/>
                  </a:lnTo>
                  <a:lnTo>
                    <a:pt x="3439" y="876"/>
                  </a:lnTo>
                  <a:lnTo>
                    <a:pt x="3377" y="688"/>
                  </a:lnTo>
                  <a:lnTo>
                    <a:pt x="3283" y="532"/>
                  </a:lnTo>
                  <a:lnTo>
                    <a:pt x="3220" y="376"/>
                  </a:lnTo>
                  <a:lnTo>
                    <a:pt x="3095" y="282"/>
                  </a:lnTo>
                  <a:lnTo>
                    <a:pt x="3002" y="157"/>
                  </a:lnTo>
                  <a:lnTo>
                    <a:pt x="2877" y="95"/>
                  </a:lnTo>
                  <a:lnTo>
                    <a:pt x="2720" y="32"/>
                  </a:lnTo>
                  <a:lnTo>
                    <a:pt x="2595"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8" name="Google Shape;1498;p39"/>
            <p:cNvSpPr/>
            <p:nvPr/>
          </p:nvSpPr>
          <p:spPr>
            <a:xfrm>
              <a:off x="2642790" y="2675115"/>
              <a:ext cx="195382" cy="278626"/>
            </a:xfrm>
            <a:custGeom>
              <a:avLst/>
              <a:gdLst/>
              <a:ahLst/>
              <a:cxnLst/>
              <a:rect l="l" t="t" r="r" b="b"/>
              <a:pathLst>
                <a:path w="3814" h="5439" extrusionOk="0">
                  <a:moveTo>
                    <a:pt x="3064" y="0"/>
                  </a:moveTo>
                  <a:lnTo>
                    <a:pt x="2439" y="1250"/>
                  </a:lnTo>
                  <a:lnTo>
                    <a:pt x="2345" y="1344"/>
                  </a:lnTo>
                  <a:lnTo>
                    <a:pt x="2251" y="1407"/>
                  </a:lnTo>
                  <a:lnTo>
                    <a:pt x="2220" y="1376"/>
                  </a:lnTo>
                  <a:lnTo>
                    <a:pt x="2189" y="1376"/>
                  </a:lnTo>
                  <a:lnTo>
                    <a:pt x="2157" y="1250"/>
                  </a:lnTo>
                  <a:lnTo>
                    <a:pt x="2157" y="31"/>
                  </a:lnTo>
                  <a:lnTo>
                    <a:pt x="1657" y="313"/>
                  </a:lnTo>
                  <a:lnTo>
                    <a:pt x="1657" y="1563"/>
                  </a:lnTo>
                  <a:lnTo>
                    <a:pt x="1626" y="1688"/>
                  </a:lnTo>
                  <a:lnTo>
                    <a:pt x="1563" y="1813"/>
                  </a:lnTo>
                  <a:lnTo>
                    <a:pt x="1470" y="1876"/>
                  </a:lnTo>
                  <a:lnTo>
                    <a:pt x="1438" y="1876"/>
                  </a:lnTo>
                  <a:lnTo>
                    <a:pt x="1376" y="1844"/>
                  </a:lnTo>
                  <a:lnTo>
                    <a:pt x="751" y="1376"/>
                  </a:lnTo>
                  <a:lnTo>
                    <a:pt x="376" y="2032"/>
                  </a:lnTo>
                  <a:lnTo>
                    <a:pt x="1032" y="2532"/>
                  </a:lnTo>
                  <a:lnTo>
                    <a:pt x="1063" y="2563"/>
                  </a:lnTo>
                  <a:lnTo>
                    <a:pt x="1063" y="2626"/>
                  </a:lnTo>
                  <a:lnTo>
                    <a:pt x="1063" y="2751"/>
                  </a:lnTo>
                  <a:lnTo>
                    <a:pt x="1001" y="2876"/>
                  </a:lnTo>
                  <a:lnTo>
                    <a:pt x="907" y="2970"/>
                  </a:lnTo>
                  <a:lnTo>
                    <a:pt x="1" y="3501"/>
                  </a:lnTo>
                  <a:lnTo>
                    <a:pt x="1" y="4157"/>
                  </a:lnTo>
                  <a:lnTo>
                    <a:pt x="907" y="3626"/>
                  </a:lnTo>
                  <a:lnTo>
                    <a:pt x="1001" y="3626"/>
                  </a:lnTo>
                  <a:lnTo>
                    <a:pt x="1063" y="3689"/>
                  </a:lnTo>
                  <a:lnTo>
                    <a:pt x="1063" y="3782"/>
                  </a:lnTo>
                  <a:lnTo>
                    <a:pt x="1032" y="3939"/>
                  </a:lnTo>
                  <a:lnTo>
                    <a:pt x="376" y="5158"/>
                  </a:lnTo>
                  <a:lnTo>
                    <a:pt x="751" y="5439"/>
                  </a:lnTo>
                  <a:lnTo>
                    <a:pt x="1376" y="4189"/>
                  </a:lnTo>
                  <a:lnTo>
                    <a:pt x="1470" y="4095"/>
                  </a:lnTo>
                  <a:lnTo>
                    <a:pt x="1563" y="4064"/>
                  </a:lnTo>
                  <a:lnTo>
                    <a:pt x="1595" y="4064"/>
                  </a:lnTo>
                  <a:lnTo>
                    <a:pt x="1626" y="4095"/>
                  </a:lnTo>
                  <a:lnTo>
                    <a:pt x="1657" y="4189"/>
                  </a:lnTo>
                  <a:lnTo>
                    <a:pt x="1657" y="5408"/>
                  </a:lnTo>
                  <a:lnTo>
                    <a:pt x="2157" y="5126"/>
                  </a:lnTo>
                  <a:lnTo>
                    <a:pt x="2157" y="3907"/>
                  </a:lnTo>
                  <a:lnTo>
                    <a:pt x="2189" y="3751"/>
                  </a:lnTo>
                  <a:lnTo>
                    <a:pt x="2251" y="3657"/>
                  </a:lnTo>
                  <a:lnTo>
                    <a:pt x="2345" y="3595"/>
                  </a:lnTo>
                  <a:lnTo>
                    <a:pt x="2439" y="3595"/>
                  </a:lnTo>
                  <a:lnTo>
                    <a:pt x="3064" y="4095"/>
                  </a:lnTo>
                  <a:lnTo>
                    <a:pt x="3439" y="3407"/>
                  </a:lnTo>
                  <a:lnTo>
                    <a:pt x="2782" y="2907"/>
                  </a:lnTo>
                  <a:lnTo>
                    <a:pt x="2751" y="2876"/>
                  </a:lnTo>
                  <a:lnTo>
                    <a:pt x="2751" y="2813"/>
                  </a:lnTo>
                  <a:lnTo>
                    <a:pt x="2751" y="2720"/>
                  </a:lnTo>
                  <a:lnTo>
                    <a:pt x="2814" y="2595"/>
                  </a:lnTo>
                  <a:lnTo>
                    <a:pt x="2908" y="2501"/>
                  </a:lnTo>
                  <a:lnTo>
                    <a:pt x="3814" y="1969"/>
                  </a:lnTo>
                  <a:lnTo>
                    <a:pt x="3814" y="1282"/>
                  </a:lnTo>
                  <a:lnTo>
                    <a:pt x="2908" y="1813"/>
                  </a:lnTo>
                  <a:lnTo>
                    <a:pt x="2845" y="1844"/>
                  </a:lnTo>
                  <a:lnTo>
                    <a:pt x="2814" y="1844"/>
                  </a:lnTo>
                  <a:lnTo>
                    <a:pt x="2751" y="1782"/>
                  </a:lnTo>
                  <a:lnTo>
                    <a:pt x="2751" y="1657"/>
                  </a:lnTo>
                  <a:lnTo>
                    <a:pt x="2782" y="1532"/>
                  </a:lnTo>
                  <a:lnTo>
                    <a:pt x="3439" y="282"/>
                  </a:lnTo>
                  <a:lnTo>
                    <a:pt x="3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9" name="Google Shape;1499;p39"/>
            <p:cNvSpPr/>
            <p:nvPr/>
          </p:nvSpPr>
          <p:spPr>
            <a:xfrm>
              <a:off x="2716452" y="2780793"/>
              <a:ext cx="48103" cy="68901"/>
            </a:xfrm>
            <a:custGeom>
              <a:avLst/>
              <a:gdLst/>
              <a:ahLst/>
              <a:cxnLst/>
              <a:rect l="l" t="t" r="r" b="b"/>
              <a:pathLst>
                <a:path w="939" h="1345" extrusionOk="0">
                  <a:moveTo>
                    <a:pt x="563" y="0"/>
                  </a:moveTo>
                  <a:lnTo>
                    <a:pt x="469" y="31"/>
                  </a:lnTo>
                  <a:lnTo>
                    <a:pt x="376" y="125"/>
                  </a:lnTo>
                  <a:lnTo>
                    <a:pt x="282" y="188"/>
                  </a:lnTo>
                  <a:lnTo>
                    <a:pt x="157" y="407"/>
                  </a:lnTo>
                  <a:lnTo>
                    <a:pt x="32" y="657"/>
                  </a:lnTo>
                  <a:lnTo>
                    <a:pt x="0" y="938"/>
                  </a:lnTo>
                  <a:lnTo>
                    <a:pt x="32" y="1063"/>
                  </a:lnTo>
                  <a:lnTo>
                    <a:pt x="32" y="1157"/>
                  </a:lnTo>
                  <a:lnTo>
                    <a:pt x="94" y="1219"/>
                  </a:lnTo>
                  <a:lnTo>
                    <a:pt x="157" y="1282"/>
                  </a:lnTo>
                  <a:lnTo>
                    <a:pt x="219" y="1313"/>
                  </a:lnTo>
                  <a:lnTo>
                    <a:pt x="282" y="1344"/>
                  </a:lnTo>
                  <a:lnTo>
                    <a:pt x="376" y="1313"/>
                  </a:lnTo>
                  <a:lnTo>
                    <a:pt x="469" y="1282"/>
                  </a:lnTo>
                  <a:lnTo>
                    <a:pt x="563" y="1219"/>
                  </a:lnTo>
                  <a:lnTo>
                    <a:pt x="657" y="1125"/>
                  </a:lnTo>
                  <a:lnTo>
                    <a:pt x="782" y="907"/>
                  </a:lnTo>
                  <a:lnTo>
                    <a:pt x="907" y="657"/>
                  </a:lnTo>
                  <a:lnTo>
                    <a:pt x="938" y="407"/>
                  </a:lnTo>
                  <a:lnTo>
                    <a:pt x="938" y="281"/>
                  </a:lnTo>
                  <a:lnTo>
                    <a:pt x="907" y="188"/>
                  </a:lnTo>
                  <a:lnTo>
                    <a:pt x="844" y="94"/>
                  </a:lnTo>
                  <a:lnTo>
                    <a:pt x="782" y="31"/>
                  </a:lnTo>
                  <a:lnTo>
                    <a:pt x="719"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0" name="Google Shape;1500;p39"/>
            <p:cNvSpPr/>
            <p:nvPr/>
          </p:nvSpPr>
          <p:spPr>
            <a:xfrm>
              <a:off x="819057" y="2012209"/>
              <a:ext cx="930343" cy="845510"/>
            </a:xfrm>
            <a:custGeom>
              <a:avLst/>
              <a:gdLst/>
              <a:ahLst/>
              <a:cxnLst/>
              <a:rect l="l" t="t" r="r" b="b"/>
              <a:pathLst>
                <a:path w="18161" h="16505" extrusionOk="0">
                  <a:moveTo>
                    <a:pt x="7909" y="1"/>
                  </a:moveTo>
                  <a:lnTo>
                    <a:pt x="7627" y="63"/>
                  </a:lnTo>
                  <a:lnTo>
                    <a:pt x="7377" y="157"/>
                  </a:lnTo>
                  <a:lnTo>
                    <a:pt x="7127" y="313"/>
                  </a:lnTo>
                  <a:lnTo>
                    <a:pt x="6908" y="501"/>
                  </a:lnTo>
                  <a:lnTo>
                    <a:pt x="0" y="8315"/>
                  </a:lnTo>
                  <a:lnTo>
                    <a:pt x="0" y="8471"/>
                  </a:lnTo>
                  <a:lnTo>
                    <a:pt x="125" y="8878"/>
                  </a:lnTo>
                  <a:lnTo>
                    <a:pt x="188" y="9190"/>
                  </a:lnTo>
                  <a:lnTo>
                    <a:pt x="313" y="9534"/>
                  </a:lnTo>
                  <a:lnTo>
                    <a:pt x="501" y="9909"/>
                  </a:lnTo>
                  <a:lnTo>
                    <a:pt x="688" y="10347"/>
                  </a:lnTo>
                  <a:lnTo>
                    <a:pt x="938" y="10784"/>
                  </a:lnTo>
                  <a:lnTo>
                    <a:pt x="1251" y="11253"/>
                  </a:lnTo>
                  <a:lnTo>
                    <a:pt x="1626" y="11722"/>
                  </a:lnTo>
                  <a:lnTo>
                    <a:pt x="2032" y="12222"/>
                  </a:lnTo>
                  <a:lnTo>
                    <a:pt x="2532" y="12722"/>
                  </a:lnTo>
                  <a:lnTo>
                    <a:pt x="3095" y="13191"/>
                  </a:lnTo>
                  <a:lnTo>
                    <a:pt x="3751" y="13660"/>
                  </a:lnTo>
                  <a:lnTo>
                    <a:pt x="4470" y="14098"/>
                  </a:lnTo>
                  <a:lnTo>
                    <a:pt x="5314" y="14567"/>
                  </a:lnTo>
                  <a:lnTo>
                    <a:pt x="6127" y="14942"/>
                  </a:lnTo>
                  <a:lnTo>
                    <a:pt x="6940" y="15285"/>
                  </a:lnTo>
                  <a:lnTo>
                    <a:pt x="7721" y="15567"/>
                  </a:lnTo>
                  <a:lnTo>
                    <a:pt x="8502" y="15786"/>
                  </a:lnTo>
                  <a:lnTo>
                    <a:pt x="9221" y="15973"/>
                  </a:lnTo>
                  <a:lnTo>
                    <a:pt x="9909" y="16129"/>
                  </a:lnTo>
                  <a:lnTo>
                    <a:pt x="10565" y="16254"/>
                  </a:lnTo>
                  <a:lnTo>
                    <a:pt x="11128" y="16348"/>
                  </a:lnTo>
                  <a:lnTo>
                    <a:pt x="11659" y="16411"/>
                  </a:lnTo>
                  <a:lnTo>
                    <a:pt x="12535" y="16473"/>
                  </a:lnTo>
                  <a:lnTo>
                    <a:pt x="13066" y="16505"/>
                  </a:lnTo>
                  <a:lnTo>
                    <a:pt x="13285" y="16505"/>
                  </a:lnTo>
                  <a:lnTo>
                    <a:pt x="17973" y="8003"/>
                  </a:lnTo>
                  <a:lnTo>
                    <a:pt x="18098" y="7690"/>
                  </a:lnTo>
                  <a:lnTo>
                    <a:pt x="18161" y="7377"/>
                  </a:lnTo>
                  <a:lnTo>
                    <a:pt x="18161" y="7034"/>
                  </a:lnTo>
                  <a:lnTo>
                    <a:pt x="18098" y="6721"/>
                  </a:lnTo>
                  <a:lnTo>
                    <a:pt x="18005" y="6440"/>
                  </a:lnTo>
                  <a:lnTo>
                    <a:pt x="17817" y="6158"/>
                  </a:lnTo>
                  <a:lnTo>
                    <a:pt x="17598" y="5908"/>
                  </a:lnTo>
                  <a:lnTo>
                    <a:pt x="17317" y="5721"/>
                  </a:lnTo>
                  <a:lnTo>
                    <a:pt x="15535" y="4689"/>
                  </a:lnTo>
                  <a:lnTo>
                    <a:pt x="14504" y="4064"/>
                  </a:lnTo>
                  <a:lnTo>
                    <a:pt x="13410" y="3376"/>
                  </a:lnTo>
                  <a:lnTo>
                    <a:pt x="12285" y="2657"/>
                  </a:lnTo>
                  <a:lnTo>
                    <a:pt x="11159" y="1907"/>
                  </a:lnTo>
                  <a:lnTo>
                    <a:pt x="10034" y="1126"/>
                  </a:lnTo>
                  <a:lnTo>
                    <a:pt x="9003" y="313"/>
                  </a:lnTo>
                  <a:lnTo>
                    <a:pt x="8753" y="157"/>
                  </a:lnTo>
                  <a:lnTo>
                    <a:pt x="8471" y="63"/>
                  </a:lnTo>
                  <a:lnTo>
                    <a:pt x="819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1" name="Google Shape;1501;p39"/>
            <p:cNvSpPr/>
            <p:nvPr/>
          </p:nvSpPr>
          <p:spPr>
            <a:xfrm>
              <a:off x="1421111" y="1704807"/>
              <a:ext cx="759038" cy="451570"/>
            </a:xfrm>
            <a:custGeom>
              <a:avLst/>
              <a:gdLst/>
              <a:ahLst/>
              <a:cxnLst/>
              <a:rect l="l" t="t" r="r" b="b"/>
              <a:pathLst>
                <a:path w="14817" h="8815" extrusionOk="0">
                  <a:moveTo>
                    <a:pt x="6033" y="0"/>
                  </a:moveTo>
                  <a:lnTo>
                    <a:pt x="5752" y="31"/>
                  </a:lnTo>
                  <a:lnTo>
                    <a:pt x="5502" y="63"/>
                  </a:lnTo>
                  <a:lnTo>
                    <a:pt x="5220" y="125"/>
                  </a:lnTo>
                  <a:lnTo>
                    <a:pt x="4970" y="250"/>
                  </a:lnTo>
                  <a:lnTo>
                    <a:pt x="500" y="2532"/>
                  </a:lnTo>
                  <a:lnTo>
                    <a:pt x="375" y="2626"/>
                  </a:lnTo>
                  <a:lnTo>
                    <a:pt x="282" y="2688"/>
                  </a:lnTo>
                  <a:lnTo>
                    <a:pt x="125" y="2876"/>
                  </a:lnTo>
                  <a:lnTo>
                    <a:pt x="31" y="3126"/>
                  </a:lnTo>
                  <a:lnTo>
                    <a:pt x="0" y="3345"/>
                  </a:lnTo>
                  <a:lnTo>
                    <a:pt x="0" y="3595"/>
                  </a:lnTo>
                  <a:lnTo>
                    <a:pt x="94" y="3814"/>
                  </a:lnTo>
                  <a:lnTo>
                    <a:pt x="250" y="4032"/>
                  </a:lnTo>
                  <a:lnTo>
                    <a:pt x="344" y="4126"/>
                  </a:lnTo>
                  <a:lnTo>
                    <a:pt x="469" y="4189"/>
                  </a:lnTo>
                  <a:lnTo>
                    <a:pt x="7940" y="8502"/>
                  </a:lnTo>
                  <a:lnTo>
                    <a:pt x="8221" y="8627"/>
                  </a:lnTo>
                  <a:lnTo>
                    <a:pt x="8502" y="8721"/>
                  </a:lnTo>
                  <a:lnTo>
                    <a:pt x="8784" y="8784"/>
                  </a:lnTo>
                  <a:lnTo>
                    <a:pt x="9065" y="8815"/>
                  </a:lnTo>
                  <a:lnTo>
                    <a:pt x="9346" y="8784"/>
                  </a:lnTo>
                  <a:lnTo>
                    <a:pt x="9627" y="8721"/>
                  </a:lnTo>
                  <a:lnTo>
                    <a:pt x="9909" y="8627"/>
                  </a:lnTo>
                  <a:lnTo>
                    <a:pt x="10159" y="8502"/>
                  </a:lnTo>
                  <a:lnTo>
                    <a:pt x="14347" y="6095"/>
                  </a:lnTo>
                  <a:lnTo>
                    <a:pt x="14566" y="5939"/>
                  </a:lnTo>
                  <a:lnTo>
                    <a:pt x="14691" y="5752"/>
                  </a:lnTo>
                  <a:lnTo>
                    <a:pt x="14785" y="5501"/>
                  </a:lnTo>
                  <a:lnTo>
                    <a:pt x="14816" y="5283"/>
                  </a:lnTo>
                  <a:lnTo>
                    <a:pt x="14785" y="5033"/>
                  </a:lnTo>
                  <a:lnTo>
                    <a:pt x="14691" y="4814"/>
                  </a:lnTo>
                  <a:lnTo>
                    <a:pt x="14566" y="4626"/>
                  </a:lnTo>
                  <a:lnTo>
                    <a:pt x="14347" y="4470"/>
                  </a:lnTo>
                  <a:lnTo>
                    <a:pt x="7064" y="313"/>
                  </a:lnTo>
                  <a:lnTo>
                    <a:pt x="6814" y="188"/>
                  </a:lnTo>
                  <a:lnTo>
                    <a:pt x="6564" y="94"/>
                  </a:lnTo>
                  <a:lnTo>
                    <a:pt x="6314" y="31"/>
                  </a:lnTo>
                  <a:lnTo>
                    <a:pt x="6033"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2" name="Google Shape;1502;p39"/>
            <p:cNvSpPr/>
            <p:nvPr/>
          </p:nvSpPr>
          <p:spPr>
            <a:xfrm>
              <a:off x="598070" y="2348452"/>
              <a:ext cx="1851106" cy="1122548"/>
            </a:xfrm>
            <a:custGeom>
              <a:avLst/>
              <a:gdLst/>
              <a:ahLst/>
              <a:cxnLst/>
              <a:rect l="l" t="t" r="r" b="b"/>
              <a:pathLst>
                <a:path w="36135" h="21913" extrusionOk="0">
                  <a:moveTo>
                    <a:pt x="36134" y="1"/>
                  </a:moveTo>
                  <a:lnTo>
                    <a:pt x="26632" y="5908"/>
                  </a:lnTo>
                  <a:lnTo>
                    <a:pt x="22162" y="8690"/>
                  </a:lnTo>
                  <a:lnTo>
                    <a:pt x="20287" y="9847"/>
                  </a:lnTo>
                  <a:lnTo>
                    <a:pt x="19506" y="10816"/>
                  </a:lnTo>
                  <a:lnTo>
                    <a:pt x="19412" y="10878"/>
                  </a:lnTo>
                  <a:lnTo>
                    <a:pt x="19130" y="11066"/>
                  </a:lnTo>
                  <a:lnTo>
                    <a:pt x="18630" y="11347"/>
                  </a:lnTo>
                  <a:lnTo>
                    <a:pt x="18349" y="11472"/>
                  </a:lnTo>
                  <a:lnTo>
                    <a:pt x="17974" y="11628"/>
                  </a:lnTo>
                  <a:lnTo>
                    <a:pt x="17599" y="11753"/>
                  </a:lnTo>
                  <a:lnTo>
                    <a:pt x="17161" y="11878"/>
                  </a:lnTo>
                  <a:lnTo>
                    <a:pt x="16692" y="11972"/>
                  </a:lnTo>
                  <a:lnTo>
                    <a:pt x="16161" y="12066"/>
                  </a:lnTo>
                  <a:lnTo>
                    <a:pt x="15598" y="12097"/>
                  </a:lnTo>
                  <a:lnTo>
                    <a:pt x="15004" y="12129"/>
                  </a:lnTo>
                  <a:lnTo>
                    <a:pt x="14379" y="12097"/>
                  </a:lnTo>
                  <a:lnTo>
                    <a:pt x="13692" y="12004"/>
                  </a:lnTo>
                  <a:lnTo>
                    <a:pt x="13067" y="11910"/>
                  </a:lnTo>
                  <a:lnTo>
                    <a:pt x="12379" y="11785"/>
                  </a:lnTo>
                  <a:lnTo>
                    <a:pt x="11660" y="11628"/>
                  </a:lnTo>
                  <a:lnTo>
                    <a:pt x="10910" y="11410"/>
                  </a:lnTo>
                  <a:lnTo>
                    <a:pt x="10128" y="11191"/>
                  </a:lnTo>
                  <a:lnTo>
                    <a:pt x="9316" y="10878"/>
                  </a:lnTo>
                  <a:lnTo>
                    <a:pt x="8534" y="10503"/>
                  </a:lnTo>
                  <a:lnTo>
                    <a:pt x="7721" y="10097"/>
                  </a:lnTo>
                  <a:lnTo>
                    <a:pt x="6940" y="9565"/>
                  </a:lnTo>
                  <a:lnTo>
                    <a:pt x="6565" y="9284"/>
                  </a:lnTo>
                  <a:lnTo>
                    <a:pt x="6190" y="9003"/>
                  </a:lnTo>
                  <a:lnTo>
                    <a:pt x="5784" y="8659"/>
                  </a:lnTo>
                  <a:lnTo>
                    <a:pt x="5440" y="8315"/>
                  </a:lnTo>
                  <a:lnTo>
                    <a:pt x="5065" y="7940"/>
                  </a:lnTo>
                  <a:lnTo>
                    <a:pt x="4721" y="7565"/>
                  </a:lnTo>
                  <a:lnTo>
                    <a:pt x="4377" y="7127"/>
                  </a:lnTo>
                  <a:lnTo>
                    <a:pt x="4033" y="6690"/>
                  </a:lnTo>
                  <a:lnTo>
                    <a:pt x="3721" y="6221"/>
                  </a:lnTo>
                  <a:lnTo>
                    <a:pt x="3408" y="5690"/>
                  </a:lnTo>
                  <a:lnTo>
                    <a:pt x="3095" y="5158"/>
                  </a:lnTo>
                  <a:lnTo>
                    <a:pt x="2814" y="4596"/>
                  </a:lnTo>
                  <a:lnTo>
                    <a:pt x="2564" y="4002"/>
                  </a:lnTo>
                  <a:lnTo>
                    <a:pt x="2314" y="3376"/>
                  </a:lnTo>
                  <a:lnTo>
                    <a:pt x="2033" y="3720"/>
                  </a:lnTo>
                  <a:lnTo>
                    <a:pt x="188" y="8096"/>
                  </a:lnTo>
                  <a:lnTo>
                    <a:pt x="157" y="8284"/>
                  </a:lnTo>
                  <a:lnTo>
                    <a:pt x="95" y="8847"/>
                  </a:lnTo>
                  <a:lnTo>
                    <a:pt x="32" y="9722"/>
                  </a:lnTo>
                  <a:lnTo>
                    <a:pt x="1" y="10847"/>
                  </a:lnTo>
                  <a:lnTo>
                    <a:pt x="1" y="11503"/>
                  </a:lnTo>
                  <a:lnTo>
                    <a:pt x="63" y="12191"/>
                  </a:lnTo>
                  <a:lnTo>
                    <a:pt x="126" y="12941"/>
                  </a:lnTo>
                  <a:lnTo>
                    <a:pt x="220" y="13723"/>
                  </a:lnTo>
                  <a:lnTo>
                    <a:pt x="376" y="14535"/>
                  </a:lnTo>
                  <a:lnTo>
                    <a:pt x="564" y="15348"/>
                  </a:lnTo>
                  <a:lnTo>
                    <a:pt x="814" y="16192"/>
                  </a:lnTo>
                  <a:lnTo>
                    <a:pt x="1095" y="17067"/>
                  </a:lnTo>
                  <a:lnTo>
                    <a:pt x="9472" y="21912"/>
                  </a:lnTo>
                  <a:lnTo>
                    <a:pt x="9566" y="21725"/>
                  </a:lnTo>
                  <a:lnTo>
                    <a:pt x="9878" y="21256"/>
                  </a:lnTo>
                  <a:lnTo>
                    <a:pt x="10410" y="20599"/>
                  </a:lnTo>
                  <a:lnTo>
                    <a:pt x="10753" y="20193"/>
                  </a:lnTo>
                  <a:lnTo>
                    <a:pt x="11129" y="19787"/>
                  </a:lnTo>
                  <a:lnTo>
                    <a:pt x="11597" y="19349"/>
                  </a:lnTo>
                  <a:lnTo>
                    <a:pt x="12066" y="18943"/>
                  </a:lnTo>
                  <a:lnTo>
                    <a:pt x="12598" y="18505"/>
                  </a:lnTo>
                  <a:lnTo>
                    <a:pt x="13192" y="18130"/>
                  </a:lnTo>
                  <a:lnTo>
                    <a:pt x="13848" y="17755"/>
                  </a:lnTo>
                  <a:lnTo>
                    <a:pt x="14536" y="17442"/>
                  </a:lnTo>
                  <a:lnTo>
                    <a:pt x="15255" y="17161"/>
                  </a:lnTo>
                  <a:lnTo>
                    <a:pt x="15630" y="17036"/>
                  </a:lnTo>
                  <a:lnTo>
                    <a:pt x="16036" y="16942"/>
                  </a:lnTo>
                  <a:lnTo>
                    <a:pt x="16411" y="16848"/>
                  </a:lnTo>
                  <a:lnTo>
                    <a:pt x="16786" y="16786"/>
                  </a:lnTo>
                  <a:lnTo>
                    <a:pt x="17505" y="16755"/>
                  </a:lnTo>
                  <a:lnTo>
                    <a:pt x="18130" y="16755"/>
                  </a:lnTo>
                  <a:lnTo>
                    <a:pt x="18724" y="16848"/>
                  </a:lnTo>
                  <a:lnTo>
                    <a:pt x="19224" y="16973"/>
                  </a:lnTo>
                  <a:lnTo>
                    <a:pt x="19693" y="17130"/>
                  </a:lnTo>
                  <a:lnTo>
                    <a:pt x="20099" y="17349"/>
                  </a:lnTo>
                  <a:lnTo>
                    <a:pt x="20475" y="17567"/>
                  </a:lnTo>
                  <a:lnTo>
                    <a:pt x="20756" y="17786"/>
                  </a:lnTo>
                  <a:lnTo>
                    <a:pt x="21037" y="18036"/>
                  </a:lnTo>
                  <a:lnTo>
                    <a:pt x="21225" y="18255"/>
                  </a:lnTo>
                  <a:lnTo>
                    <a:pt x="21412" y="18474"/>
                  </a:lnTo>
                  <a:lnTo>
                    <a:pt x="21631" y="18786"/>
                  </a:lnTo>
                  <a:lnTo>
                    <a:pt x="21694" y="18911"/>
                  </a:lnTo>
                  <a:lnTo>
                    <a:pt x="34790" y="11347"/>
                  </a:lnTo>
                  <a:lnTo>
                    <a:pt x="361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3" name="Google Shape;1503;p39"/>
            <p:cNvSpPr/>
            <p:nvPr/>
          </p:nvSpPr>
          <p:spPr>
            <a:xfrm>
              <a:off x="1395499" y="3261132"/>
              <a:ext cx="331493" cy="480411"/>
            </a:xfrm>
            <a:custGeom>
              <a:avLst/>
              <a:gdLst/>
              <a:ahLst/>
              <a:cxnLst/>
              <a:rect l="l" t="t" r="r" b="b"/>
              <a:pathLst>
                <a:path w="6471" h="9378" extrusionOk="0">
                  <a:moveTo>
                    <a:pt x="4189" y="0"/>
                  </a:moveTo>
                  <a:lnTo>
                    <a:pt x="3876" y="94"/>
                  </a:lnTo>
                  <a:lnTo>
                    <a:pt x="3563" y="219"/>
                  </a:lnTo>
                  <a:lnTo>
                    <a:pt x="3220" y="376"/>
                  </a:lnTo>
                  <a:lnTo>
                    <a:pt x="2907" y="594"/>
                  </a:lnTo>
                  <a:lnTo>
                    <a:pt x="2563" y="844"/>
                  </a:lnTo>
                  <a:lnTo>
                    <a:pt x="2251" y="1126"/>
                  </a:lnTo>
                  <a:lnTo>
                    <a:pt x="1969" y="1438"/>
                  </a:lnTo>
                  <a:lnTo>
                    <a:pt x="1688" y="1782"/>
                  </a:lnTo>
                  <a:lnTo>
                    <a:pt x="1407" y="2157"/>
                  </a:lnTo>
                  <a:lnTo>
                    <a:pt x="1157" y="2564"/>
                  </a:lnTo>
                  <a:lnTo>
                    <a:pt x="938" y="2970"/>
                  </a:lnTo>
                  <a:lnTo>
                    <a:pt x="719" y="3376"/>
                  </a:lnTo>
                  <a:lnTo>
                    <a:pt x="531" y="3814"/>
                  </a:lnTo>
                  <a:lnTo>
                    <a:pt x="375" y="4283"/>
                  </a:lnTo>
                  <a:lnTo>
                    <a:pt x="250" y="4720"/>
                  </a:lnTo>
                  <a:lnTo>
                    <a:pt x="125" y="5189"/>
                  </a:lnTo>
                  <a:lnTo>
                    <a:pt x="63" y="5658"/>
                  </a:lnTo>
                  <a:lnTo>
                    <a:pt x="0" y="6096"/>
                  </a:lnTo>
                  <a:lnTo>
                    <a:pt x="0" y="6564"/>
                  </a:lnTo>
                  <a:lnTo>
                    <a:pt x="0" y="7002"/>
                  </a:lnTo>
                  <a:lnTo>
                    <a:pt x="63" y="7377"/>
                  </a:lnTo>
                  <a:lnTo>
                    <a:pt x="125" y="7752"/>
                  </a:lnTo>
                  <a:lnTo>
                    <a:pt x="250" y="8096"/>
                  </a:lnTo>
                  <a:lnTo>
                    <a:pt x="375" y="8377"/>
                  </a:lnTo>
                  <a:lnTo>
                    <a:pt x="531" y="8659"/>
                  </a:lnTo>
                  <a:lnTo>
                    <a:pt x="719" y="8878"/>
                  </a:lnTo>
                  <a:lnTo>
                    <a:pt x="938" y="9065"/>
                  </a:lnTo>
                  <a:lnTo>
                    <a:pt x="1157" y="9221"/>
                  </a:lnTo>
                  <a:lnTo>
                    <a:pt x="1407" y="9315"/>
                  </a:lnTo>
                  <a:lnTo>
                    <a:pt x="1688" y="9378"/>
                  </a:lnTo>
                  <a:lnTo>
                    <a:pt x="2251" y="9378"/>
                  </a:lnTo>
                  <a:lnTo>
                    <a:pt x="2563" y="9284"/>
                  </a:lnTo>
                  <a:lnTo>
                    <a:pt x="2907" y="9159"/>
                  </a:lnTo>
                  <a:lnTo>
                    <a:pt x="3220" y="9003"/>
                  </a:lnTo>
                  <a:lnTo>
                    <a:pt x="3563" y="8784"/>
                  </a:lnTo>
                  <a:lnTo>
                    <a:pt x="3876" y="8534"/>
                  </a:lnTo>
                  <a:lnTo>
                    <a:pt x="4189" y="8252"/>
                  </a:lnTo>
                  <a:lnTo>
                    <a:pt x="4470" y="7940"/>
                  </a:lnTo>
                  <a:lnTo>
                    <a:pt x="4751" y="7596"/>
                  </a:lnTo>
                  <a:lnTo>
                    <a:pt x="5033" y="7221"/>
                  </a:lnTo>
                  <a:lnTo>
                    <a:pt x="5283" y="6815"/>
                  </a:lnTo>
                  <a:lnTo>
                    <a:pt x="5501" y="6408"/>
                  </a:lnTo>
                  <a:lnTo>
                    <a:pt x="5720" y="6002"/>
                  </a:lnTo>
                  <a:lnTo>
                    <a:pt x="5908" y="5564"/>
                  </a:lnTo>
                  <a:lnTo>
                    <a:pt x="6064" y="5095"/>
                  </a:lnTo>
                  <a:lnTo>
                    <a:pt x="6220" y="4658"/>
                  </a:lnTo>
                  <a:lnTo>
                    <a:pt x="6314" y="4189"/>
                  </a:lnTo>
                  <a:lnTo>
                    <a:pt x="6408" y="3720"/>
                  </a:lnTo>
                  <a:lnTo>
                    <a:pt x="6439" y="3282"/>
                  </a:lnTo>
                  <a:lnTo>
                    <a:pt x="6470" y="2814"/>
                  </a:lnTo>
                  <a:lnTo>
                    <a:pt x="6439" y="2376"/>
                  </a:lnTo>
                  <a:lnTo>
                    <a:pt x="6408" y="2001"/>
                  </a:lnTo>
                  <a:lnTo>
                    <a:pt x="6314" y="1626"/>
                  </a:lnTo>
                  <a:lnTo>
                    <a:pt x="6220" y="1282"/>
                  </a:lnTo>
                  <a:lnTo>
                    <a:pt x="6064" y="1001"/>
                  </a:lnTo>
                  <a:lnTo>
                    <a:pt x="5908" y="719"/>
                  </a:lnTo>
                  <a:lnTo>
                    <a:pt x="5720" y="501"/>
                  </a:lnTo>
                  <a:lnTo>
                    <a:pt x="5501" y="313"/>
                  </a:lnTo>
                  <a:lnTo>
                    <a:pt x="5283" y="157"/>
                  </a:lnTo>
                  <a:lnTo>
                    <a:pt x="5033" y="63"/>
                  </a:lnTo>
                  <a:lnTo>
                    <a:pt x="475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4" name="Google Shape;1504;p39"/>
            <p:cNvSpPr/>
            <p:nvPr/>
          </p:nvSpPr>
          <p:spPr>
            <a:xfrm>
              <a:off x="1456303" y="3350776"/>
              <a:ext cx="208240" cy="301115"/>
            </a:xfrm>
            <a:custGeom>
              <a:avLst/>
              <a:gdLst/>
              <a:ahLst/>
              <a:cxnLst/>
              <a:rect l="l" t="t" r="r" b="b"/>
              <a:pathLst>
                <a:path w="4065" h="5878" extrusionOk="0">
                  <a:moveTo>
                    <a:pt x="2626" y="1"/>
                  </a:moveTo>
                  <a:lnTo>
                    <a:pt x="2439" y="63"/>
                  </a:lnTo>
                  <a:lnTo>
                    <a:pt x="2251" y="126"/>
                  </a:lnTo>
                  <a:lnTo>
                    <a:pt x="2033" y="251"/>
                  </a:lnTo>
                  <a:lnTo>
                    <a:pt x="1814" y="376"/>
                  </a:lnTo>
                  <a:lnTo>
                    <a:pt x="1626" y="532"/>
                  </a:lnTo>
                  <a:lnTo>
                    <a:pt x="1439" y="720"/>
                  </a:lnTo>
                  <a:lnTo>
                    <a:pt x="1251" y="907"/>
                  </a:lnTo>
                  <a:lnTo>
                    <a:pt x="907" y="1345"/>
                  </a:lnTo>
                  <a:lnTo>
                    <a:pt x="595" y="1845"/>
                  </a:lnTo>
                  <a:lnTo>
                    <a:pt x="345" y="2408"/>
                  </a:lnTo>
                  <a:lnTo>
                    <a:pt x="157" y="2970"/>
                  </a:lnTo>
                  <a:lnTo>
                    <a:pt x="63" y="3533"/>
                  </a:lnTo>
                  <a:lnTo>
                    <a:pt x="32" y="3814"/>
                  </a:lnTo>
                  <a:lnTo>
                    <a:pt x="1" y="4096"/>
                  </a:lnTo>
                  <a:lnTo>
                    <a:pt x="32" y="4377"/>
                  </a:lnTo>
                  <a:lnTo>
                    <a:pt x="63" y="4627"/>
                  </a:lnTo>
                  <a:lnTo>
                    <a:pt x="95" y="4877"/>
                  </a:lnTo>
                  <a:lnTo>
                    <a:pt x="157" y="5065"/>
                  </a:lnTo>
                  <a:lnTo>
                    <a:pt x="251" y="5252"/>
                  </a:lnTo>
                  <a:lnTo>
                    <a:pt x="345" y="5408"/>
                  </a:lnTo>
                  <a:lnTo>
                    <a:pt x="470" y="5565"/>
                  </a:lnTo>
                  <a:lnTo>
                    <a:pt x="595" y="5690"/>
                  </a:lnTo>
                  <a:lnTo>
                    <a:pt x="751" y="5783"/>
                  </a:lnTo>
                  <a:lnTo>
                    <a:pt x="907" y="5846"/>
                  </a:lnTo>
                  <a:lnTo>
                    <a:pt x="1064" y="5877"/>
                  </a:lnTo>
                  <a:lnTo>
                    <a:pt x="1439" y="5877"/>
                  </a:lnTo>
                  <a:lnTo>
                    <a:pt x="1626" y="5815"/>
                  </a:lnTo>
                  <a:lnTo>
                    <a:pt x="1814" y="5752"/>
                  </a:lnTo>
                  <a:lnTo>
                    <a:pt x="2033" y="5658"/>
                  </a:lnTo>
                  <a:lnTo>
                    <a:pt x="2251" y="5502"/>
                  </a:lnTo>
                  <a:lnTo>
                    <a:pt x="2439" y="5346"/>
                  </a:lnTo>
                  <a:lnTo>
                    <a:pt x="2626" y="5158"/>
                  </a:lnTo>
                  <a:lnTo>
                    <a:pt x="2814" y="4971"/>
                  </a:lnTo>
                  <a:lnTo>
                    <a:pt x="3158" y="4533"/>
                  </a:lnTo>
                  <a:lnTo>
                    <a:pt x="3470" y="4033"/>
                  </a:lnTo>
                  <a:lnTo>
                    <a:pt x="3721" y="3470"/>
                  </a:lnTo>
                  <a:lnTo>
                    <a:pt x="3908" y="2908"/>
                  </a:lnTo>
                  <a:lnTo>
                    <a:pt x="4033" y="2345"/>
                  </a:lnTo>
                  <a:lnTo>
                    <a:pt x="4064" y="2064"/>
                  </a:lnTo>
                  <a:lnTo>
                    <a:pt x="4064" y="1783"/>
                  </a:lnTo>
                  <a:lnTo>
                    <a:pt x="4064" y="1501"/>
                  </a:lnTo>
                  <a:lnTo>
                    <a:pt x="4033" y="1251"/>
                  </a:lnTo>
                  <a:lnTo>
                    <a:pt x="3971" y="1032"/>
                  </a:lnTo>
                  <a:lnTo>
                    <a:pt x="3908" y="814"/>
                  </a:lnTo>
                  <a:lnTo>
                    <a:pt x="3814" y="626"/>
                  </a:lnTo>
                  <a:lnTo>
                    <a:pt x="3721" y="470"/>
                  </a:lnTo>
                  <a:lnTo>
                    <a:pt x="3595" y="313"/>
                  </a:lnTo>
                  <a:lnTo>
                    <a:pt x="3470" y="188"/>
                  </a:lnTo>
                  <a:lnTo>
                    <a:pt x="3314" y="95"/>
                  </a:lnTo>
                  <a:lnTo>
                    <a:pt x="3158" y="32"/>
                  </a:lnTo>
                  <a:lnTo>
                    <a:pt x="30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5" name="Google Shape;1505;p39"/>
            <p:cNvSpPr/>
            <p:nvPr/>
          </p:nvSpPr>
          <p:spPr>
            <a:xfrm>
              <a:off x="1470749" y="3369986"/>
              <a:ext cx="179399" cy="262695"/>
            </a:xfrm>
            <a:custGeom>
              <a:avLst/>
              <a:gdLst/>
              <a:ahLst/>
              <a:cxnLst/>
              <a:rect l="l" t="t" r="r" b="b"/>
              <a:pathLst>
                <a:path w="3502" h="5128" extrusionOk="0">
                  <a:moveTo>
                    <a:pt x="2438" y="1"/>
                  </a:moveTo>
                  <a:lnTo>
                    <a:pt x="2282" y="32"/>
                  </a:lnTo>
                  <a:lnTo>
                    <a:pt x="2094" y="63"/>
                  </a:lnTo>
                  <a:lnTo>
                    <a:pt x="1938" y="126"/>
                  </a:lnTo>
                  <a:lnTo>
                    <a:pt x="1751" y="220"/>
                  </a:lnTo>
                  <a:lnTo>
                    <a:pt x="1563" y="345"/>
                  </a:lnTo>
                  <a:lnTo>
                    <a:pt x="1407" y="470"/>
                  </a:lnTo>
                  <a:lnTo>
                    <a:pt x="1063" y="814"/>
                  </a:lnTo>
                  <a:lnTo>
                    <a:pt x="782" y="1189"/>
                  </a:lnTo>
                  <a:lnTo>
                    <a:pt x="500" y="1626"/>
                  </a:lnTo>
                  <a:lnTo>
                    <a:pt x="313" y="2095"/>
                  </a:lnTo>
                  <a:lnTo>
                    <a:pt x="125" y="2595"/>
                  </a:lnTo>
                  <a:lnTo>
                    <a:pt x="31" y="3095"/>
                  </a:lnTo>
                  <a:lnTo>
                    <a:pt x="0" y="3564"/>
                  </a:lnTo>
                  <a:lnTo>
                    <a:pt x="0" y="3814"/>
                  </a:lnTo>
                  <a:lnTo>
                    <a:pt x="31" y="4033"/>
                  </a:lnTo>
                  <a:lnTo>
                    <a:pt x="63" y="4221"/>
                  </a:lnTo>
                  <a:lnTo>
                    <a:pt x="125" y="4408"/>
                  </a:lnTo>
                  <a:lnTo>
                    <a:pt x="219" y="4565"/>
                  </a:lnTo>
                  <a:lnTo>
                    <a:pt x="313" y="4721"/>
                  </a:lnTo>
                  <a:lnTo>
                    <a:pt x="407" y="4846"/>
                  </a:lnTo>
                  <a:lnTo>
                    <a:pt x="500" y="4940"/>
                  </a:lnTo>
                  <a:lnTo>
                    <a:pt x="625" y="5002"/>
                  </a:lnTo>
                  <a:lnTo>
                    <a:pt x="782" y="5065"/>
                  </a:lnTo>
                  <a:lnTo>
                    <a:pt x="907" y="5096"/>
                  </a:lnTo>
                  <a:lnTo>
                    <a:pt x="1063" y="5127"/>
                  </a:lnTo>
                  <a:lnTo>
                    <a:pt x="1219" y="5096"/>
                  </a:lnTo>
                  <a:lnTo>
                    <a:pt x="1407" y="5065"/>
                  </a:lnTo>
                  <a:lnTo>
                    <a:pt x="1563" y="5002"/>
                  </a:lnTo>
                  <a:lnTo>
                    <a:pt x="1751" y="4908"/>
                  </a:lnTo>
                  <a:lnTo>
                    <a:pt x="1938" y="4783"/>
                  </a:lnTo>
                  <a:lnTo>
                    <a:pt x="2094" y="4658"/>
                  </a:lnTo>
                  <a:lnTo>
                    <a:pt x="2438" y="4314"/>
                  </a:lnTo>
                  <a:lnTo>
                    <a:pt x="2751" y="3939"/>
                  </a:lnTo>
                  <a:lnTo>
                    <a:pt x="3001" y="3502"/>
                  </a:lnTo>
                  <a:lnTo>
                    <a:pt x="3220" y="3033"/>
                  </a:lnTo>
                  <a:lnTo>
                    <a:pt x="3376" y="2533"/>
                  </a:lnTo>
                  <a:lnTo>
                    <a:pt x="3470" y="2033"/>
                  </a:lnTo>
                  <a:lnTo>
                    <a:pt x="3501" y="1564"/>
                  </a:lnTo>
                  <a:lnTo>
                    <a:pt x="3501" y="1314"/>
                  </a:lnTo>
                  <a:lnTo>
                    <a:pt x="3470" y="1095"/>
                  </a:lnTo>
                  <a:lnTo>
                    <a:pt x="3439" y="907"/>
                  </a:lnTo>
                  <a:lnTo>
                    <a:pt x="3376" y="720"/>
                  </a:lnTo>
                  <a:lnTo>
                    <a:pt x="3282" y="564"/>
                  </a:lnTo>
                  <a:lnTo>
                    <a:pt x="3220" y="407"/>
                  </a:lnTo>
                  <a:lnTo>
                    <a:pt x="3095" y="282"/>
                  </a:lnTo>
                  <a:lnTo>
                    <a:pt x="3001" y="188"/>
                  </a:lnTo>
                  <a:lnTo>
                    <a:pt x="2876" y="126"/>
                  </a:lnTo>
                  <a:lnTo>
                    <a:pt x="2751" y="63"/>
                  </a:lnTo>
                  <a:lnTo>
                    <a:pt x="2595" y="32"/>
                  </a:lnTo>
                  <a:lnTo>
                    <a:pt x="2438"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6" name="Google Shape;1506;p39"/>
            <p:cNvSpPr/>
            <p:nvPr/>
          </p:nvSpPr>
          <p:spPr>
            <a:xfrm>
              <a:off x="1462706" y="3361995"/>
              <a:ext cx="195433" cy="278678"/>
            </a:xfrm>
            <a:custGeom>
              <a:avLst/>
              <a:gdLst/>
              <a:ahLst/>
              <a:cxnLst/>
              <a:rect l="l" t="t" r="r" b="b"/>
              <a:pathLst>
                <a:path w="3815" h="5440" extrusionOk="0">
                  <a:moveTo>
                    <a:pt x="3095" y="1"/>
                  </a:moveTo>
                  <a:lnTo>
                    <a:pt x="2439" y="1251"/>
                  </a:lnTo>
                  <a:lnTo>
                    <a:pt x="2345" y="1345"/>
                  </a:lnTo>
                  <a:lnTo>
                    <a:pt x="2251" y="1376"/>
                  </a:lnTo>
                  <a:lnTo>
                    <a:pt x="2220" y="1376"/>
                  </a:lnTo>
                  <a:lnTo>
                    <a:pt x="2189" y="1345"/>
                  </a:lnTo>
                  <a:lnTo>
                    <a:pt x="2158" y="1251"/>
                  </a:lnTo>
                  <a:lnTo>
                    <a:pt x="2158" y="32"/>
                  </a:lnTo>
                  <a:lnTo>
                    <a:pt x="1658" y="313"/>
                  </a:lnTo>
                  <a:lnTo>
                    <a:pt x="1658" y="1532"/>
                  </a:lnTo>
                  <a:lnTo>
                    <a:pt x="1626" y="1689"/>
                  </a:lnTo>
                  <a:lnTo>
                    <a:pt x="1564" y="1782"/>
                  </a:lnTo>
                  <a:lnTo>
                    <a:pt x="1470" y="1845"/>
                  </a:lnTo>
                  <a:lnTo>
                    <a:pt x="1439" y="1876"/>
                  </a:lnTo>
                  <a:lnTo>
                    <a:pt x="1376" y="1845"/>
                  </a:lnTo>
                  <a:lnTo>
                    <a:pt x="751" y="1345"/>
                  </a:lnTo>
                  <a:lnTo>
                    <a:pt x="376" y="2032"/>
                  </a:lnTo>
                  <a:lnTo>
                    <a:pt x="1032" y="2532"/>
                  </a:lnTo>
                  <a:lnTo>
                    <a:pt x="1064" y="2564"/>
                  </a:lnTo>
                  <a:lnTo>
                    <a:pt x="1064" y="2626"/>
                  </a:lnTo>
                  <a:lnTo>
                    <a:pt x="1064" y="2751"/>
                  </a:lnTo>
                  <a:lnTo>
                    <a:pt x="1001" y="2876"/>
                  </a:lnTo>
                  <a:lnTo>
                    <a:pt x="907" y="2970"/>
                  </a:lnTo>
                  <a:lnTo>
                    <a:pt x="1" y="3470"/>
                  </a:lnTo>
                  <a:lnTo>
                    <a:pt x="1" y="4158"/>
                  </a:lnTo>
                  <a:lnTo>
                    <a:pt x="907" y="3627"/>
                  </a:lnTo>
                  <a:lnTo>
                    <a:pt x="1001" y="3627"/>
                  </a:lnTo>
                  <a:lnTo>
                    <a:pt x="1064" y="3689"/>
                  </a:lnTo>
                  <a:lnTo>
                    <a:pt x="1064" y="3783"/>
                  </a:lnTo>
                  <a:lnTo>
                    <a:pt x="1032" y="3939"/>
                  </a:lnTo>
                  <a:lnTo>
                    <a:pt x="376" y="5158"/>
                  </a:lnTo>
                  <a:lnTo>
                    <a:pt x="751" y="5439"/>
                  </a:lnTo>
                  <a:lnTo>
                    <a:pt x="1376" y="4189"/>
                  </a:lnTo>
                  <a:lnTo>
                    <a:pt x="1470" y="4095"/>
                  </a:lnTo>
                  <a:lnTo>
                    <a:pt x="1564" y="4064"/>
                  </a:lnTo>
                  <a:lnTo>
                    <a:pt x="1595" y="4064"/>
                  </a:lnTo>
                  <a:lnTo>
                    <a:pt x="1626" y="4095"/>
                  </a:lnTo>
                  <a:lnTo>
                    <a:pt x="1658" y="4189"/>
                  </a:lnTo>
                  <a:lnTo>
                    <a:pt x="1658" y="5408"/>
                  </a:lnTo>
                  <a:lnTo>
                    <a:pt x="2158" y="5127"/>
                  </a:lnTo>
                  <a:lnTo>
                    <a:pt x="2158" y="3908"/>
                  </a:lnTo>
                  <a:lnTo>
                    <a:pt x="2189" y="3752"/>
                  </a:lnTo>
                  <a:lnTo>
                    <a:pt x="2251" y="3658"/>
                  </a:lnTo>
                  <a:lnTo>
                    <a:pt x="2345" y="3595"/>
                  </a:lnTo>
                  <a:lnTo>
                    <a:pt x="2408" y="3564"/>
                  </a:lnTo>
                  <a:lnTo>
                    <a:pt x="2439" y="3595"/>
                  </a:lnTo>
                  <a:lnTo>
                    <a:pt x="3095" y="4095"/>
                  </a:lnTo>
                  <a:lnTo>
                    <a:pt x="3439" y="3408"/>
                  </a:lnTo>
                  <a:lnTo>
                    <a:pt x="2783" y="2908"/>
                  </a:lnTo>
                  <a:lnTo>
                    <a:pt x="2752" y="2876"/>
                  </a:lnTo>
                  <a:lnTo>
                    <a:pt x="2752" y="2814"/>
                  </a:lnTo>
                  <a:lnTo>
                    <a:pt x="2752" y="2689"/>
                  </a:lnTo>
                  <a:lnTo>
                    <a:pt x="2814" y="2564"/>
                  </a:lnTo>
                  <a:lnTo>
                    <a:pt x="2908" y="2470"/>
                  </a:lnTo>
                  <a:lnTo>
                    <a:pt x="3814" y="1970"/>
                  </a:lnTo>
                  <a:lnTo>
                    <a:pt x="3814" y="1282"/>
                  </a:lnTo>
                  <a:lnTo>
                    <a:pt x="2908" y="1814"/>
                  </a:lnTo>
                  <a:lnTo>
                    <a:pt x="2814" y="1814"/>
                  </a:lnTo>
                  <a:lnTo>
                    <a:pt x="2752" y="1751"/>
                  </a:lnTo>
                  <a:lnTo>
                    <a:pt x="2752" y="1657"/>
                  </a:lnTo>
                  <a:lnTo>
                    <a:pt x="2783" y="1501"/>
                  </a:lnTo>
                  <a:lnTo>
                    <a:pt x="3439" y="282"/>
                  </a:lnTo>
                  <a:lnTo>
                    <a:pt x="30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7" name="Google Shape;1507;p39"/>
            <p:cNvSpPr/>
            <p:nvPr/>
          </p:nvSpPr>
          <p:spPr>
            <a:xfrm>
              <a:off x="1536369" y="3467672"/>
              <a:ext cx="48103" cy="67313"/>
            </a:xfrm>
            <a:custGeom>
              <a:avLst/>
              <a:gdLst/>
              <a:ahLst/>
              <a:cxnLst/>
              <a:rect l="l" t="t" r="r" b="b"/>
              <a:pathLst>
                <a:path w="939" h="1314" extrusionOk="0">
                  <a:moveTo>
                    <a:pt x="563" y="1"/>
                  </a:moveTo>
                  <a:lnTo>
                    <a:pt x="470" y="32"/>
                  </a:lnTo>
                  <a:lnTo>
                    <a:pt x="376" y="94"/>
                  </a:lnTo>
                  <a:lnTo>
                    <a:pt x="282" y="188"/>
                  </a:lnTo>
                  <a:lnTo>
                    <a:pt x="157" y="407"/>
                  </a:lnTo>
                  <a:lnTo>
                    <a:pt x="63" y="657"/>
                  </a:lnTo>
                  <a:lnTo>
                    <a:pt x="1" y="938"/>
                  </a:lnTo>
                  <a:lnTo>
                    <a:pt x="32" y="1032"/>
                  </a:lnTo>
                  <a:lnTo>
                    <a:pt x="63" y="1157"/>
                  </a:lnTo>
                  <a:lnTo>
                    <a:pt x="95" y="1220"/>
                  </a:lnTo>
                  <a:lnTo>
                    <a:pt x="157" y="1282"/>
                  </a:lnTo>
                  <a:lnTo>
                    <a:pt x="220" y="1313"/>
                  </a:lnTo>
                  <a:lnTo>
                    <a:pt x="376" y="1313"/>
                  </a:lnTo>
                  <a:lnTo>
                    <a:pt x="470" y="1282"/>
                  </a:lnTo>
                  <a:lnTo>
                    <a:pt x="563" y="1220"/>
                  </a:lnTo>
                  <a:lnTo>
                    <a:pt x="657" y="1126"/>
                  </a:lnTo>
                  <a:lnTo>
                    <a:pt x="813" y="907"/>
                  </a:lnTo>
                  <a:lnTo>
                    <a:pt x="907" y="657"/>
                  </a:lnTo>
                  <a:lnTo>
                    <a:pt x="938" y="376"/>
                  </a:lnTo>
                  <a:lnTo>
                    <a:pt x="938" y="282"/>
                  </a:lnTo>
                  <a:lnTo>
                    <a:pt x="907" y="157"/>
                  </a:lnTo>
                  <a:lnTo>
                    <a:pt x="845" y="94"/>
                  </a:lnTo>
                  <a:lnTo>
                    <a:pt x="813" y="32"/>
                  </a:lnTo>
                  <a:lnTo>
                    <a:pt x="720"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8" name="Google Shape;1508;p39"/>
            <p:cNvSpPr/>
            <p:nvPr/>
          </p:nvSpPr>
          <p:spPr>
            <a:xfrm>
              <a:off x="662153" y="3008131"/>
              <a:ext cx="353931" cy="270686"/>
            </a:xfrm>
            <a:custGeom>
              <a:avLst/>
              <a:gdLst/>
              <a:ahLst/>
              <a:cxnLst/>
              <a:rect l="l" t="t" r="r" b="b"/>
              <a:pathLst>
                <a:path w="6909" h="5284" extrusionOk="0">
                  <a:moveTo>
                    <a:pt x="438" y="1"/>
                  </a:moveTo>
                  <a:lnTo>
                    <a:pt x="313" y="32"/>
                  </a:lnTo>
                  <a:lnTo>
                    <a:pt x="219" y="63"/>
                  </a:lnTo>
                  <a:lnTo>
                    <a:pt x="125" y="126"/>
                  </a:lnTo>
                  <a:lnTo>
                    <a:pt x="63" y="220"/>
                  </a:lnTo>
                  <a:lnTo>
                    <a:pt x="0" y="313"/>
                  </a:lnTo>
                  <a:lnTo>
                    <a:pt x="0" y="438"/>
                  </a:lnTo>
                  <a:lnTo>
                    <a:pt x="0" y="938"/>
                  </a:lnTo>
                  <a:lnTo>
                    <a:pt x="63" y="1501"/>
                  </a:lnTo>
                  <a:lnTo>
                    <a:pt x="188" y="2095"/>
                  </a:lnTo>
                  <a:lnTo>
                    <a:pt x="282" y="2376"/>
                  </a:lnTo>
                  <a:lnTo>
                    <a:pt x="375" y="2689"/>
                  </a:lnTo>
                  <a:lnTo>
                    <a:pt x="500" y="2939"/>
                  </a:lnTo>
                  <a:lnTo>
                    <a:pt x="657" y="3189"/>
                  </a:lnTo>
                  <a:lnTo>
                    <a:pt x="844" y="3408"/>
                  </a:lnTo>
                  <a:lnTo>
                    <a:pt x="1063" y="3627"/>
                  </a:lnTo>
                  <a:lnTo>
                    <a:pt x="1282" y="3877"/>
                  </a:lnTo>
                  <a:lnTo>
                    <a:pt x="1532" y="4064"/>
                  </a:lnTo>
                  <a:lnTo>
                    <a:pt x="2094" y="4471"/>
                  </a:lnTo>
                  <a:lnTo>
                    <a:pt x="2688" y="4783"/>
                  </a:lnTo>
                  <a:lnTo>
                    <a:pt x="3282" y="5033"/>
                  </a:lnTo>
                  <a:lnTo>
                    <a:pt x="3564" y="5127"/>
                  </a:lnTo>
                  <a:lnTo>
                    <a:pt x="3876" y="5189"/>
                  </a:lnTo>
                  <a:lnTo>
                    <a:pt x="4157" y="5252"/>
                  </a:lnTo>
                  <a:lnTo>
                    <a:pt x="4408" y="5283"/>
                  </a:lnTo>
                  <a:lnTo>
                    <a:pt x="4720" y="5283"/>
                  </a:lnTo>
                  <a:lnTo>
                    <a:pt x="5033" y="5221"/>
                  </a:lnTo>
                  <a:lnTo>
                    <a:pt x="5345" y="5158"/>
                  </a:lnTo>
                  <a:lnTo>
                    <a:pt x="5627" y="5033"/>
                  </a:lnTo>
                  <a:lnTo>
                    <a:pt x="5908" y="4908"/>
                  </a:lnTo>
                  <a:lnTo>
                    <a:pt x="6189" y="4783"/>
                  </a:lnTo>
                  <a:lnTo>
                    <a:pt x="6658" y="4502"/>
                  </a:lnTo>
                  <a:lnTo>
                    <a:pt x="6783" y="4377"/>
                  </a:lnTo>
                  <a:lnTo>
                    <a:pt x="6846" y="4252"/>
                  </a:lnTo>
                  <a:lnTo>
                    <a:pt x="6908" y="4127"/>
                  </a:lnTo>
                  <a:lnTo>
                    <a:pt x="6908" y="4002"/>
                  </a:lnTo>
                  <a:lnTo>
                    <a:pt x="6877" y="3845"/>
                  </a:lnTo>
                  <a:lnTo>
                    <a:pt x="6814" y="3720"/>
                  </a:lnTo>
                  <a:lnTo>
                    <a:pt x="6752" y="3595"/>
                  </a:lnTo>
                  <a:lnTo>
                    <a:pt x="6627" y="3502"/>
                  </a:lnTo>
                  <a:lnTo>
                    <a:pt x="657" y="63"/>
                  </a:lnTo>
                  <a:lnTo>
                    <a:pt x="532" y="32"/>
                  </a:lnTo>
                  <a:lnTo>
                    <a:pt x="43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9" name="Google Shape;1509;p39"/>
            <p:cNvSpPr/>
            <p:nvPr/>
          </p:nvSpPr>
          <p:spPr>
            <a:xfrm>
              <a:off x="1637232" y="2004218"/>
              <a:ext cx="839106" cy="848686"/>
            </a:xfrm>
            <a:custGeom>
              <a:avLst/>
              <a:gdLst/>
              <a:ahLst/>
              <a:cxnLst/>
              <a:rect l="l" t="t" r="r" b="b"/>
              <a:pathLst>
                <a:path w="16380" h="16567" extrusionOk="0">
                  <a:moveTo>
                    <a:pt x="15536" y="0"/>
                  </a:moveTo>
                  <a:lnTo>
                    <a:pt x="15286" y="32"/>
                  </a:lnTo>
                  <a:lnTo>
                    <a:pt x="15161" y="63"/>
                  </a:lnTo>
                  <a:lnTo>
                    <a:pt x="15036" y="125"/>
                  </a:lnTo>
                  <a:lnTo>
                    <a:pt x="8941" y="3657"/>
                  </a:lnTo>
                  <a:lnTo>
                    <a:pt x="8128" y="4158"/>
                  </a:lnTo>
                  <a:lnTo>
                    <a:pt x="7378" y="4689"/>
                  </a:lnTo>
                  <a:lnTo>
                    <a:pt x="6659" y="5314"/>
                  </a:lnTo>
                  <a:lnTo>
                    <a:pt x="6002" y="5970"/>
                  </a:lnTo>
                  <a:lnTo>
                    <a:pt x="5377" y="6658"/>
                  </a:lnTo>
                  <a:lnTo>
                    <a:pt x="4815" y="7408"/>
                  </a:lnTo>
                  <a:lnTo>
                    <a:pt x="4314" y="8190"/>
                  </a:lnTo>
                  <a:lnTo>
                    <a:pt x="3846" y="9002"/>
                  </a:lnTo>
                  <a:lnTo>
                    <a:pt x="1" y="16567"/>
                  </a:lnTo>
                  <a:lnTo>
                    <a:pt x="15848" y="6721"/>
                  </a:lnTo>
                  <a:lnTo>
                    <a:pt x="16380" y="969"/>
                  </a:lnTo>
                  <a:lnTo>
                    <a:pt x="16380" y="844"/>
                  </a:lnTo>
                  <a:lnTo>
                    <a:pt x="16349" y="719"/>
                  </a:lnTo>
                  <a:lnTo>
                    <a:pt x="16286" y="500"/>
                  </a:lnTo>
                  <a:lnTo>
                    <a:pt x="16161" y="282"/>
                  </a:lnTo>
                  <a:lnTo>
                    <a:pt x="15973" y="157"/>
                  </a:lnTo>
                  <a:lnTo>
                    <a:pt x="15755" y="32"/>
                  </a:lnTo>
                  <a:lnTo>
                    <a:pt x="15536"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0" name="Google Shape;1510;p39"/>
            <p:cNvSpPr/>
            <p:nvPr/>
          </p:nvSpPr>
          <p:spPr>
            <a:xfrm>
              <a:off x="1678878" y="2348452"/>
              <a:ext cx="770257" cy="968814"/>
            </a:xfrm>
            <a:custGeom>
              <a:avLst/>
              <a:gdLst/>
              <a:ahLst/>
              <a:cxnLst/>
              <a:rect l="l" t="t" r="r" b="b"/>
              <a:pathLst>
                <a:path w="15036" h="18912" extrusionOk="0">
                  <a:moveTo>
                    <a:pt x="15035" y="1"/>
                  </a:moveTo>
                  <a:lnTo>
                    <a:pt x="14160" y="595"/>
                  </a:lnTo>
                  <a:lnTo>
                    <a:pt x="12941" y="10659"/>
                  </a:lnTo>
                  <a:lnTo>
                    <a:pt x="1" y="18099"/>
                  </a:lnTo>
                  <a:lnTo>
                    <a:pt x="282" y="18411"/>
                  </a:lnTo>
                  <a:lnTo>
                    <a:pt x="438" y="18661"/>
                  </a:lnTo>
                  <a:lnTo>
                    <a:pt x="595" y="18911"/>
                  </a:lnTo>
                  <a:lnTo>
                    <a:pt x="13691" y="11347"/>
                  </a:lnTo>
                  <a:lnTo>
                    <a:pt x="150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1" name="Google Shape;1511;p39"/>
            <p:cNvSpPr/>
            <p:nvPr/>
          </p:nvSpPr>
          <p:spPr>
            <a:xfrm>
              <a:off x="1661257" y="2647863"/>
              <a:ext cx="621338" cy="374780"/>
            </a:xfrm>
            <a:custGeom>
              <a:avLst/>
              <a:gdLst/>
              <a:ahLst/>
              <a:cxnLst/>
              <a:rect l="l" t="t" r="r" b="b"/>
              <a:pathLst>
                <a:path w="12129" h="7316" extrusionOk="0">
                  <a:moveTo>
                    <a:pt x="12129" y="1"/>
                  </a:moveTo>
                  <a:lnTo>
                    <a:pt x="563" y="6033"/>
                  </a:lnTo>
                  <a:lnTo>
                    <a:pt x="1" y="7002"/>
                  </a:lnTo>
                  <a:lnTo>
                    <a:pt x="563" y="7315"/>
                  </a:lnTo>
                  <a:lnTo>
                    <a:pt x="12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2" name="Google Shape;1512;p39"/>
            <p:cNvSpPr/>
            <p:nvPr/>
          </p:nvSpPr>
          <p:spPr>
            <a:xfrm>
              <a:off x="1608443" y="2955317"/>
              <a:ext cx="107322" cy="102506"/>
            </a:xfrm>
            <a:custGeom>
              <a:avLst/>
              <a:gdLst/>
              <a:ahLst/>
              <a:cxnLst/>
              <a:rect l="l" t="t" r="r" b="b"/>
              <a:pathLst>
                <a:path w="2095" h="2001" extrusionOk="0">
                  <a:moveTo>
                    <a:pt x="1657" y="0"/>
                  </a:moveTo>
                  <a:lnTo>
                    <a:pt x="1563" y="63"/>
                  </a:lnTo>
                  <a:lnTo>
                    <a:pt x="282" y="813"/>
                  </a:lnTo>
                  <a:lnTo>
                    <a:pt x="157" y="875"/>
                  </a:lnTo>
                  <a:lnTo>
                    <a:pt x="63" y="1000"/>
                  </a:lnTo>
                  <a:lnTo>
                    <a:pt x="32" y="1126"/>
                  </a:lnTo>
                  <a:lnTo>
                    <a:pt x="0" y="1282"/>
                  </a:lnTo>
                  <a:lnTo>
                    <a:pt x="0" y="1563"/>
                  </a:lnTo>
                  <a:lnTo>
                    <a:pt x="0" y="1688"/>
                  </a:lnTo>
                  <a:lnTo>
                    <a:pt x="32" y="1813"/>
                  </a:lnTo>
                  <a:lnTo>
                    <a:pt x="94" y="1907"/>
                  </a:lnTo>
                  <a:lnTo>
                    <a:pt x="157" y="1969"/>
                  </a:lnTo>
                  <a:lnTo>
                    <a:pt x="219" y="2001"/>
                  </a:lnTo>
                  <a:lnTo>
                    <a:pt x="407" y="2001"/>
                  </a:lnTo>
                  <a:lnTo>
                    <a:pt x="532" y="1938"/>
                  </a:lnTo>
                  <a:lnTo>
                    <a:pt x="1813" y="1219"/>
                  </a:lnTo>
                  <a:lnTo>
                    <a:pt x="1907" y="1126"/>
                  </a:lnTo>
                  <a:lnTo>
                    <a:pt x="2001" y="1000"/>
                  </a:lnTo>
                  <a:lnTo>
                    <a:pt x="2063" y="875"/>
                  </a:lnTo>
                  <a:lnTo>
                    <a:pt x="2095" y="719"/>
                  </a:lnTo>
                  <a:lnTo>
                    <a:pt x="2095" y="438"/>
                  </a:lnTo>
                  <a:lnTo>
                    <a:pt x="2063" y="313"/>
                  </a:lnTo>
                  <a:lnTo>
                    <a:pt x="2032" y="188"/>
                  </a:lnTo>
                  <a:lnTo>
                    <a:pt x="2001" y="125"/>
                  </a:lnTo>
                  <a:lnTo>
                    <a:pt x="1938" y="31"/>
                  </a:lnTo>
                  <a:lnTo>
                    <a:pt x="1845"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3" name="Google Shape;1513;p39"/>
            <p:cNvSpPr/>
            <p:nvPr/>
          </p:nvSpPr>
          <p:spPr>
            <a:xfrm>
              <a:off x="662153" y="2872025"/>
              <a:ext cx="466017" cy="277090"/>
            </a:xfrm>
            <a:custGeom>
              <a:avLst/>
              <a:gdLst/>
              <a:ahLst/>
              <a:cxnLst/>
              <a:rect l="l" t="t" r="r" b="b"/>
              <a:pathLst>
                <a:path w="9097" h="5409" extrusionOk="0">
                  <a:moveTo>
                    <a:pt x="313" y="1"/>
                  </a:moveTo>
                  <a:lnTo>
                    <a:pt x="0" y="220"/>
                  </a:lnTo>
                  <a:lnTo>
                    <a:pt x="94" y="407"/>
                  </a:lnTo>
                  <a:lnTo>
                    <a:pt x="469" y="876"/>
                  </a:lnTo>
                  <a:lnTo>
                    <a:pt x="750" y="1189"/>
                  </a:lnTo>
                  <a:lnTo>
                    <a:pt x="1125" y="1564"/>
                  </a:lnTo>
                  <a:lnTo>
                    <a:pt x="1532" y="1939"/>
                  </a:lnTo>
                  <a:lnTo>
                    <a:pt x="2032" y="2376"/>
                  </a:lnTo>
                  <a:lnTo>
                    <a:pt x="2626" y="2783"/>
                  </a:lnTo>
                  <a:lnTo>
                    <a:pt x="3282" y="3220"/>
                  </a:lnTo>
                  <a:lnTo>
                    <a:pt x="4032" y="3658"/>
                  </a:lnTo>
                  <a:lnTo>
                    <a:pt x="4845" y="4096"/>
                  </a:lnTo>
                  <a:lnTo>
                    <a:pt x="5752" y="4471"/>
                  </a:lnTo>
                  <a:lnTo>
                    <a:pt x="6752" y="4846"/>
                  </a:lnTo>
                  <a:lnTo>
                    <a:pt x="7846" y="5158"/>
                  </a:lnTo>
                  <a:lnTo>
                    <a:pt x="8408" y="5283"/>
                  </a:lnTo>
                  <a:lnTo>
                    <a:pt x="9034" y="5408"/>
                  </a:lnTo>
                  <a:lnTo>
                    <a:pt x="9096" y="5033"/>
                  </a:lnTo>
                  <a:lnTo>
                    <a:pt x="8502" y="4908"/>
                  </a:lnTo>
                  <a:lnTo>
                    <a:pt x="7940" y="4783"/>
                  </a:lnTo>
                  <a:lnTo>
                    <a:pt x="6877" y="4471"/>
                  </a:lnTo>
                  <a:lnTo>
                    <a:pt x="5908" y="4127"/>
                  </a:lnTo>
                  <a:lnTo>
                    <a:pt x="5001" y="3720"/>
                  </a:lnTo>
                  <a:lnTo>
                    <a:pt x="4220" y="3314"/>
                  </a:lnTo>
                  <a:lnTo>
                    <a:pt x="3501" y="2908"/>
                  </a:lnTo>
                  <a:lnTo>
                    <a:pt x="2845" y="2470"/>
                  </a:lnTo>
                  <a:lnTo>
                    <a:pt x="2282" y="2064"/>
                  </a:lnTo>
                  <a:lnTo>
                    <a:pt x="1813" y="1657"/>
                  </a:lnTo>
                  <a:lnTo>
                    <a:pt x="1376" y="1282"/>
                  </a:lnTo>
                  <a:lnTo>
                    <a:pt x="1063" y="907"/>
                  </a:lnTo>
                  <a:lnTo>
                    <a:pt x="782" y="626"/>
                  </a:lnTo>
                  <a:lnTo>
                    <a:pt x="438" y="157"/>
                  </a:lnTo>
                  <a:lnTo>
                    <a:pt x="344" y="63"/>
                  </a:lnTo>
                  <a:lnTo>
                    <a:pt x="313" y="32"/>
                  </a:lnTo>
                  <a:lnTo>
                    <a:pt x="3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4" name="Google Shape;1514;p39"/>
            <p:cNvSpPr/>
            <p:nvPr/>
          </p:nvSpPr>
          <p:spPr>
            <a:xfrm>
              <a:off x="1629241" y="2766347"/>
              <a:ext cx="179399" cy="128171"/>
            </a:xfrm>
            <a:custGeom>
              <a:avLst/>
              <a:gdLst/>
              <a:ahLst/>
              <a:cxnLst/>
              <a:rect l="l" t="t" r="r" b="b"/>
              <a:pathLst>
                <a:path w="3502" h="2502" extrusionOk="0">
                  <a:moveTo>
                    <a:pt x="1345" y="1"/>
                  </a:moveTo>
                  <a:lnTo>
                    <a:pt x="1157" y="32"/>
                  </a:lnTo>
                  <a:lnTo>
                    <a:pt x="1001" y="63"/>
                  </a:lnTo>
                  <a:lnTo>
                    <a:pt x="813" y="126"/>
                  </a:lnTo>
                  <a:lnTo>
                    <a:pt x="657" y="188"/>
                  </a:lnTo>
                  <a:lnTo>
                    <a:pt x="532" y="282"/>
                  </a:lnTo>
                  <a:lnTo>
                    <a:pt x="407" y="407"/>
                  </a:lnTo>
                  <a:lnTo>
                    <a:pt x="282" y="532"/>
                  </a:lnTo>
                  <a:lnTo>
                    <a:pt x="188" y="657"/>
                  </a:lnTo>
                  <a:lnTo>
                    <a:pt x="94" y="845"/>
                  </a:lnTo>
                  <a:lnTo>
                    <a:pt x="32" y="1001"/>
                  </a:lnTo>
                  <a:lnTo>
                    <a:pt x="1" y="1189"/>
                  </a:lnTo>
                  <a:lnTo>
                    <a:pt x="1" y="1376"/>
                  </a:lnTo>
                  <a:lnTo>
                    <a:pt x="1" y="1501"/>
                  </a:lnTo>
                  <a:lnTo>
                    <a:pt x="63" y="1626"/>
                  </a:lnTo>
                  <a:lnTo>
                    <a:pt x="126" y="1751"/>
                  </a:lnTo>
                  <a:lnTo>
                    <a:pt x="251" y="1814"/>
                  </a:lnTo>
                  <a:lnTo>
                    <a:pt x="813" y="2158"/>
                  </a:lnTo>
                  <a:lnTo>
                    <a:pt x="1157" y="2314"/>
                  </a:lnTo>
                  <a:lnTo>
                    <a:pt x="1501" y="2439"/>
                  </a:lnTo>
                  <a:lnTo>
                    <a:pt x="1845" y="2470"/>
                  </a:lnTo>
                  <a:lnTo>
                    <a:pt x="2220" y="2501"/>
                  </a:lnTo>
                  <a:lnTo>
                    <a:pt x="2876" y="2439"/>
                  </a:lnTo>
                  <a:lnTo>
                    <a:pt x="3033" y="2408"/>
                  </a:lnTo>
                  <a:lnTo>
                    <a:pt x="3189" y="2345"/>
                  </a:lnTo>
                  <a:lnTo>
                    <a:pt x="3314" y="2251"/>
                  </a:lnTo>
                  <a:lnTo>
                    <a:pt x="3408" y="2158"/>
                  </a:lnTo>
                  <a:lnTo>
                    <a:pt x="3470" y="2001"/>
                  </a:lnTo>
                  <a:lnTo>
                    <a:pt x="3501" y="1876"/>
                  </a:lnTo>
                  <a:lnTo>
                    <a:pt x="3501" y="1720"/>
                  </a:lnTo>
                  <a:lnTo>
                    <a:pt x="3470" y="1564"/>
                  </a:lnTo>
                  <a:lnTo>
                    <a:pt x="3314" y="1220"/>
                  </a:lnTo>
                  <a:lnTo>
                    <a:pt x="3095" y="939"/>
                  </a:lnTo>
                  <a:lnTo>
                    <a:pt x="2845" y="689"/>
                  </a:lnTo>
                  <a:lnTo>
                    <a:pt x="2533" y="470"/>
                  </a:lnTo>
                  <a:lnTo>
                    <a:pt x="2032" y="188"/>
                  </a:lnTo>
                  <a:lnTo>
                    <a:pt x="1876" y="95"/>
                  </a:lnTo>
                  <a:lnTo>
                    <a:pt x="1689" y="32"/>
                  </a:lnTo>
                  <a:lnTo>
                    <a:pt x="1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5" name="Google Shape;1515;p39"/>
            <p:cNvSpPr/>
            <p:nvPr/>
          </p:nvSpPr>
          <p:spPr>
            <a:xfrm>
              <a:off x="2545102" y="1912935"/>
              <a:ext cx="200248" cy="325090"/>
            </a:xfrm>
            <a:custGeom>
              <a:avLst/>
              <a:gdLst/>
              <a:ahLst/>
              <a:cxnLst/>
              <a:rect l="l" t="t" r="r" b="b"/>
              <a:pathLst>
                <a:path w="3909" h="6346" extrusionOk="0">
                  <a:moveTo>
                    <a:pt x="501" y="1"/>
                  </a:moveTo>
                  <a:lnTo>
                    <a:pt x="1" y="4752"/>
                  </a:lnTo>
                  <a:lnTo>
                    <a:pt x="1" y="4971"/>
                  </a:lnTo>
                  <a:lnTo>
                    <a:pt x="1" y="5189"/>
                  </a:lnTo>
                  <a:lnTo>
                    <a:pt x="63" y="5377"/>
                  </a:lnTo>
                  <a:lnTo>
                    <a:pt x="126" y="5564"/>
                  </a:lnTo>
                  <a:lnTo>
                    <a:pt x="220" y="5721"/>
                  </a:lnTo>
                  <a:lnTo>
                    <a:pt x="345" y="5877"/>
                  </a:lnTo>
                  <a:lnTo>
                    <a:pt x="501" y="6002"/>
                  </a:lnTo>
                  <a:lnTo>
                    <a:pt x="657" y="6127"/>
                  </a:lnTo>
                  <a:lnTo>
                    <a:pt x="814" y="6221"/>
                  </a:lnTo>
                  <a:lnTo>
                    <a:pt x="1001" y="6283"/>
                  </a:lnTo>
                  <a:lnTo>
                    <a:pt x="1157" y="6346"/>
                  </a:lnTo>
                  <a:lnTo>
                    <a:pt x="1564" y="6346"/>
                  </a:lnTo>
                  <a:lnTo>
                    <a:pt x="1751" y="6315"/>
                  </a:lnTo>
                  <a:lnTo>
                    <a:pt x="1970" y="6252"/>
                  </a:lnTo>
                  <a:lnTo>
                    <a:pt x="2158" y="6158"/>
                  </a:lnTo>
                  <a:lnTo>
                    <a:pt x="3908" y="5158"/>
                  </a:lnTo>
                  <a:lnTo>
                    <a:pt x="3908" y="5127"/>
                  </a:lnTo>
                  <a:lnTo>
                    <a:pt x="1032" y="751"/>
                  </a:lnTo>
                  <a:lnTo>
                    <a:pt x="782" y="344"/>
                  </a:lnTo>
                  <a:lnTo>
                    <a:pt x="501"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6" name="Google Shape;1516;p39"/>
            <p:cNvSpPr/>
            <p:nvPr/>
          </p:nvSpPr>
          <p:spPr>
            <a:xfrm>
              <a:off x="1078464" y="3019349"/>
              <a:ext cx="361922" cy="169768"/>
            </a:xfrm>
            <a:custGeom>
              <a:avLst/>
              <a:gdLst/>
              <a:ahLst/>
              <a:cxnLst/>
              <a:rect l="l" t="t" r="r" b="b"/>
              <a:pathLst>
                <a:path w="7065" h="3314" extrusionOk="0">
                  <a:moveTo>
                    <a:pt x="4314" y="1"/>
                  </a:moveTo>
                  <a:lnTo>
                    <a:pt x="3595" y="63"/>
                  </a:lnTo>
                  <a:lnTo>
                    <a:pt x="2907" y="157"/>
                  </a:lnTo>
                  <a:lnTo>
                    <a:pt x="2563" y="251"/>
                  </a:lnTo>
                  <a:lnTo>
                    <a:pt x="2251" y="344"/>
                  </a:lnTo>
                  <a:lnTo>
                    <a:pt x="1938" y="469"/>
                  </a:lnTo>
                  <a:lnTo>
                    <a:pt x="1657" y="594"/>
                  </a:lnTo>
                  <a:lnTo>
                    <a:pt x="1407" y="751"/>
                  </a:lnTo>
                  <a:lnTo>
                    <a:pt x="1157" y="938"/>
                  </a:lnTo>
                  <a:lnTo>
                    <a:pt x="938" y="1095"/>
                  </a:lnTo>
                  <a:lnTo>
                    <a:pt x="750" y="1282"/>
                  </a:lnTo>
                  <a:lnTo>
                    <a:pt x="406" y="1657"/>
                  </a:lnTo>
                  <a:lnTo>
                    <a:pt x="281" y="1845"/>
                  </a:lnTo>
                  <a:lnTo>
                    <a:pt x="156" y="2032"/>
                  </a:lnTo>
                  <a:lnTo>
                    <a:pt x="63" y="2220"/>
                  </a:lnTo>
                  <a:lnTo>
                    <a:pt x="31" y="2376"/>
                  </a:lnTo>
                  <a:lnTo>
                    <a:pt x="0" y="2532"/>
                  </a:lnTo>
                  <a:lnTo>
                    <a:pt x="0" y="2689"/>
                  </a:lnTo>
                  <a:lnTo>
                    <a:pt x="31" y="2814"/>
                  </a:lnTo>
                  <a:lnTo>
                    <a:pt x="94" y="2907"/>
                  </a:lnTo>
                  <a:lnTo>
                    <a:pt x="219" y="2970"/>
                  </a:lnTo>
                  <a:lnTo>
                    <a:pt x="375" y="3064"/>
                  </a:lnTo>
                  <a:lnTo>
                    <a:pt x="594" y="3126"/>
                  </a:lnTo>
                  <a:lnTo>
                    <a:pt x="844" y="3189"/>
                  </a:lnTo>
                  <a:lnTo>
                    <a:pt x="1469" y="3251"/>
                  </a:lnTo>
                  <a:lnTo>
                    <a:pt x="2188" y="3314"/>
                  </a:lnTo>
                  <a:lnTo>
                    <a:pt x="2938" y="3283"/>
                  </a:lnTo>
                  <a:lnTo>
                    <a:pt x="3689" y="3220"/>
                  </a:lnTo>
                  <a:lnTo>
                    <a:pt x="4064" y="3158"/>
                  </a:lnTo>
                  <a:lnTo>
                    <a:pt x="4407" y="3095"/>
                  </a:lnTo>
                  <a:lnTo>
                    <a:pt x="4751" y="3001"/>
                  </a:lnTo>
                  <a:lnTo>
                    <a:pt x="5033" y="2907"/>
                  </a:lnTo>
                  <a:lnTo>
                    <a:pt x="5314" y="2782"/>
                  </a:lnTo>
                  <a:lnTo>
                    <a:pt x="5595" y="2595"/>
                  </a:lnTo>
                  <a:lnTo>
                    <a:pt x="5845" y="2407"/>
                  </a:lnTo>
                  <a:lnTo>
                    <a:pt x="6095" y="2220"/>
                  </a:lnTo>
                  <a:lnTo>
                    <a:pt x="6314" y="2001"/>
                  </a:lnTo>
                  <a:lnTo>
                    <a:pt x="6502" y="1751"/>
                  </a:lnTo>
                  <a:lnTo>
                    <a:pt x="6689" y="1532"/>
                  </a:lnTo>
                  <a:lnTo>
                    <a:pt x="6846" y="1282"/>
                  </a:lnTo>
                  <a:lnTo>
                    <a:pt x="6939" y="1063"/>
                  </a:lnTo>
                  <a:lnTo>
                    <a:pt x="7033" y="844"/>
                  </a:lnTo>
                  <a:lnTo>
                    <a:pt x="7064" y="657"/>
                  </a:lnTo>
                  <a:lnTo>
                    <a:pt x="7064" y="469"/>
                  </a:lnTo>
                  <a:lnTo>
                    <a:pt x="7002" y="313"/>
                  </a:lnTo>
                  <a:lnTo>
                    <a:pt x="6908" y="188"/>
                  </a:lnTo>
                  <a:lnTo>
                    <a:pt x="6752" y="126"/>
                  </a:lnTo>
                  <a:lnTo>
                    <a:pt x="6533" y="94"/>
                  </a:lnTo>
                  <a:lnTo>
                    <a:pt x="6095" y="32"/>
                  </a:lnTo>
                  <a:lnTo>
                    <a:pt x="55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7" name="Google Shape;1517;p39"/>
            <p:cNvSpPr/>
            <p:nvPr/>
          </p:nvSpPr>
          <p:spPr>
            <a:xfrm>
              <a:off x="604473" y="2539010"/>
              <a:ext cx="97742" cy="363510"/>
            </a:xfrm>
            <a:custGeom>
              <a:avLst/>
              <a:gdLst/>
              <a:ahLst/>
              <a:cxnLst/>
              <a:rect l="l" t="t" r="r" b="b"/>
              <a:pathLst>
                <a:path w="1908" h="7096" extrusionOk="0">
                  <a:moveTo>
                    <a:pt x="1908" y="0"/>
                  </a:moveTo>
                  <a:lnTo>
                    <a:pt x="1658" y="250"/>
                  </a:lnTo>
                  <a:lnTo>
                    <a:pt x="1408" y="532"/>
                  </a:lnTo>
                  <a:lnTo>
                    <a:pt x="1095" y="938"/>
                  </a:lnTo>
                  <a:lnTo>
                    <a:pt x="782" y="1438"/>
                  </a:lnTo>
                  <a:lnTo>
                    <a:pt x="470" y="2001"/>
                  </a:lnTo>
                  <a:lnTo>
                    <a:pt x="345" y="2313"/>
                  </a:lnTo>
                  <a:lnTo>
                    <a:pt x="220" y="2657"/>
                  </a:lnTo>
                  <a:lnTo>
                    <a:pt x="126" y="3001"/>
                  </a:lnTo>
                  <a:lnTo>
                    <a:pt x="63" y="3376"/>
                  </a:lnTo>
                  <a:lnTo>
                    <a:pt x="1" y="4064"/>
                  </a:lnTo>
                  <a:lnTo>
                    <a:pt x="1" y="4689"/>
                  </a:lnTo>
                  <a:lnTo>
                    <a:pt x="32" y="5220"/>
                  </a:lnTo>
                  <a:lnTo>
                    <a:pt x="157" y="5689"/>
                  </a:lnTo>
                  <a:lnTo>
                    <a:pt x="282" y="6096"/>
                  </a:lnTo>
                  <a:lnTo>
                    <a:pt x="470" y="6439"/>
                  </a:lnTo>
                  <a:lnTo>
                    <a:pt x="657" y="6689"/>
                  </a:lnTo>
                  <a:lnTo>
                    <a:pt x="845" y="6908"/>
                  </a:lnTo>
                  <a:lnTo>
                    <a:pt x="1032" y="7033"/>
                  </a:lnTo>
                  <a:lnTo>
                    <a:pt x="1189" y="7096"/>
                  </a:lnTo>
                  <a:lnTo>
                    <a:pt x="1345" y="7096"/>
                  </a:lnTo>
                  <a:lnTo>
                    <a:pt x="1501" y="7033"/>
                  </a:lnTo>
                  <a:lnTo>
                    <a:pt x="1595" y="6908"/>
                  </a:lnTo>
                  <a:lnTo>
                    <a:pt x="1689" y="6752"/>
                  </a:lnTo>
                  <a:lnTo>
                    <a:pt x="1720" y="6564"/>
                  </a:lnTo>
                  <a:lnTo>
                    <a:pt x="1751" y="6346"/>
                  </a:lnTo>
                  <a:lnTo>
                    <a:pt x="19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8" name="Google Shape;1518;p39"/>
            <p:cNvSpPr/>
            <p:nvPr/>
          </p:nvSpPr>
          <p:spPr>
            <a:xfrm>
              <a:off x="2540338" y="2335646"/>
              <a:ext cx="97691" cy="131347"/>
            </a:xfrm>
            <a:custGeom>
              <a:avLst/>
              <a:gdLst/>
              <a:ahLst/>
              <a:cxnLst/>
              <a:rect l="l" t="t" r="r" b="b"/>
              <a:pathLst>
                <a:path w="1907" h="2564" extrusionOk="0">
                  <a:moveTo>
                    <a:pt x="1063" y="1"/>
                  </a:moveTo>
                  <a:lnTo>
                    <a:pt x="938" y="32"/>
                  </a:lnTo>
                  <a:lnTo>
                    <a:pt x="782" y="94"/>
                  </a:lnTo>
                  <a:lnTo>
                    <a:pt x="625" y="219"/>
                  </a:lnTo>
                  <a:lnTo>
                    <a:pt x="469" y="344"/>
                  </a:lnTo>
                  <a:lnTo>
                    <a:pt x="344" y="532"/>
                  </a:lnTo>
                  <a:lnTo>
                    <a:pt x="219" y="720"/>
                  </a:lnTo>
                  <a:lnTo>
                    <a:pt x="125" y="938"/>
                  </a:lnTo>
                  <a:lnTo>
                    <a:pt x="63" y="1157"/>
                  </a:lnTo>
                  <a:lnTo>
                    <a:pt x="0" y="1376"/>
                  </a:lnTo>
                  <a:lnTo>
                    <a:pt x="0" y="1595"/>
                  </a:lnTo>
                  <a:lnTo>
                    <a:pt x="0" y="1814"/>
                  </a:lnTo>
                  <a:lnTo>
                    <a:pt x="63" y="2001"/>
                  </a:lnTo>
                  <a:lnTo>
                    <a:pt x="156" y="2157"/>
                  </a:lnTo>
                  <a:lnTo>
                    <a:pt x="281" y="2251"/>
                  </a:lnTo>
                  <a:lnTo>
                    <a:pt x="844" y="2564"/>
                  </a:lnTo>
                  <a:lnTo>
                    <a:pt x="1907" y="438"/>
                  </a:lnTo>
                  <a:lnTo>
                    <a:pt x="1313" y="63"/>
                  </a:lnTo>
                  <a:lnTo>
                    <a:pt x="1188" y="32"/>
                  </a:lnTo>
                  <a:lnTo>
                    <a:pt x="1063"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9" name="Google Shape;1519;p39"/>
            <p:cNvSpPr/>
            <p:nvPr/>
          </p:nvSpPr>
          <p:spPr>
            <a:xfrm>
              <a:off x="2570766" y="2353267"/>
              <a:ext cx="80069" cy="116952"/>
            </a:xfrm>
            <a:custGeom>
              <a:avLst/>
              <a:gdLst/>
              <a:ahLst/>
              <a:cxnLst/>
              <a:rect l="l" t="t" r="r" b="b"/>
              <a:pathLst>
                <a:path w="1563" h="2283" extrusionOk="0">
                  <a:moveTo>
                    <a:pt x="1094" y="0"/>
                  </a:moveTo>
                  <a:lnTo>
                    <a:pt x="938" y="32"/>
                  </a:lnTo>
                  <a:lnTo>
                    <a:pt x="781" y="94"/>
                  </a:lnTo>
                  <a:lnTo>
                    <a:pt x="625" y="219"/>
                  </a:lnTo>
                  <a:lnTo>
                    <a:pt x="469" y="344"/>
                  </a:lnTo>
                  <a:lnTo>
                    <a:pt x="344" y="532"/>
                  </a:lnTo>
                  <a:lnTo>
                    <a:pt x="219" y="719"/>
                  </a:lnTo>
                  <a:lnTo>
                    <a:pt x="125" y="938"/>
                  </a:lnTo>
                  <a:lnTo>
                    <a:pt x="63" y="1157"/>
                  </a:lnTo>
                  <a:lnTo>
                    <a:pt x="0" y="1376"/>
                  </a:lnTo>
                  <a:lnTo>
                    <a:pt x="0" y="1595"/>
                  </a:lnTo>
                  <a:lnTo>
                    <a:pt x="0" y="1813"/>
                  </a:lnTo>
                  <a:lnTo>
                    <a:pt x="63" y="1970"/>
                  </a:lnTo>
                  <a:lnTo>
                    <a:pt x="125" y="2095"/>
                  </a:lnTo>
                  <a:lnTo>
                    <a:pt x="219" y="2220"/>
                  </a:lnTo>
                  <a:lnTo>
                    <a:pt x="344" y="2251"/>
                  </a:lnTo>
                  <a:lnTo>
                    <a:pt x="469" y="2282"/>
                  </a:lnTo>
                  <a:lnTo>
                    <a:pt x="625" y="2251"/>
                  </a:lnTo>
                  <a:lnTo>
                    <a:pt x="781" y="2188"/>
                  </a:lnTo>
                  <a:lnTo>
                    <a:pt x="938" y="2063"/>
                  </a:lnTo>
                  <a:lnTo>
                    <a:pt x="1094" y="1938"/>
                  </a:lnTo>
                  <a:lnTo>
                    <a:pt x="1219" y="1751"/>
                  </a:lnTo>
                  <a:lnTo>
                    <a:pt x="1344" y="1563"/>
                  </a:lnTo>
                  <a:lnTo>
                    <a:pt x="1438" y="1345"/>
                  </a:lnTo>
                  <a:lnTo>
                    <a:pt x="1500" y="1126"/>
                  </a:lnTo>
                  <a:lnTo>
                    <a:pt x="1532" y="907"/>
                  </a:lnTo>
                  <a:lnTo>
                    <a:pt x="1563" y="688"/>
                  </a:lnTo>
                  <a:lnTo>
                    <a:pt x="1532" y="501"/>
                  </a:lnTo>
                  <a:lnTo>
                    <a:pt x="1500" y="313"/>
                  </a:lnTo>
                  <a:lnTo>
                    <a:pt x="1438" y="188"/>
                  </a:lnTo>
                  <a:lnTo>
                    <a:pt x="1344" y="94"/>
                  </a:lnTo>
                  <a:lnTo>
                    <a:pt x="1219" y="32"/>
                  </a:lnTo>
                  <a:lnTo>
                    <a:pt x="1094"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0" name="Google Shape;1520;p39"/>
            <p:cNvSpPr/>
            <p:nvPr/>
          </p:nvSpPr>
          <p:spPr>
            <a:xfrm>
              <a:off x="2581934" y="2370888"/>
              <a:ext cx="57733" cy="81708"/>
            </a:xfrm>
            <a:custGeom>
              <a:avLst/>
              <a:gdLst/>
              <a:ahLst/>
              <a:cxnLst/>
              <a:rect l="l" t="t" r="r" b="b"/>
              <a:pathLst>
                <a:path w="1127" h="1595" extrusionOk="0">
                  <a:moveTo>
                    <a:pt x="657" y="0"/>
                  </a:moveTo>
                  <a:lnTo>
                    <a:pt x="563" y="63"/>
                  </a:lnTo>
                  <a:lnTo>
                    <a:pt x="438" y="157"/>
                  </a:lnTo>
                  <a:lnTo>
                    <a:pt x="345" y="250"/>
                  </a:lnTo>
                  <a:lnTo>
                    <a:pt x="157" y="500"/>
                  </a:lnTo>
                  <a:lnTo>
                    <a:pt x="32" y="813"/>
                  </a:lnTo>
                  <a:lnTo>
                    <a:pt x="1" y="969"/>
                  </a:lnTo>
                  <a:lnTo>
                    <a:pt x="1" y="1126"/>
                  </a:lnTo>
                  <a:lnTo>
                    <a:pt x="1" y="1251"/>
                  </a:lnTo>
                  <a:lnTo>
                    <a:pt x="32" y="1376"/>
                  </a:lnTo>
                  <a:lnTo>
                    <a:pt x="95" y="1469"/>
                  </a:lnTo>
                  <a:lnTo>
                    <a:pt x="157" y="1563"/>
                  </a:lnTo>
                  <a:lnTo>
                    <a:pt x="251" y="1594"/>
                  </a:lnTo>
                  <a:lnTo>
                    <a:pt x="438" y="1594"/>
                  </a:lnTo>
                  <a:lnTo>
                    <a:pt x="563" y="1532"/>
                  </a:lnTo>
                  <a:lnTo>
                    <a:pt x="657" y="1469"/>
                  </a:lnTo>
                  <a:lnTo>
                    <a:pt x="782" y="1344"/>
                  </a:lnTo>
                  <a:lnTo>
                    <a:pt x="939" y="1094"/>
                  </a:lnTo>
                  <a:lnTo>
                    <a:pt x="1064" y="782"/>
                  </a:lnTo>
                  <a:lnTo>
                    <a:pt x="1095" y="625"/>
                  </a:lnTo>
                  <a:lnTo>
                    <a:pt x="1126" y="469"/>
                  </a:lnTo>
                  <a:lnTo>
                    <a:pt x="1095" y="344"/>
                  </a:lnTo>
                  <a:lnTo>
                    <a:pt x="1064" y="219"/>
                  </a:lnTo>
                  <a:lnTo>
                    <a:pt x="1032" y="125"/>
                  </a:lnTo>
                  <a:lnTo>
                    <a:pt x="939" y="63"/>
                  </a:lnTo>
                  <a:lnTo>
                    <a:pt x="876" y="0"/>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1" name="Google Shape;1521;p39"/>
            <p:cNvSpPr/>
            <p:nvPr/>
          </p:nvSpPr>
          <p:spPr>
            <a:xfrm>
              <a:off x="2593152" y="2385283"/>
              <a:ext cx="35296" cy="52918"/>
            </a:xfrm>
            <a:custGeom>
              <a:avLst/>
              <a:gdLst/>
              <a:ahLst/>
              <a:cxnLst/>
              <a:rect l="l" t="t" r="r" b="b"/>
              <a:pathLst>
                <a:path w="689" h="1033" extrusionOk="0">
                  <a:moveTo>
                    <a:pt x="469" y="1"/>
                  </a:moveTo>
                  <a:lnTo>
                    <a:pt x="344" y="63"/>
                  </a:lnTo>
                  <a:lnTo>
                    <a:pt x="188" y="157"/>
                  </a:lnTo>
                  <a:lnTo>
                    <a:pt x="94" y="344"/>
                  </a:lnTo>
                  <a:lnTo>
                    <a:pt x="1" y="532"/>
                  </a:lnTo>
                  <a:lnTo>
                    <a:pt x="1" y="720"/>
                  </a:lnTo>
                  <a:lnTo>
                    <a:pt x="1" y="876"/>
                  </a:lnTo>
                  <a:lnTo>
                    <a:pt x="94" y="1001"/>
                  </a:lnTo>
                  <a:lnTo>
                    <a:pt x="157" y="1032"/>
                  </a:lnTo>
                  <a:lnTo>
                    <a:pt x="188" y="1032"/>
                  </a:lnTo>
                  <a:lnTo>
                    <a:pt x="344" y="1001"/>
                  </a:lnTo>
                  <a:lnTo>
                    <a:pt x="469" y="876"/>
                  </a:lnTo>
                  <a:lnTo>
                    <a:pt x="595" y="720"/>
                  </a:lnTo>
                  <a:lnTo>
                    <a:pt x="657" y="532"/>
                  </a:lnTo>
                  <a:lnTo>
                    <a:pt x="688" y="313"/>
                  </a:lnTo>
                  <a:lnTo>
                    <a:pt x="657" y="157"/>
                  </a:lnTo>
                  <a:lnTo>
                    <a:pt x="595" y="63"/>
                  </a:lnTo>
                  <a:lnTo>
                    <a:pt x="532" y="32"/>
                  </a:lnTo>
                  <a:lnTo>
                    <a:pt x="469"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2" name="Google Shape;1522;p39"/>
            <p:cNvSpPr/>
            <p:nvPr/>
          </p:nvSpPr>
          <p:spPr>
            <a:xfrm>
              <a:off x="2604370" y="2402904"/>
              <a:ext cx="11270" cy="17673"/>
            </a:xfrm>
            <a:custGeom>
              <a:avLst/>
              <a:gdLst/>
              <a:ahLst/>
              <a:cxnLst/>
              <a:rect l="l" t="t" r="r" b="b"/>
              <a:pathLst>
                <a:path w="220" h="345" extrusionOk="0">
                  <a:moveTo>
                    <a:pt x="157" y="0"/>
                  </a:moveTo>
                  <a:lnTo>
                    <a:pt x="125" y="32"/>
                  </a:lnTo>
                  <a:lnTo>
                    <a:pt x="32" y="125"/>
                  </a:lnTo>
                  <a:lnTo>
                    <a:pt x="0" y="250"/>
                  </a:lnTo>
                  <a:lnTo>
                    <a:pt x="0" y="282"/>
                  </a:lnTo>
                  <a:lnTo>
                    <a:pt x="32" y="313"/>
                  </a:lnTo>
                  <a:lnTo>
                    <a:pt x="63" y="344"/>
                  </a:lnTo>
                  <a:lnTo>
                    <a:pt x="125" y="313"/>
                  </a:lnTo>
                  <a:lnTo>
                    <a:pt x="188" y="250"/>
                  </a:lnTo>
                  <a:lnTo>
                    <a:pt x="219" y="125"/>
                  </a:lnTo>
                  <a:lnTo>
                    <a:pt x="219" y="63"/>
                  </a:lnTo>
                  <a:lnTo>
                    <a:pt x="188" y="32"/>
                  </a:lnTo>
                  <a:lnTo>
                    <a:pt x="157"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3" name="Google Shape;1523;p39"/>
            <p:cNvSpPr/>
            <p:nvPr/>
          </p:nvSpPr>
          <p:spPr>
            <a:xfrm>
              <a:off x="2409047" y="2266799"/>
              <a:ext cx="890334" cy="1208969"/>
            </a:xfrm>
            <a:custGeom>
              <a:avLst/>
              <a:gdLst/>
              <a:ahLst/>
              <a:cxnLst/>
              <a:rect l="l" t="t" r="r" b="b"/>
              <a:pathLst>
                <a:path w="17380" h="23600" extrusionOk="0">
                  <a:moveTo>
                    <a:pt x="13628" y="1"/>
                  </a:moveTo>
                  <a:lnTo>
                    <a:pt x="13441" y="32"/>
                  </a:lnTo>
                  <a:lnTo>
                    <a:pt x="13253" y="63"/>
                  </a:lnTo>
                  <a:lnTo>
                    <a:pt x="13066" y="126"/>
                  </a:lnTo>
                  <a:lnTo>
                    <a:pt x="12909" y="219"/>
                  </a:lnTo>
                  <a:lnTo>
                    <a:pt x="12753" y="313"/>
                  </a:lnTo>
                  <a:lnTo>
                    <a:pt x="12597" y="438"/>
                  </a:lnTo>
                  <a:lnTo>
                    <a:pt x="12472" y="594"/>
                  </a:lnTo>
                  <a:lnTo>
                    <a:pt x="12378" y="751"/>
                  </a:lnTo>
                  <a:lnTo>
                    <a:pt x="12284" y="907"/>
                  </a:lnTo>
                  <a:lnTo>
                    <a:pt x="12222" y="1095"/>
                  </a:lnTo>
                  <a:lnTo>
                    <a:pt x="12190" y="1282"/>
                  </a:lnTo>
                  <a:lnTo>
                    <a:pt x="12159" y="1470"/>
                  </a:lnTo>
                  <a:lnTo>
                    <a:pt x="12159" y="20599"/>
                  </a:lnTo>
                  <a:lnTo>
                    <a:pt x="12159" y="20881"/>
                  </a:lnTo>
                  <a:lnTo>
                    <a:pt x="12097" y="21162"/>
                  </a:lnTo>
                  <a:lnTo>
                    <a:pt x="12003" y="21443"/>
                  </a:lnTo>
                  <a:lnTo>
                    <a:pt x="11878" y="21724"/>
                  </a:lnTo>
                  <a:lnTo>
                    <a:pt x="11690" y="21943"/>
                  </a:lnTo>
                  <a:lnTo>
                    <a:pt x="11503" y="22162"/>
                  </a:lnTo>
                  <a:lnTo>
                    <a:pt x="11284" y="22381"/>
                  </a:lnTo>
                  <a:lnTo>
                    <a:pt x="11034" y="22537"/>
                  </a:lnTo>
                  <a:lnTo>
                    <a:pt x="10784" y="22662"/>
                  </a:lnTo>
                  <a:lnTo>
                    <a:pt x="10534" y="22756"/>
                  </a:lnTo>
                  <a:lnTo>
                    <a:pt x="10284" y="22787"/>
                  </a:lnTo>
                  <a:lnTo>
                    <a:pt x="10002" y="22818"/>
                  </a:lnTo>
                  <a:lnTo>
                    <a:pt x="9721" y="22787"/>
                  </a:lnTo>
                  <a:lnTo>
                    <a:pt x="9471" y="22756"/>
                  </a:lnTo>
                  <a:lnTo>
                    <a:pt x="9190" y="22662"/>
                  </a:lnTo>
                  <a:lnTo>
                    <a:pt x="8940" y="22537"/>
                  </a:lnTo>
                  <a:lnTo>
                    <a:pt x="8252" y="22131"/>
                  </a:lnTo>
                  <a:lnTo>
                    <a:pt x="8158" y="22037"/>
                  </a:lnTo>
                  <a:lnTo>
                    <a:pt x="8064" y="21943"/>
                  </a:lnTo>
                  <a:lnTo>
                    <a:pt x="8002" y="21787"/>
                  </a:lnTo>
                  <a:lnTo>
                    <a:pt x="7971" y="21631"/>
                  </a:lnTo>
                  <a:lnTo>
                    <a:pt x="8002" y="21506"/>
                  </a:lnTo>
                  <a:lnTo>
                    <a:pt x="8064" y="21349"/>
                  </a:lnTo>
                  <a:lnTo>
                    <a:pt x="8158" y="21224"/>
                  </a:lnTo>
                  <a:lnTo>
                    <a:pt x="8252" y="21131"/>
                  </a:lnTo>
                  <a:lnTo>
                    <a:pt x="9002" y="20724"/>
                  </a:lnTo>
                  <a:lnTo>
                    <a:pt x="9127" y="20630"/>
                  </a:lnTo>
                  <a:lnTo>
                    <a:pt x="9252" y="20505"/>
                  </a:lnTo>
                  <a:lnTo>
                    <a:pt x="9377" y="20412"/>
                  </a:lnTo>
                  <a:lnTo>
                    <a:pt x="9471" y="20255"/>
                  </a:lnTo>
                  <a:lnTo>
                    <a:pt x="9534" y="20130"/>
                  </a:lnTo>
                  <a:lnTo>
                    <a:pt x="9565" y="19974"/>
                  </a:lnTo>
                  <a:lnTo>
                    <a:pt x="9627" y="19787"/>
                  </a:lnTo>
                  <a:lnTo>
                    <a:pt x="9627" y="19630"/>
                  </a:lnTo>
                  <a:lnTo>
                    <a:pt x="9627" y="19474"/>
                  </a:lnTo>
                  <a:lnTo>
                    <a:pt x="9565" y="19286"/>
                  </a:lnTo>
                  <a:lnTo>
                    <a:pt x="9534" y="19161"/>
                  </a:lnTo>
                  <a:lnTo>
                    <a:pt x="9471" y="19005"/>
                  </a:lnTo>
                  <a:lnTo>
                    <a:pt x="9377" y="18880"/>
                  </a:lnTo>
                  <a:lnTo>
                    <a:pt x="9252" y="18755"/>
                  </a:lnTo>
                  <a:lnTo>
                    <a:pt x="9127" y="18630"/>
                  </a:lnTo>
                  <a:lnTo>
                    <a:pt x="9002" y="18536"/>
                  </a:lnTo>
                  <a:lnTo>
                    <a:pt x="8721" y="18411"/>
                  </a:lnTo>
                  <a:lnTo>
                    <a:pt x="8440" y="18317"/>
                  </a:lnTo>
                  <a:lnTo>
                    <a:pt x="8158" y="18255"/>
                  </a:lnTo>
                  <a:lnTo>
                    <a:pt x="7846" y="18224"/>
                  </a:lnTo>
                  <a:lnTo>
                    <a:pt x="7564" y="18255"/>
                  </a:lnTo>
                  <a:lnTo>
                    <a:pt x="7252" y="18317"/>
                  </a:lnTo>
                  <a:lnTo>
                    <a:pt x="6970" y="18411"/>
                  </a:lnTo>
                  <a:lnTo>
                    <a:pt x="6689" y="18536"/>
                  </a:lnTo>
                  <a:lnTo>
                    <a:pt x="3407" y="20443"/>
                  </a:lnTo>
                  <a:lnTo>
                    <a:pt x="3126" y="20568"/>
                  </a:lnTo>
                  <a:lnTo>
                    <a:pt x="2844" y="20662"/>
                  </a:lnTo>
                  <a:lnTo>
                    <a:pt x="2532" y="20724"/>
                  </a:lnTo>
                  <a:lnTo>
                    <a:pt x="2219" y="20755"/>
                  </a:lnTo>
                  <a:lnTo>
                    <a:pt x="1907" y="20724"/>
                  </a:lnTo>
                  <a:lnTo>
                    <a:pt x="1625" y="20662"/>
                  </a:lnTo>
                  <a:lnTo>
                    <a:pt x="1313" y="20568"/>
                  </a:lnTo>
                  <a:lnTo>
                    <a:pt x="1032" y="20443"/>
                  </a:lnTo>
                  <a:lnTo>
                    <a:pt x="906" y="20349"/>
                  </a:lnTo>
                  <a:lnTo>
                    <a:pt x="844" y="20255"/>
                  </a:lnTo>
                  <a:lnTo>
                    <a:pt x="781" y="20130"/>
                  </a:lnTo>
                  <a:lnTo>
                    <a:pt x="781" y="19974"/>
                  </a:lnTo>
                  <a:lnTo>
                    <a:pt x="781" y="19849"/>
                  </a:lnTo>
                  <a:lnTo>
                    <a:pt x="844" y="19724"/>
                  </a:lnTo>
                  <a:lnTo>
                    <a:pt x="906" y="19599"/>
                  </a:lnTo>
                  <a:lnTo>
                    <a:pt x="1032" y="19536"/>
                  </a:lnTo>
                  <a:lnTo>
                    <a:pt x="4345" y="17630"/>
                  </a:lnTo>
                  <a:lnTo>
                    <a:pt x="4626" y="17442"/>
                  </a:lnTo>
                  <a:lnTo>
                    <a:pt x="4876" y="17223"/>
                  </a:lnTo>
                  <a:lnTo>
                    <a:pt x="5095" y="16973"/>
                  </a:lnTo>
                  <a:lnTo>
                    <a:pt x="5251" y="16692"/>
                  </a:lnTo>
                  <a:lnTo>
                    <a:pt x="5408" y="16411"/>
                  </a:lnTo>
                  <a:lnTo>
                    <a:pt x="5501" y="16098"/>
                  </a:lnTo>
                  <a:lnTo>
                    <a:pt x="5595" y="15754"/>
                  </a:lnTo>
                  <a:lnTo>
                    <a:pt x="5595" y="15442"/>
                  </a:lnTo>
                  <a:lnTo>
                    <a:pt x="5595" y="4377"/>
                  </a:lnTo>
                  <a:lnTo>
                    <a:pt x="5595" y="4127"/>
                  </a:lnTo>
                  <a:lnTo>
                    <a:pt x="5533" y="3908"/>
                  </a:lnTo>
                  <a:lnTo>
                    <a:pt x="5470" y="3689"/>
                  </a:lnTo>
                  <a:lnTo>
                    <a:pt x="5376" y="3470"/>
                  </a:lnTo>
                  <a:lnTo>
                    <a:pt x="5220" y="3283"/>
                  </a:lnTo>
                  <a:lnTo>
                    <a:pt x="5095" y="3095"/>
                  </a:lnTo>
                  <a:lnTo>
                    <a:pt x="4907" y="2939"/>
                  </a:lnTo>
                  <a:lnTo>
                    <a:pt x="4720" y="2814"/>
                  </a:lnTo>
                  <a:lnTo>
                    <a:pt x="4314" y="2564"/>
                  </a:lnTo>
                  <a:lnTo>
                    <a:pt x="4157" y="2532"/>
                  </a:lnTo>
                  <a:lnTo>
                    <a:pt x="4001" y="2532"/>
                  </a:lnTo>
                  <a:lnTo>
                    <a:pt x="3876" y="2595"/>
                  </a:lnTo>
                  <a:lnTo>
                    <a:pt x="3782" y="2720"/>
                  </a:lnTo>
                  <a:lnTo>
                    <a:pt x="3720" y="2876"/>
                  </a:lnTo>
                  <a:lnTo>
                    <a:pt x="3720" y="3001"/>
                  </a:lnTo>
                  <a:lnTo>
                    <a:pt x="3782" y="3158"/>
                  </a:lnTo>
                  <a:lnTo>
                    <a:pt x="3907" y="3251"/>
                  </a:lnTo>
                  <a:lnTo>
                    <a:pt x="4314" y="3501"/>
                  </a:lnTo>
                  <a:lnTo>
                    <a:pt x="4532" y="3658"/>
                  </a:lnTo>
                  <a:lnTo>
                    <a:pt x="4689" y="3845"/>
                  </a:lnTo>
                  <a:lnTo>
                    <a:pt x="4782" y="4095"/>
                  </a:lnTo>
                  <a:lnTo>
                    <a:pt x="4814" y="4377"/>
                  </a:lnTo>
                  <a:lnTo>
                    <a:pt x="4814" y="15442"/>
                  </a:lnTo>
                  <a:lnTo>
                    <a:pt x="4814" y="15661"/>
                  </a:lnTo>
                  <a:lnTo>
                    <a:pt x="4751" y="15879"/>
                  </a:lnTo>
                  <a:lnTo>
                    <a:pt x="4689" y="16098"/>
                  </a:lnTo>
                  <a:lnTo>
                    <a:pt x="4595" y="16317"/>
                  </a:lnTo>
                  <a:lnTo>
                    <a:pt x="4470" y="16504"/>
                  </a:lnTo>
                  <a:lnTo>
                    <a:pt x="4314" y="16661"/>
                  </a:lnTo>
                  <a:lnTo>
                    <a:pt x="4157" y="16817"/>
                  </a:lnTo>
                  <a:lnTo>
                    <a:pt x="3938" y="16942"/>
                  </a:lnTo>
                  <a:lnTo>
                    <a:pt x="656" y="18849"/>
                  </a:lnTo>
                  <a:lnTo>
                    <a:pt x="500" y="18943"/>
                  </a:lnTo>
                  <a:lnTo>
                    <a:pt x="375" y="19068"/>
                  </a:lnTo>
                  <a:lnTo>
                    <a:pt x="250" y="19193"/>
                  </a:lnTo>
                  <a:lnTo>
                    <a:pt x="156" y="19318"/>
                  </a:lnTo>
                  <a:lnTo>
                    <a:pt x="94" y="19474"/>
                  </a:lnTo>
                  <a:lnTo>
                    <a:pt x="31" y="19630"/>
                  </a:lnTo>
                  <a:lnTo>
                    <a:pt x="0" y="19818"/>
                  </a:lnTo>
                  <a:lnTo>
                    <a:pt x="0" y="19974"/>
                  </a:lnTo>
                  <a:lnTo>
                    <a:pt x="0" y="20162"/>
                  </a:lnTo>
                  <a:lnTo>
                    <a:pt x="31" y="20318"/>
                  </a:lnTo>
                  <a:lnTo>
                    <a:pt x="94" y="20474"/>
                  </a:lnTo>
                  <a:lnTo>
                    <a:pt x="156" y="20630"/>
                  </a:lnTo>
                  <a:lnTo>
                    <a:pt x="250" y="20787"/>
                  </a:lnTo>
                  <a:lnTo>
                    <a:pt x="375" y="20912"/>
                  </a:lnTo>
                  <a:lnTo>
                    <a:pt x="500" y="21006"/>
                  </a:lnTo>
                  <a:lnTo>
                    <a:pt x="656" y="21099"/>
                  </a:lnTo>
                  <a:lnTo>
                    <a:pt x="1032" y="21287"/>
                  </a:lnTo>
                  <a:lnTo>
                    <a:pt x="1407" y="21412"/>
                  </a:lnTo>
                  <a:lnTo>
                    <a:pt x="1813" y="21506"/>
                  </a:lnTo>
                  <a:lnTo>
                    <a:pt x="2219" y="21537"/>
                  </a:lnTo>
                  <a:lnTo>
                    <a:pt x="2626" y="21506"/>
                  </a:lnTo>
                  <a:lnTo>
                    <a:pt x="3032" y="21412"/>
                  </a:lnTo>
                  <a:lnTo>
                    <a:pt x="3438" y="21287"/>
                  </a:lnTo>
                  <a:lnTo>
                    <a:pt x="3813" y="21099"/>
                  </a:lnTo>
                  <a:lnTo>
                    <a:pt x="7095" y="19224"/>
                  </a:lnTo>
                  <a:lnTo>
                    <a:pt x="7283" y="19130"/>
                  </a:lnTo>
                  <a:lnTo>
                    <a:pt x="7471" y="19068"/>
                  </a:lnTo>
                  <a:lnTo>
                    <a:pt x="7658" y="19036"/>
                  </a:lnTo>
                  <a:lnTo>
                    <a:pt x="7846" y="19005"/>
                  </a:lnTo>
                  <a:lnTo>
                    <a:pt x="8033" y="19036"/>
                  </a:lnTo>
                  <a:lnTo>
                    <a:pt x="8252" y="19068"/>
                  </a:lnTo>
                  <a:lnTo>
                    <a:pt x="8440" y="19130"/>
                  </a:lnTo>
                  <a:lnTo>
                    <a:pt x="8596" y="19224"/>
                  </a:lnTo>
                  <a:lnTo>
                    <a:pt x="8721" y="19318"/>
                  </a:lnTo>
                  <a:lnTo>
                    <a:pt x="8815" y="19443"/>
                  </a:lnTo>
                  <a:lnTo>
                    <a:pt x="8846" y="19536"/>
                  </a:lnTo>
                  <a:lnTo>
                    <a:pt x="8846" y="19630"/>
                  </a:lnTo>
                  <a:lnTo>
                    <a:pt x="8846" y="19724"/>
                  </a:lnTo>
                  <a:lnTo>
                    <a:pt x="8815" y="19818"/>
                  </a:lnTo>
                  <a:lnTo>
                    <a:pt x="8721" y="19943"/>
                  </a:lnTo>
                  <a:lnTo>
                    <a:pt x="8596" y="20037"/>
                  </a:lnTo>
                  <a:lnTo>
                    <a:pt x="7877" y="20474"/>
                  </a:lnTo>
                  <a:lnTo>
                    <a:pt x="7721" y="20568"/>
                  </a:lnTo>
                  <a:lnTo>
                    <a:pt x="7596" y="20693"/>
                  </a:lnTo>
                  <a:lnTo>
                    <a:pt x="7471" y="20818"/>
                  </a:lnTo>
                  <a:lnTo>
                    <a:pt x="7377" y="20974"/>
                  </a:lnTo>
                  <a:lnTo>
                    <a:pt x="7314" y="21131"/>
                  </a:lnTo>
                  <a:lnTo>
                    <a:pt x="7252" y="21287"/>
                  </a:lnTo>
                  <a:lnTo>
                    <a:pt x="7220" y="21474"/>
                  </a:lnTo>
                  <a:lnTo>
                    <a:pt x="7189" y="21631"/>
                  </a:lnTo>
                  <a:lnTo>
                    <a:pt x="7220" y="21818"/>
                  </a:lnTo>
                  <a:lnTo>
                    <a:pt x="7252" y="22006"/>
                  </a:lnTo>
                  <a:lnTo>
                    <a:pt x="7314" y="22162"/>
                  </a:lnTo>
                  <a:lnTo>
                    <a:pt x="7377" y="22318"/>
                  </a:lnTo>
                  <a:lnTo>
                    <a:pt x="7471" y="22475"/>
                  </a:lnTo>
                  <a:lnTo>
                    <a:pt x="7596" y="22600"/>
                  </a:lnTo>
                  <a:lnTo>
                    <a:pt x="7721" y="22725"/>
                  </a:lnTo>
                  <a:lnTo>
                    <a:pt x="7877" y="22818"/>
                  </a:lnTo>
                  <a:lnTo>
                    <a:pt x="8565" y="23194"/>
                  </a:lnTo>
                  <a:lnTo>
                    <a:pt x="8908" y="23381"/>
                  </a:lnTo>
                  <a:lnTo>
                    <a:pt x="9252" y="23506"/>
                  </a:lnTo>
                  <a:lnTo>
                    <a:pt x="9627" y="23569"/>
                  </a:lnTo>
                  <a:lnTo>
                    <a:pt x="10002" y="23600"/>
                  </a:lnTo>
                  <a:lnTo>
                    <a:pt x="10377" y="23569"/>
                  </a:lnTo>
                  <a:lnTo>
                    <a:pt x="10721" y="23506"/>
                  </a:lnTo>
                  <a:lnTo>
                    <a:pt x="11096" y="23381"/>
                  </a:lnTo>
                  <a:lnTo>
                    <a:pt x="11440" y="23194"/>
                  </a:lnTo>
                  <a:lnTo>
                    <a:pt x="11753" y="22975"/>
                  </a:lnTo>
                  <a:lnTo>
                    <a:pt x="12065" y="22725"/>
                  </a:lnTo>
                  <a:lnTo>
                    <a:pt x="12315" y="22412"/>
                  </a:lnTo>
                  <a:lnTo>
                    <a:pt x="12534" y="22100"/>
                  </a:lnTo>
                  <a:lnTo>
                    <a:pt x="12722" y="21756"/>
                  </a:lnTo>
                  <a:lnTo>
                    <a:pt x="12847" y="21381"/>
                  </a:lnTo>
                  <a:lnTo>
                    <a:pt x="12909" y="20974"/>
                  </a:lnTo>
                  <a:lnTo>
                    <a:pt x="12941" y="20599"/>
                  </a:lnTo>
                  <a:lnTo>
                    <a:pt x="12941" y="1470"/>
                  </a:lnTo>
                  <a:lnTo>
                    <a:pt x="12972" y="1282"/>
                  </a:lnTo>
                  <a:lnTo>
                    <a:pt x="13034" y="1126"/>
                  </a:lnTo>
                  <a:lnTo>
                    <a:pt x="13159" y="1001"/>
                  </a:lnTo>
                  <a:lnTo>
                    <a:pt x="13284" y="876"/>
                  </a:lnTo>
                  <a:lnTo>
                    <a:pt x="13472" y="813"/>
                  </a:lnTo>
                  <a:lnTo>
                    <a:pt x="13628" y="782"/>
                  </a:lnTo>
                  <a:lnTo>
                    <a:pt x="13816" y="813"/>
                  </a:lnTo>
                  <a:lnTo>
                    <a:pt x="13972" y="876"/>
                  </a:lnTo>
                  <a:lnTo>
                    <a:pt x="16785" y="2501"/>
                  </a:lnTo>
                  <a:lnTo>
                    <a:pt x="16942" y="2564"/>
                  </a:lnTo>
                  <a:lnTo>
                    <a:pt x="17098" y="2532"/>
                  </a:lnTo>
                  <a:lnTo>
                    <a:pt x="17223" y="2470"/>
                  </a:lnTo>
                  <a:lnTo>
                    <a:pt x="17317" y="2376"/>
                  </a:lnTo>
                  <a:lnTo>
                    <a:pt x="17379" y="2220"/>
                  </a:lnTo>
                  <a:lnTo>
                    <a:pt x="17348" y="2064"/>
                  </a:lnTo>
                  <a:lnTo>
                    <a:pt x="17285" y="1938"/>
                  </a:lnTo>
                  <a:lnTo>
                    <a:pt x="17192" y="1845"/>
                  </a:lnTo>
                  <a:lnTo>
                    <a:pt x="14378" y="219"/>
                  </a:lnTo>
                  <a:lnTo>
                    <a:pt x="14191" y="126"/>
                  </a:lnTo>
                  <a:lnTo>
                    <a:pt x="14003" y="63"/>
                  </a:lnTo>
                  <a:lnTo>
                    <a:pt x="13816" y="32"/>
                  </a:lnTo>
                  <a:lnTo>
                    <a:pt x="1362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4" name="Google Shape;1524;p39"/>
            <p:cNvSpPr/>
            <p:nvPr/>
          </p:nvSpPr>
          <p:spPr>
            <a:xfrm>
              <a:off x="3102334" y="1866525"/>
              <a:ext cx="915948" cy="2030402"/>
            </a:xfrm>
            <a:custGeom>
              <a:avLst/>
              <a:gdLst/>
              <a:ahLst/>
              <a:cxnLst/>
              <a:rect l="l" t="t" r="r" b="b"/>
              <a:pathLst>
                <a:path w="17880" h="39635" extrusionOk="0">
                  <a:moveTo>
                    <a:pt x="4189" y="0"/>
                  </a:moveTo>
                  <a:lnTo>
                    <a:pt x="3908" y="63"/>
                  </a:lnTo>
                  <a:lnTo>
                    <a:pt x="3626" y="156"/>
                  </a:lnTo>
                  <a:lnTo>
                    <a:pt x="3345" y="313"/>
                  </a:lnTo>
                  <a:lnTo>
                    <a:pt x="2970" y="532"/>
                  </a:lnTo>
                  <a:lnTo>
                    <a:pt x="2595" y="782"/>
                  </a:lnTo>
                  <a:lnTo>
                    <a:pt x="2251" y="1063"/>
                  </a:lnTo>
                  <a:lnTo>
                    <a:pt x="1938" y="1375"/>
                  </a:lnTo>
                  <a:lnTo>
                    <a:pt x="1657" y="1688"/>
                  </a:lnTo>
                  <a:lnTo>
                    <a:pt x="1376" y="2032"/>
                  </a:lnTo>
                  <a:lnTo>
                    <a:pt x="1126" y="2376"/>
                  </a:lnTo>
                  <a:lnTo>
                    <a:pt x="907" y="2751"/>
                  </a:lnTo>
                  <a:lnTo>
                    <a:pt x="688" y="3126"/>
                  </a:lnTo>
                  <a:lnTo>
                    <a:pt x="532" y="3501"/>
                  </a:lnTo>
                  <a:lnTo>
                    <a:pt x="376" y="3907"/>
                  </a:lnTo>
                  <a:lnTo>
                    <a:pt x="251" y="4345"/>
                  </a:lnTo>
                  <a:lnTo>
                    <a:pt x="125" y="4751"/>
                  </a:lnTo>
                  <a:lnTo>
                    <a:pt x="63" y="5189"/>
                  </a:lnTo>
                  <a:lnTo>
                    <a:pt x="32" y="5627"/>
                  </a:lnTo>
                  <a:lnTo>
                    <a:pt x="0" y="6064"/>
                  </a:lnTo>
                  <a:lnTo>
                    <a:pt x="0" y="32539"/>
                  </a:lnTo>
                  <a:lnTo>
                    <a:pt x="12253" y="39635"/>
                  </a:lnTo>
                  <a:lnTo>
                    <a:pt x="17880" y="7408"/>
                  </a:lnTo>
                  <a:lnTo>
                    <a:pt x="5627" y="313"/>
                  </a:lnTo>
                  <a:lnTo>
                    <a:pt x="5564" y="281"/>
                  </a:lnTo>
                  <a:lnTo>
                    <a:pt x="5533" y="281"/>
                  </a:lnTo>
                  <a:lnTo>
                    <a:pt x="5283" y="156"/>
                  </a:lnTo>
                  <a:lnTo>
                    <a:pt x="5033" y="63"/>
                  </a:lnTo>
                  <a:lnTo>
                    <a:pt x="4752" y="31"/>
                  </a:lnTo>
                  <a:lnTo>
                    <a:pt x="447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5" name="Google Shape;1525;p39"/>
            <p:cNvSpPr/>
            <p:nvPr/>
          </p:nvSpPr>
          <p:spPr>
            <a:xfrm>
              <a:off x="3730001" y="2229968"/>
              <a:ext cx="344300" cy="1666943"/>
            </a:xfrm>
            <a:custGeom>
              <a:avLst/>
              <a:gdLst/>
              <a:ahLst/>
              <a:cxnLst/>
              <a:rect l="l" t="t" r="r" b="b"/>
              <a:pathLst>
                <a:path w="6721" h="32540" extrusionOk="0">
                  <a:moveTo>
                    <a:pt x="4189" y="1"/>
                  </a:moveTo>
                  <a:lnTo>
                    <a:pt x="3908" y="63"/>
                  </a:lnTo>
                  <a:lnTo>
                    <a:pt x="3626" y="157"/>
                  </a:lnTo>
                  <a:lnTo>
                    <a:pt x="3345" y="313"/>
                  </a:lnTo>
                  <a:lnTo>
                    <a:pt x="2939" y="532"/>
                  </a:lnTo>
                  <a:lnTo>
                    <a:pt x="2595" y="782"/>
                  </a:lnTo>
                  <a:lnTo>
                    <a:pt x="2251" y="1063"/>
                  </a:lnTo>
                  <a:lnTo>
                    <a:pt x="1938" y="1376"/>
                  </a:lnTo>
                  <a:lnTo>
                    <a:pt x="1657" y="1689"/>
                  </a:lnTo>
                  <a:lnTo>
                    <a:pt x="1376" y="2032"/>
                  </a:lnTo>
                  <a:lnTo>
                    <a:pt x="1126" y="2376"/>
                  </a:lnTo>
                  <a:lnTo>
                    <a:pt x="907" y="2751"/>
                  </a:lnTo>
                  <a:lnTo>
                    <a:pt x="688" y="3126"/>
                  </a:lnTo>
                  <a:lnTo>
                    <a:pt x="500" y="3501"/>
                  </a:lnTo>
                  <a:lnTo>
                    <a:pt x="344" y="3908"/>
                  </a:lnTo>
                  <a:lnTo>
                    <a:pt x="219" y="4345"/>
                  </a:lnTo>
                  <a:lnTo>
                    <a:pt x="125" y="4752"/>
                  </a:lnTo>
                  <a:lnTo>
                    <a:pt x="63" y="5189"/>
                  </a:lnTo>
                  <a:lnTo>
                    <a:pt x="0" y="5627"/>
                  </a:lnTo>
                  <a:lnTo>
                    <a:pt x="0" y="6065"/>
                  </a:lnTo>
                  <a:lnTo>
                    <a:pt x="0" y="32540"/>
                  </a:lnTo>
                  <a:lnTo>
                    <a:pt x="6721" y="28664"/>
                  </a:lnTo>
                  <a:lnTo>
                    <a:pt x="6721" y="2251"/>
                  </a:lnTo>
                  <a:lnTo>
                    <a:pt x="6689" y="1939"/>
                  </a:lnTo>
                  <a:lnTo>
                    <a:pt x="6627" y="1626"/>
                  </a:lnTo>
                  <a:lnTo>
                    <a:pt x="6533" y="1345"/>
                  </a:lnTo>
                  <a:lnTo>
                    <a:pt x="6408" y="1095"/>
                  </a:lnTo>
                  <a:lnTo>
                    <a:pt x="6221" y="845"/>
                  </a:lnTo>
                  <a:lnTo>
                    <a:pt x="6033" y="657"/>
                  </a:lnTo>
                  <a:lnTo>
                    <a:pt x="5814" y="469"/>
                  </a:lnTo>
                  <a:lnTo>
                    <a:pt x="5595" y="313"/>
                  </a:lnTo>
                  <a:lnTo>
                    <a:pt x="5345" y="188"/>
                  </a:lnTo>
                  <a:lnTo>
                    <a:pt x="5064" y="94"/>
                  </a:lnTo>
                  <a:lnTo>
                    <a:pt x="4783" y="32"/>
                  </a:lnTo>
                  <a:lnTo>
                    <a:pt x="450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6" name="Google Shape;1526;p39"/>
            <p:cNvSpPr/>
            <p:nvPr/>
          </p:nvSpPr>
          <p:spPr>
            <a:xfrm>
              <a:off x="3150384" y="2210758"/>
              <a:ext cx="542858" cy="866308"/>
            </a:xfrm>
            <a:custGeom>
              <a:avLst/>
              <a:gdLst/>
              <a:ahLst/>
              <a:cxnLst/>
              <a:rect l="l" t="t" r="r" b="b"/>
              <a:pathLst>
                <a:path w="10597" h="16911" extrusionOk="0">
                  <a:moveTo>
                    <a:pt x="0" y="1"/>
                  </a:moveTo>
                  <a:lnTo>
                    <a:pt x="0" y="10878"/>
                  </a:lnTo>
                  <a:lnTo>
                    <a:pt x="10596" y="16911"/>
                  </a:lnTo>
                  <a:lnTo>
                    <a:pt x="10596" y="6064"/>
                  </a:lnTo>
                  <a:lnTo>
                    <a:pt x="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7" name="Google Shape;1527;p39"/>
            <p:cNvSpPr/>
            <p:nvPr/>
          </p:nvSpPr>
          <p:spPr>
            <a:xfrm>
              <a:off x="3523459" y="2466936"/>
              <a:ext cx="144154" cy="107322"/>
            </a:xfrm>
            <a:custGeom>
              <a:avLst/>
              <a:gdLst/>
              <a:ahLst/>
              <a:cxnLst/>
              <a:rect l="l" t="t" r="r" b="b"/>
              <a:pathLst>
                <a:path w="2814" h="2095" extrusionOk="0">
                  <a:moveTo>
                    <a:pt x="281" y="1"/>
                  </a:moveTo>
                  <a:lnTo>
                    <a:pt x="156" y="63"/>
                  </a:lnTo>
                  <a:lnTo>
                    <a:pt x="63" y="157"/>
                  </a:lnTo>
                  <a:lnTo>
                    <a:pt x="31" y="220"/>
                  </a:lnTo>
                  <a:lnTo>
                    <a:pt x="0" y="282"/>
                  </a:lnTo>
                  <a:lnTo>
                    <a:pt x="31" y="470"/>
                  </a:lnTo>
                  <a:lnTo>
                    <a:pt x="94" y="626"/>
                  </a:lnTo>
                  <a:lnTo>
                    <a:pt x="219" y="751"/>
                  </a:lnTo>
                  <a:lnTo>
                    <a:pt x="344" y="876"/>
                  </a:lnTo>
                  <a:lnTo>
                    <a:pt x="2407" y="2064"/>
                  </a:lnTo>
                  <a:lnTo>
                    <a:pt x="2501" y="2095"/>
                  </a:lnTo>
                  <a:lnTo>
                    <a:pt x="2563" y="2095"/>
                  </a:lnTo>
                  <a:lnTo>
                    <a:pt x="2688" y="2064"/>
                  </a:lnTo>
                  <a:lnTo>
                    <a:pt x="2782" y="1970"/>
                  </a:lnTo>
                  <a:lnTo>
                    <a:pt x="2813" y="1907"/>
                  </a:lnTo>
                  <a:lnTo>
                    <a:pt x="2813" y="1845"/>
                  </a:lnTo>
                  <a:lnTo>
                    <a:pt x="2813" y="1657"/>
                  </a:lnTo>
                  <a:lnTo>
                    <a:pt x="2720" y="1501"/>
                  </a:lnTo>
                  <a:lnTo>
                    <a:pt x="2626" y="1345"/>
                  </a:lnTo>
                  <a:lnTo>
                    <a:pt x="2469" y="1251"/>
                  </a:lnTo>
                  <a:lnTo>
                    <a:pt x="406" y="63"/>
                  </a:lnTo>
                  <a:lnTo>
                    <a:pt x="344" y="32"/>
                  </a:lnTo>
                  <a:lnTo>
                    <a:pt x="2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8" name="Google Shape;1528;p39"/>
            <p:cNvSpPr/>
            <p:nvPr/>
          </p:nvSpPr>
          <p:spPr>
            <a:xfrm>
              <a:off x="3288078" y="2751953"/>
              <a:ext cx="233802" cy="156961"/>
            </a:xfrm>
            <a:custGeom>
              <a:avLst/>
              <a:gdLst/>
              <a:ahLst/>
              <a:cxnLst/>
              <a:rect l="l" t="t" r="r" b="b"/>
              <a:pathLst>
                <a:path w="4564" h="3064" extrusionOk="0">
                  <a:moveTo>
                    <a:pt x="250" y="1"/>
                  </a:moveTo>
                  <a:lnTo>
                    <a:pt x="125" y="32"/>
                  </a:lnTo>
                  <a:lnTo>
                    <a:pt x="32" y="126"/>
                  </a:lnTo>
                  <a:lnTo>
                    <a:pt x="0" y="188"/>
                  </a:lnTo>
                  <a:lnTo>
                    <a:pt x="0" y="251"/>
                  </a:lnTo>
                  <a:lnTo>
                    <a:pt x="0" y="438"/>
                  </a:lnTo>
                  <a:lnTo>
                    <a:pt x="94" y="594"/>
                  </a:lnTo>
                  <a:lnTo>
                    <a:pt x="188" y="751"/>
                  </a:lnTo>
                  <a:lnTo>
                    <a:pt x="344" y="844"/>
                  </a:lnTo>
                  <a:lnTo>
                    <a:pt x="4158" y="3033"/>
                  </a:lnTo>
                  <a:lnTo>
                    <a:pt x="4251" y="3033"/>
                  </a:lnTo>
                  <a:lnTo>
                    <a:pt x="4314" y="3064"/>
                  </a:lnTo>
                  <a:lnTo>
                    <a:pt x="4439" y="3033"/>
                  </a:lnTo>
                  <a:lnTo>
                    <a:pt x="4533" y="2907"/>
                  </a:lnTo>
                  <a:lnTo>
                    <a:pt x="4564" y="2845"/>
                  </a:lnTo>
                  <a:lnTo>
                    <a:pt x="4564" y="2782"/>
                  </a:lnTo>
                  <a:lnTo>
                    <a:pt x="4564" y="2595"/>
                  </a:lnTo>
                  <a:lnTo>
                    <a:pt x="4470" y="2439"/>
                  </a:lnTo>
                  <a:lnTo>
                    <a:pt x="4376" y="2314"/>
                  </a:lnTo>
                  <a:lnTo>
                    <a:pt x="4220" y="2189"/>
                  </a:lnTo>
                  <a:lnTo>
                    <a:pt x="375" y="32"/>
                  </a:lnTo>
                  <a:lnTo>
                    <a:pt x="3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9" name="Google Shape;1529;p39"/>
            <p:cNvSpPr/>
            <p:nvPr/>
          </p:nvSpPr>
          <p:spPr>
            <a:xfrm>
              <a:off x="3180812" y="2881655"/>
              <a:ext cx="446755" cy="277038"/>
            </a:xfrm>
            <a:custGeom>
              <a:avLst/>
              <a:gdLst/>
              <a:ahLst/>
              <a:cxnLst/>
              <a:rect l="l" t="t" r="r" b="b"/>
              <a:pathLst>
                <a:path w="8721" h="5408" extrusionOk="0">
                  <a:moveTo>
                    <a:pt x="281" y="0"/>
                  </a:moveTo>
                  <a:lnTo>
                    <a:pt x="156" y="32"/>
                  </a:lnTo>
                  <a:lnTo>
                    <a:pt x="63" y="125"/>
                  </a:lnTo>
                  <a:lnTo>
                    <a:pt x="31" y="188"/>
                  </a:lnTo>
                  <a:lnTo>
                    <a:pt x="0" y="250"/>
                  </a:lnTo>
                  <a:lnTo>
                    <a:pt x="31" y="438"/>
                  </a:lnTo>
                  <a:lnTo>
                    <a:pt x="94" y="594"/>
                  </a:lnTo>
                  <a:lnTo>
                    <a:pt x="219" y="751"/>
                  </a:lnTo>
                  <a:lnTo>
                    <a:pt x="344" y="844"/>
                  </a:lnTo>
                  <a:lnTo>
                    <a:pt x="8346" y="5377"/>
                  </a:lnTo>
                  <a:lnTo>
                    <a:pt x="8408" y="5377"/>
                  </a:lnTo>
                  <a:lnTo>
                    <a:pt x="8471" y="5408"/>
                  </a:lnTo>
                  <a:lnTo>
                    <a:pt x="8596" y="5377"/>
                  </a:lnTo>
                  <a:lnTo>
                    <a:pt x="8690" y="5283"/>
                  </a:lnTo>
                  <a:lnTo>
                    <a:pt x="8721" y="5189"/>
                  </a:lnTo>
                  <a:lnTo>
                    <a:pt x="8721" y="5127"/>
                  </a:lnTo>
                  <a:lnTo>
                    <a:pt x="8721" y="4939"/>
                  </a:lnTo>
                  <a:lnTo>
                    <a:pt x="8658" y="4783"/>
                  </a:lnTo>
                  <a:lnTo>
                    <a:pt x="8533" y="4658"/>
                  </a:lnTo>
                  <a:lnTo>
                    <a:pt x="8408" y="4533"/>
                  </a:lnTo>
                  <a:lnTo>
                    <a:pt x="406" y="32"/>
                  </a:lnTo>
                  <a:lnTo>
                    <a:pt x="3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0" name="Google Shape;1530;p39"/>
            <p:cNvSpPr/>
            <p:nvPr/>
          </p:nvSpPr>
          <p:spPr>
            <a:xfrm>
              <a:off x="3305699" y="2537422"/>
              <a:ext cx="198609" cy="145742"/>
            </a:xfrm>
            <a:custGeom>
              <a:avLst/>
              <a:gdLst/>
              <a:ahLst/>
              <a:cxnLst/>
              <a:rect l="l" t="t" r="r" b="b"/>
              <a:pathLst>
                <a:path w="3877" h="2845" extrusionOk="0">
                  <a:moveTo>
                    <a:pt x="3876" y="0"/>
                  </a:moveTo>
                  <a:lnTo>
                    <a:pt x="813" y="781"/>
                  </a:lnTo>
                  <a:lnTo>
                    <a:pt x="1719" y="1282"/>
                  </a:lnTo>
                  <a:lnTo>
                    <a:pt x="0" y="2844"/>
                  </a:lnTo>
                  <a:lnTo>
                    <a:pt x="3032" y="2063"/>
                  </a:lnTo>
                  <a:lnTo>
                    <a:pt x="2157" y="1532"/>
                  </a:lnTo>
                  <a:lnTo>
                    <a:pt x="3876"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1" name="Google Shape;1531;p39"/>
            <p:cNvSpPr/>
            <p:nvPr/>
          </p:nvSpPr>
          <p:spPr>
            <a:xfrm>
              <a:off x="3187215" y="2274790"/>
              <a:ext cx="54455" cy="89751"/>
            </a:xfrm>
            <a:custGeom>
              <a:avLst/>
              <a:gdLst/>
              <a:ahLst/>
              <a:cxnLst/>
              <a:rect l="l" t="t" r="r" b="b"/>
              <a:pathLst>
                <a:path w="1063" h="1752" extrusionOk="0">
                  <a:moveTo>
                    <a:pt x="94" y="1"/>
                  </a:moveTo>
                  <a:lnTo>
                    <a:pt x="31" y="63"/>
                  </a:lnTo>
                  <a:lnTo>
                    <a:pt x="0" y="157"/>
                  </a:lnTo>
                  <a:lnTo>
                    <a:pt x="0" y="939"/>
                  </a:lnTo>
                  <a:lnTo>
                    <a:pt x="31" y="1095"/>
                  </a:lnTo>
                  <a:lnTo>
                    <a:pt x="94" y="1220"/>
                  </a:lnTo>
                  <a:lnTo>
                    <a:pt x="156" y="1314"/>
                  </a:lnTo>
                  <a:lnTo>
                    <a:pt x="281" y="1407"/>
                  </a:lnTo>
                  <a:lnTo>
                    <a:pt x="813" y="1720"/>
                  </a:lnTo>
                  <a:lnTo>
                    <a:pt x="907" y="1751"/>
                  </a:lnTo>
                  <a:lnTo>
                    <a:pt x="969" y="1720"/>
                  </a:lnTo>
                  <a:lnTo>
                    <a:pt x="1032" y="1657"/>
                  </a:lnTo>
                  <a:lnTo>
                    <a:pt x="1063" y="1595"/>
                  </a:lnTo>
                  <a:lnTo>
                    <a:pt x="1063" y="782"/>
                  </a:lnTo>
                  <a:lnTo>
                    <a:pt x="1032" y="657"/>
                  </a:lnTo>
                  <a:lnTo>
                    <a:pt x="969" y="501"/>
                  </a:lnTo>
                  <a:lnTo>
                    <a:pt x="907" y="407"/>
                  </a:lnTo>
                  <a:lnTo>
                    <a:pt x="782" y="313"/>
                  </a:lnTo>
                  <a:lnTo>
                    <a:pt x="2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2" name="Google Shape;1532;p39"/>
            <p:cNvSpPr/>
            <p:nvPr/>
          </p:nvSpPr>
          <p:spPr>
            <a:xfrm>
              <a:off x="3187215" y="2377292"/>
              <a:ext cx="54455" cy="89699"/>
            </a:xfrm>
            <a:custGeom>
              <a:avLst/>
              <a:gdLst/>
              <a:ahLst/>
              <a:cxnLst/>
              <a:rect l="l" t="t" r="r" b="b"/>
              <a:pathLst>
                <a:path w="1063" h="1751" extrusionOk="0">
                  <a:moveTo>
                    <a:pt x="156" y="0"/>
                  </a:moveTo>
                  <a:lnTo>
                    <a:pt x="94" y="32"/>
                  </a:lnTo>
                  <a:lnTo>
                    <a:pt x="31" y="94"/>
                  </a:lnTo>
                  <a:lnTo>
                    <a:pt x="0" y="157"/>
                  </a:lnTo>
                  <a:lnTo>
                    <a:pt x="0" y="969"/>
                  </a:lnTo>
                  <a:lnTo>
                    <a:pt x="31" y="1126"/>
                  </a:lnTo>
                  <a:lnTo>
                    <a:pt x="94" y="1251"/>
                  </a:lnTo>
                  <a:lnTo>
                    <a:pt x="156" y="1344"/>
                  </a:lnTo>
                  <a:lnTo>
                    <a:pt x="281" y="1438"/>
                  </a:lnTo>
                  <a:lnTo>
                    <a:pt x="813" y="1751"/>
                  </a:lnTo>
                  <a:lnTo>
                    <a:pt x="969" y="1751"/>
                  </a:lnTo>
                  <a:lnTo>
                    <a:pt x="1032" y="1688"/>
                  </a:lnTo>
                  <a:lnTo>
                    <a:pt x="1063" y="1594"/>
                  </a:lnTo>
                  <a:lnTo>
                    <a:pt x="1063" y="813"/>
                  </a:lnTo>
                  <a:lnTo>
                    <a:pt x="1032" y="657"/>
                  </a:lnTo>
                  <a:lnTo>
                    <a:pt x="969" y="532"/>
                  </a:lnTo>
                  <a:lnTo>
                    <a:pt x="907" y="438"/>
                  </a:lnTo>
                  <a:lnTo>
                    <a:pt x="782" y="344"/>
                  </a:lnTo>
                  <a:lnTo>
                    <a:pt x="250" y="32"/>
                  </a:lnTo>
                  <a:lnTo>
                    <a:pt x="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3" name="Google Shape;1533;p39"/>
            <p:cNvSpPr/>
            <p:nvPr/>
          </p:nvSpPr>
          <p:spPr>
            <a:xfrm>
              <a:off x="3926963" y="2481381"/>
              <a:ext cx="32068" cy="1024806"/>
            </a:xfrm>
            <a:custGeom>
              <a:avLst/>
              <a:gdLst/>
              <a:ahLst/>
              <a:cxnLst/>
              <a:rect l="l" t="t" r="r" b="b"/>
              <a:pathLst>
                <a:path w="626" h="20005" extrusionOk="0">
                  <a:moveTo>
                    <a:pt x="375" y="0"/>
                  </a:moveTo>
                  <a:lnTo>
                    <a:pt x="250" y="31"/>
                  </a:lnTo>
                  <a:lnTo>
                    <a:pt x="156" y="125"/>
                  </a:lnTo>
                  <a:lnTo>
                    <a:pt x="63" y="219"/>
                  </a:lnTo>
                  <a:lnTo>
                    <a:pt x="0" y="344"/>
                  </a:lnTo>
                  <a:lnTo>
                    <a:pt x="0" y="500"/>
                  </a:lnTo>
                  <a:lnTo>
                    <a:pt x="0" y="19755"/>
                  </a:lnTo>
                  <a:lnTo>
                    <a:pt x="31" y="19880"/>
                  </a:lnTo>
                  <a:lnTo>
                    <a:pt x="125" y="19974"/>
                  </a:lnTo>
                  <a:lnTo>
                    <a:pt x="250" y="20005"/>
                  </a:lnTo>
                  <a:lnTo>
                    <a:pt x="375" y="19974"/>
                  </a:lnTo>
                  <a:lnTo>
                    <a:pt x="469" y="19880"/>
                  </a:lnTo>
                  <a:lnTo>
                    <a:pt x="563" y="19786"/>
                  </a:lnTo>
                  <a:lnTo>
                    <a:pt x="594" y="19661"/>
                  </a:lnTo>
                  <a:lnTo>
                    <a:pt x="625" y="19505"/>
                  </a:lnTo>
                  <a:lnTo>
                    <a:pt x="625" y="250"/>
                  </a:lnTo>
                  <a:lnTo>
                    <a:pt x="594" y="125"/>
                  </a:lnTo>
                  <a:lnTo>
                    <a:pt x="500" y="31"/>
                  </a:lnTo>
                  <a:lnTo>
                    <a:pt x="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cxnSp>
        <p:nvCxnSpPr>
          <p:cNvPr id="1534" name="Google Shape;1534;p39"/>
          <p:cNvCxnSpPr>
            <a:stCxn id="1477" idx="3"/>
          </p:cNvCxnSpPr>
          <p:nvPr/>
        </p:nvCxnSpPr>
        <p:spPr>
          <a:xfrm>
            <a:off x="2382425" y="1757538"/>
            <a:ext cx="1059900" cy="714000"/>
          </a:xfrm>
          <a:prstGeom prst="bentConnector3">
            <a:avLst>
              <a:gd name="adj1" fmla="val 50000"/>
            </a:avLst>
          </a:prstGeom>
          <a:noFill/>
          <a:ln w="9525" cap="flat" cmpd="sng">
            <a:solidFill>
              <a:schemeClr val="accent1"/>
            </a:solidFill>
            <a:prstDash val="solid"/>
            <a:round/>
            <a:headEnd type="none" w="med" len="med"/>
            <a:tailEnd type="oval" w="med" len="med"/>
          </a:ln>
        </p:spPr>
      </p:cxnSp>
      <p:cxnSp>
        <p:nvCxnSpPr>
          <p:cNvPr id="1535" name="Google Shape;1535;p39"/>
          <p:cNvCxnSpPr/>
          <p:nvPr/>
        </p:nvCxnSpPr>
        <p:spPr>
          <a:xfrm flipH="1">
            <a:off x="5699275" y="1758325"/>
            <a:ext cx="1049100" cy="558600"/>
          </a:xfrm>
          <a:prstGeom prst="bentConnector3">
            <a:avLst>
              <a:gd name="adj1" fmla="val 100000"/>
            </a:avLst>
          </a:prstGeom>
          <a:noFill/>
          <a:ln w="9525" cap="flat" cmpd="sng">
            <a:solidFill>
              <a:schemeClr val="accent2"/>
            </a:solidFill>
            <a:prstDash val="solid"/>
            <a:round/>
            <a:headEnd type="none" w="med" len="med"/>
            <a:tailEnd type="oval" w="med" len="med"/>
          </a:ln>
        </p:spPr>
      </p:cxnSp>
      <p:cxnSp>
        <p:nvCxnSpPr>
          <p:cNvPr id="1536" name="Google Shape;1536;p39"/>
          <p:cNvCxnSpPr>
            <a:stCxn id="1478" idx="3"/>
          </p:cNvCxnSpPr>
          <p:nvPr/>
        </p:nvCxnSpPr>
        <p:spPr>
          <a:xfrm>
            <a:off x="2378125" y="3390398"/>
            <a:ext cx="1361400" cy="364800"/>
          </a:xfrm>
          <a:prstGeom prst="bentConnector3">
            <a:avLst>
              <a:gd name="adj1" fmla="val 27958"/>
            </a:avLst>
          </a:prstGeom>
          <a:noFill/>
          <a:ln w="9525" cap="flat" cmpd="sng">
            <a:solidFill>
              <a:schemeClr val="accent3"/>
            </a:solidFill>
            <a:prstDash val="solid"/>
            <a:round/>
            <a:headEnd type="none" w="med" len="med"/>
            <a:tailEnd type="oval" w="med" len="med"/>
          </a:ln>
        </p:spPr>
      </p:cxnSp>
      <p:cxnSp>
        <p:nvCxnSpPr>
          <p:cNvPr id="1537" name="Google Shape;1537;p39"/>
          <p:cNvCxnSpPr>
            <a:stCxn id="1475" idx="1"/>
          </p:cNvCxnSpPr>
          <p:nvPr/>
        </p:nvCxnSpPr>
        <p:spPr>
          <a:xfrm flipH="1">
            <a:off x="5312275" y="3390405"/>
            <a:ext cx="1436100" cy="600"/>
          </a:xfrm>
          <a:prstGeom prst="bentConnector3">
            <a:avLst>
              <a:gd name="adj1" fmla="val 50000"/>
            </a:avLst>
          </a:prstGeom>
          <a:noFill/>
          <a:ln w="9525" cap="flat" cmpd="sng">
            <a:solidFill>
              <a:schemeClr val="accent6"/>
            </a:solidFill>
            <a:prstDash val="solid"/>
            <a:round/>
            <a:headEnd type="none" w="med" len="med"/>
            <a:tailEnd type="oval" w="med" len="med"/>
          </a:ln>
        </p:spPr>
      </p:cxnSp>
      <p:sp>
        <p:nvSpPr>
          <p:cNvPr id="4" name="TextBox 3">
            <a:extLst>
              <a:ext uri="{FF2B5EF4-FFF2-40B4-BE49-F238E27FC236}">
                <a16:creationId xmlns:a16="http://schemas.microsoft.com/office/drawing/2014/main" id="{6E1C24C3-F3AD-CA7B-6373-F534481F4AB3}"/>
              </a:ext>
            </a:extLst>
          </p:cNvPr>
          <p:cNvSpPr txBox="1"/>
          <p:nvPr/>
        </p:nvSpPr>
        <p:spPr>
          <a:xfrm>
            <a:off x="1024386" y="1071513"/>
            <a:ext cx="1037463" cy="307777"/>
          </a:xfrm>
          <a:prstGeom prst="rect">
            <a:avLst/>
          </a:prstGeom>
          <a:noFill/>
        </p:spPr>
        <p:txBody>
          <a:bodyPr wrap="none" rtlCol="0">
            <a:spAutoFit/>
          </a:bodyPr>
          <a:lstStyle/>
          <a:p>
            <a:r>
              <a:rPr lang="en-US" b="1" noProof="0" dirty="0">
                <a:latin typeface="Fira Sans" panose="020B0503050000020004" pitchFamily="34" charset="0"/>
              </a:rPr>
              <a:t>EV Owners</a:t>
            </a:r>
          </a:p>
        </p:txBody>
      </p:sp>
      <p:sp>
        <p:nvSpPr>
          <p:cNvPr id="5" name="TextBox 4">
            <a:extLst>
              <a:ext uri="{FF2B5EF4-FFF2-40B4-BE49-F238E27FC236}">
                <a16:creationId xmlns:a16="http://schemas.microsoft.com/office/drawing/2014/main" id="{7C75C423-414B-5208-412A-E18388A4FE6C}"/>
              </a:ext>
            </a:extLst>
          </p:cNvPr>
          <p:cNvSpPr txBox="1"/>
          <p:nvPr/>
        </p:nvSpPr>
        <p:spPr>
          <a:xfrm>
            <a:off x="7018802" y="981168"/>
            <a:ext cx="1042273" cy="523220"/>
          </a:xfrm>
          <a:prstGeom prst="rect">
            <a:avLst/>
          </a:prstGeom>
          <a:noFill/>
        </p:spPr>
        <p:txBody>
          <a:bodyPr wrap="none" rtlCol="0">
            <a:spAutoFit/>
          </a:bodyPr>
          <a:lstStyle/>
          <a:p>
            <a:pPr algn="ctr"/>
            <a:r>
              <a:rPr lang="en-US" b="1" noProof="0" dirty="0">
                <a:latin typeface="Fira Sans" panose="020B0503050000020004" pitchFamily="34" charset="0"/>
              </a:rPr>
              <a:t>Potential </a:t>
            </a:r>
          </a:p>
          <a:p>
            <a:pPr algn="ctr"/>
            <a:r>
              <a:rPr lang="en-US" b="1" noProof="0" dirty="0">
                <a:latin typeface="Fira Sans" panose="020B0503050000020004" pitchFamily="34" charset="0"/>
              </a:rPr>
              <a:t>EV-Buyers</a:t>
            </a:r>
          </a:p>
        </p:txBody>
      </p:sp>
      <p:sp>
        <p:nvSpPr>
          <p:cNvPr id="6" name="TextBox 5">
            <a:extLst>
              <a:ext uri="{FF2B5EF4-FFF2-40B4-BE49-F238E27FC236}">
                <a16:creationId xmlns:a16="http://schemas.microsoft.com/office/drawing/2014/main" id="{8711E2CE-788A-9BBA-A788-00DE78730CCF}"/>
              </a:ext>
            </a:extLst>
          </p:cNvPr>
          <p:cNvSpPr txBox="1"/>
          <p:nvPr/>
        </p:nvSpPr>
        <p:spPr>
          <a:xfrm>
            <a:off x="7739188" y="4830162"/>
            <a:ext cx="1282723" cy="246221"/>
          </a:xfrm>
          <a:prstGeom prst="rect">
            <a:avLst/>
          </a:prstGeom>
          <a:noFill/>
        </p:spPr>
        <p:txBody>
          <a:bodyPr wrap="none" rtlCol="0">
            <a:spAutoFit/>
          </a:bodyPr>
          <a:lstStyle/>
          <a:p>
            <a:r>
              <a:rPr lang="en-US" sz="1000" noProof="0" dirty="0">
                <a:latin typeface="Fira Sans" panose="020B0503050000020004" pitchFamily="34" charset="0"/>
              </a:rPr>
              <a:t>Source: ADAC, 2023</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33A80-2E87-0426-11FD-F04A3FD5423F}"/>
              </a:ext>
            </a:extLst>
          </p:cNvPr>
          <p:cNvSpPr>
            <a:spLocks noGrp="1"/>
          </p:cNvSpPr>
          <p:nvPr>
            <p:ph type="title"/>
          </p:nvPr>
        </p:nvSpPr>
        <p:spPr/>
        <p:txBody>
          <a:bodyPr/>
          <a:lstStyle/>
          <a:p>
            <a:r>
              <a:rPr lang="en-US" noProof="0" dirty="0"/>
              <a:t>What about the electric vehicles?</a:t>
            </a:r>
          </a:p>
        </p:txBody>
      </p:sp>
      <p:grpSp>
        <p:nvGrpSpPr>
          <p:cNvPr id="3" name="Google Shape;749;p33">
            <a:extLst>
              <a:ext uri="{FF2B5EF4-FFF2-40B4-BE49-F238E27FC236}">
                <a16:creationId xmlns:a16="http://schemas.microsoft.com/office/drawing/2014/main" id="{52B57A7D-ACF8-761C-3587-49FD8A7BC615}"/>
              </a:ext>
            </a:extLst>
          </p:cNvPr>
          <p:cNvGrpSpPr/>
          <p:nvPr/>
        </p:nvGrpSpPr>
        <p:grpSpPr>
          <a:xfrm>
            <a:off x="7491851" y="4303901"/>
            <a:ext cx="1536239" cy="648506"/>
            <a:chOff x="2250150" y="1219464"/>
            <a:chExt cx="4643504" cy="1772997"/>
          </a:xfrm>
        </p:grpSpPr>
        <p:sp>
          <p:nvSpPr>
            <p:cNvPr id="4" name="Google Shape;750;p33">
              <a:extLst>
                <a:ext uri="{FF2B5EF4-FFF2-40B4-BE49-F238E27FC236}">
                  <a16:creationId xmlns:a16="http://schemas.microsoft.com/office/drawing/2014/main" id="{D6D8657E-5F11-6851-E53A-BB03E600D6CD}"/>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 name="Google Shape;751;p33">
              <a:extLst>
                <a:ext uri="{FF2B5EF4-FFF2-40B4-BE49-F238E27FC236}">
                  <a16:creationId xmlns:a16="http://schemas.microsoft.com/office/drawing/2014/main" id="{6900A5B7-5373-AF52-1321-E4E7EB96D900}"/>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 name="Google Shape;752;p33">
              <a:extLst>
                <a:ext uri="{FF2B5EF4-FFF2-40B4-BE49-F238E27FC236}">
                  <a16:creationId xmlns:a16="http://schemas.microsoft.com/office/drawing/2014/main" id="{95D1309A-671A-3326-A139-A0334C4F6072}"/>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3;p33">
              <a:extLst>
                <a:ext uri="{FF2B5EF4-FFF2-40B4-BE49-F238E27FC236}">
                  <a16:creationId xmlns:a16="http://schemas.microsoft.com/office/drawing/2014/main" id="{E6707092-0FD2-469E-6912-D2D0402BF8BB}"/>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4;p33">
              <a:extLst>
                <a:ext uri="{FF2B5EF4-FFF2-40B4-BE49-F238E27FC236}">
                  <a16:creationId xmlns:a16="http://schemas.microsoft.com/office/drawing/2014/main" id="{411A6736-913F-FB57-DF1B-703D57AA2F16}"/>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5;p33">
              <a:extLst>
                <a:ext uri="{FF2B5EF4-FFF2-40B4-BE49-F238E27FC236}">
                  <a16:creationId xmlns:a16="http://schemas.microsoft.com/office/drawing/2014/main" id="{8888E30E-2F9A-8430-6F7C-BE015EAC827B}"/>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6;p33">
              <a:extLst>
                <a:ext uri="{FF2B5EF4-FFF2-40B4-BE49-F238E27FC236}">
                  <a16:creationId xmlns:a16="http://schemas.microsoft.com/office/drawing/2014/main" id="{3E5BD06F-169E-2042-DEBF-F0543AC98051}"/>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7;p33">
              <a:extLst>
                <a:ext uri="{FF2B5EF4-FFF2-40B4-BE49-F238E27FC236}">
                  <a16:creationId xmlns:a16="http://schemas.microsoft.com/office/drawing/2014/main" id="{280CFD8A-B66A-3F36-FAC8-203D4F09E022}"/>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8;p33">
              <a:extLst>
                <a:ext uri="{FF2B5EF4-FFF2-40B4-BE49-F238E27FC236}">
                  <a16:creationId xmlns:a16="http://schemas.microsoft.com/office/drawing/2014/main" id="{ADCACF6C-B60E-48FE-0EBA-31D35113D7D1}"/>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9;p33">
              <a:extLst>
                <a:ext uri="{FF2B5EF4-FFF2-40B4-BE49-F238E27FC236}">
                  <a16:creationId xmlns:a16="http://schemas.microsoft.com/office/drawing/2014/main" id="{39A0F99E-B52F-0179-EBC8-17DE09050F4B}"/>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60;p33">
              <a:extLst>
                <a:ext uri="{FF2B5EF4-FFF2-40B4-BE49-F238E27FC236}">
                  <a16:creationId xmlns:a16="http://schemas.microsoft.com/office/drawing/2014/main" id="{8841498B-BAA4-708C-81C4-50EE78E7D257}"/>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61;p33">
              <a:extLst>
                <a:ext uri="{FF2B5EF4-FFF2-40B4-BE49-F238E27FC236}">
                  <a16:creationId xmlns:a16="http://schemas.microsoft.com/office/drawing/2014/main" id="{331DB051-CFA7-8DC5-CEFA-519379B56F15}"/>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2;p33">
              <a:extLst>
                <a:ext uri="{FF2B5EF4-FFF2-40B4-BE49-F238E27FC236}">
                  <a16:creationId xmlns:a16="http://schemas.microsoft.com/office/drawing/2014/main" id="{B2817D36-4E2C-E67E-6DEE-989E8BE09DF4}"/>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3;p33">
              <a:extLst>
                <a:ext uri="{FF2B5EF4-FFF2-40B4-BE49-F238E27FC236}">
                  <a16:creationId xmlns:a16="http://schemas.microsoft.com/office/drawing/2014/main" id="{F0D4B579-A6FD-DD0C-2738-0595FB2D4BD3}"/>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4;p33">
              <a:extLst>
                <a:ext uri="{FF2B5EF4-FFF2-40B4-BE49-F238E27FC236}">
                  <a16:creationId xmlns:a16="http://schemas.microsoft.com/office/drawing/2014/main" id="{A9B7BC91-92BC-6CF3-4FFA-873E0EB13258}"/>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5;p33">
              <a:extLst>
                <a:ext uri="{FF2B5EF4-FFF2-40B4-BE49-F238E27FC236}">
                  <a16:creationId xmlns:a16="http://schemas.microsoft.com/office/drawing/2014/main" id="{1113DD40-CDEF-D6E5-1A32-7986C809DB34}"/>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6;p33">
              <a:extLst>
                <a:ext uri="{FF2B5EF4-FFF2-40B4-BE49-F238E27FC236}">
                  <a16:creationId xmlns:a16="http://schemas.microsoft.com/office/drawing/2014/main" id="{01A5A09B-36A3-A765-45B5-0E4839DDA2E7}"/>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7;p33">
              <a:extLst>
                <a:ext uri="{FF2B5EF4-FFF2-40B4-BE49-F238E27FC236}">
                  <a16:creationId xmlns:a16="http://schemas.microsoft.com/office/drawing/2014/main" id="{9A4DF647-DB9D-5634-6896-2B6682C08A37}"/>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8;p33">
              <a:extLst>
                <a:ext uri="{FF2B5EF4-FFF2-40B4-BE49-F238E27FC236}">
                  <a16:creationId xmlns:a16="http://schemas.microsoft.com/office/drawing/2014/main" id="{CB2F88D1-370D-7636-6439-03F4CDDD89C9}"/>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9;p33">
              <a:extLst>
                <a:ext uri="{FF2B5EF4-FFF2-40B4-BE49-F238E27FC236}">
                  <a16:creationId xmlns:a16="http://schemas.microsoft.com/office/drawing/2014/main" id="{6E53353A-347F-04BB-3816-2FF874CD3BEA}"/>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70;p33">
              <a:extLst>
                <a:ext uri="{FF2B5EF4-FFF2-40B4-BE49-F238E27FC236}">
                  <a16:creationId xmlns:a16="http://schemas.microsoft.com/office/drawing/2014/main" id="{53E1FCFD-3478-9E02-5AEA-78517B7B7D3B}"/>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71;p33">
              <a:extLst>
                <a:ext uri="{FF2B5EF4-FFF2-40B4-BE49-F238E27FC236}">
                  <a16:creationId xmlns:a16="http://schemas.microsoft.com/office/drawing/2014/main" id="{E94A0D9B-0B60-CBC1-A2ED-EE00CC4B8779}"/>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2;p33">
              <a:extLst>
                <a:ext uri="{FF2B5EF4-FFF2-40B4-BE49-F238E27FC236}">
                  <a16:creationId xmlns:a16="http://schemas.microsoft.com/office/drawing/2014/main" id="{E1AC9F2A-041A-2400-54EF-29CE9E6D46EA}"/>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3;p33">
              <a:extLst>
                <a:ext uri="{FF2B5EF4-FFF2-40B4-BE49-F238E27FC236}">
                  <a16:creationId xmlns:a16="http://schemas.microsoft.com/office/drawing/2014/main" id="{00452878-9C08-6A75-1019-77490BDE05DA}"/>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4;p33">
              <a:extLst>
                <a:ext uri="{FF2B5EF4-FFF2-40B4-BE49-F238E27FC236}">
                  <a16:creationId xmlns:a16="http://schemas.microsoft.com/office/drawing/2014/main" id="{132C317A-CC90-CD5C-772D-1013DB784A13}"/>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5;p33">
              <a:extLst>
                <a:ext uri="{FF2B5EF4-FFF2-40B4-BE49-F238E27FC236}">
                  <a16:creationId xmlns:a16="http://schemas.microsoft.com/office/drawing/2014/main" id="{D3888C30-204F-3D69-DDE8-601B55DA65EA}"/>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6;p33">
              <a:extLst>
                <a:ext uri="{FF2B5EF4-FFF2-40B4-BE49-F238E27FC236}">
                  <a16:creationId xmlns:a16="http://schemas.microsoft.com/office/drawing/2014/main" id="{B5CDC298-A03A-14F9-F552-DD2BF270EA0D}"/>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7;p33">
              <a:extLst>
                <a:ext uri="{FF2B5EF4-FFF2-40B4-BE49-F238E27FC236}">
                  <a16:creationId xmlns:a16="http://schemas.microsoft.com/office/drawing/2014/main" id="{4A1A7774-A18C-9D91-116D-8DFCD7AC22E4}"/>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8;p33">
              <a:extLst>
                <a:ext uri="{FF2B5EF4-FFF2-40B4-BE49-F238E27FC236}">
                  <a16:creationId xmlns:a16="http://schemas.microsoft.com/office/drawing/2014/main" id="{185C6FF4-E82D-221C-26E2-EADB305E8DCC}"/>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9;p33">
              <a:extLst>
                <a:ext uri="{FF2B5EF4-FFF2-40B4-BE49-F238E27FC236}">
                  <a16:creationId xmlns:a16="http://schemas.microsoft.com/office/drawing/2014/main" id="{984AFCAE-893A-C5E4-395F-8E357447A5D9}"/>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80;p33">
              <a:extLst>
                <a:ext uri="{FF2B5EF4-FFF2-40B4-BE49-F238E27FC236}">
                  <a16:creationId xmlns:a16="http://schemas.microsoft.com/office/drawing/2014/main" id="{07738BD9-2496-4905-2570-D051F52A92D4}"/>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81;p33">
              <a:extLst>
                <a:ext uri="{FF2B5EF4-FFF2-40B4-BE49-F238E27FC236}">
                  <a16:creationId xmlns:a16="http://schemas.microsoft.com/office/drawing/2014/main" id="{6628658E-34A2-30D6-A3C0-3628AAFE44FE}"/>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2;p33">
              <a:extLst>
                <a:ext uri="{FF2B5EF4-FFF2-40B4-BE49-F238E27FC236}">
                  <a16:creationId xmlns:a16="http://schemas.microsoft.com/office/drawing/2014/main" id="{AE60CCB8-3F13-8324-BD81-CB9582F5E0EA}"/>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3;p33">
              <a:extLst>
                <a:ext uri="{FF2B5EF4-FFF2-40B4-BE49-F238E27FC236}">
                  <a16:creationId xmlns:a16="http://schemas.microsoft.com/office/drawing/2014/main" id="{3A884EFB-7FE1-C210-DA8A-C2D51D71B5F5}"/>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4;p33">
              <a:extLst>
                <a:ext uri="{FF2B5EF4-FFF2-40B4-BE49-F238E27FC236}">
                  <a16:creationId xmlns:a16="http://schemas.microsoft.com/office/drawing/2014/main" id="{B04E79FE-CC13-05AE-A44A-C7DFC42F595D}"/>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5;p33">
              <a:extLst>
                <a:ext uri="{FF2B5EF4-FFF2-40B4-BE49-F238E27FC236}">
                  <a16:creationId xmlns:a16="http://schemas.microsoft.com/office/drawing/2014/main" id="{7DE72ABF-ED45-D5FD-ED61-E33E1650653B}"/>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6;p33">
              <a:extLst>
                <a:ext uri="{FF2B5EF4-FFF2-40B4-BE49-F238E27FC236}">
                  <a16:creationId xmlns:a16="http://schemas.microsoft.com/office/drawing/2014/main" id="{24D0990F-30D8-BAE8-7814-41E63A010B14}"/>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7;p33">
              <a:extLst>
                <a:ext uri="{FF2B5EF4-FFF2-40B4-BE49-F238E27FC236}">
                  <a16:creationId xmlns:a16="http://schemas.microsoft.com/office/drawing/2014/main" id="{E7F432E9-CE5B-69CE-B2FC-F557BC13A329}"/>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8;p33">
              <a:extLst>
                <a:ext uri="{FF2B5EF4-FFF2-40B4-BE49-F238E27FC236}">
                  <a16:creationId xmlns:a16="http://schemas.microsoft.com/office/drawing/2014/main" id="{2FFBC8F1-CC20-CCB2-8C50-BBCEB7A93D87}"/>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9;p33">
              <a:extLst>
                <a:ext uri="{FF2B5EF4-FFF2-40B4-BE49-F238E27FC236}">
                  <a16:creationId xmlns:a16="http://schemas.microsoft.com/office/drawing/2014/main" id="{6C82DE07-49BB-3D66-FD31-FC410DB88D76}"/>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90;p33">
              <a:extLst>
                <a:ext uri="{FF2B5EF4-FFF2-40B4-BE49-F238E27FC236}">
                  <a16:creationId xmlns:a16="http://schemas.microsoft.com/office/drawing/2014/main" id="{2B07D3D5-4AF8-7C08-C717-024D4063738C}"/>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91;p33">
              <a:extLst>
                <a:ext uri="{FF2B5EF4-FFF2-40B4-BE49-F238E27FC236}">
                  <a16:creationId xmlns:a16="http://schemas.microsoft.com/office/drawing/2014/main" id="{41ACA350-102D-61F8-65E6-31155C653746}"/>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2;p33">
              <a:extLst>
                <a:ext uri="{FF2B5EF4-FFF2-40B4-BE49-F238E27FC236}">
                  <a16:creationId xmlns:a16="http://schemas.microsoft.com/office/drawing/2014/main" id="{31FD0FC5-C414-5240-BDA9-43E08F8A93CF}"/>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3;p33">
              <a:extLst>
                <a:ext uri="{FF2B5EF4-FFF2-40B4-BE49-F238E27FC236}">
                  <a16:creationId xmlns:a16="http://schemas.microsoft.com/office/drawing/2014/main" id="{B0F6D0F8-A406-DCF5-8B02-27F6FD646BFF}"/>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4;p33">
              <a:extLst>
                <a:ext uri="{FF2B5EF4-FFF2-40B4-BE49-F238E27FC236}">
                  <a16:creationId xmlns:a16="http://schemas.microsoft.com/office/drawing/2014/main" id="{04995D9D-4AFE-69A6-5DC3-22A077BE2863}"/>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5;p33">
              <a:extLst>
                <a:ext uri="{FF2B5EF4-FFF2-40B4-BE49-F238E27FC236}">
                  <a16:creationId xmlns:a16="http://schemas.microsoft.com/office/drawing/2014/main" id="{36639216-D662-80F4-B10B-C20C783CAA29}"/>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6;p33">
              <a:extLst>
                <a:ext uri="{FF2B5EF4-FFF2-40B4-BE49-F238E27FC236}">
                  <a16:creationId xmlns:a16="http://schemas.microsoft.com/office/drawing/2014/main" id="{0A551FD3-E809-770F-C734-1DFEF2944034}"/>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7;p33">
              <a:extLst>
                <a:ext uri="{FF2B5EF4-FFF2-40B4-BE49-F238E27FC236}">
                  <a16:creationId xmlns:a16="http://schemas.microsoft.com/office/drawing/2014/main" id="{4672C66F-6A61-A3BE-E100-B589030C2C3E}"/>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8;p33">
              <a:extLst>
                <a:ext uri="{FF2B5EF4-FFF2-40B4-BE49-F238E27FC236}">
                  <a16:creationId xmlns:a16="http://schemas.microsoft.com/office/drawing/2014/main" id="{85949D5A-3DAA-1102-F11E-5E5C765DEE8E}"/>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9;p33">
              <a:extLst>
                <a:ext uri="{FF2B5EF4-FFF2-40B4-BE49-F238E27FC236}">
                  <a16:creationId xmlns:a16="http://schemas.microsoft.com/office/drawing/2014/main" id="{8FD543F9-9821-259B-760A-779C4C430D67}"/>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800;p33">
              <a:extLst>
                <a:ext uri="{FF2B5EF4-FFF2-40B4-BE49-F238E27FC236}">
                  <a16:creationId xmlns:a16="http://schemas.microsoft.com/office/drawing/2014/main" id="{E5CB9D11-9316-B856-FF5A-1B9851822317}"/>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801;p33">
              <a:extLst>
                <a:ext uri="{FF2B5EF4-FFF2-40B4-BE49-F238E27FC236}">
                  <a16:creationId xmlns:a16="http://schemas.microsoft.com/office/drawing/2014/main" id="{37225C8F-0BC2-83A4-E063-B40C681E94A7}"/>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2;p33">
              <a:extLst>
                <a:ext uri="{FF2B5EF4-FFF2-40B4-BE49-F238E27FC236}">
                  <a16:creationId xmlns:a16="http://schemas.microsoft.com/office/drawing/2014/main" id="{19F6B1BF-9060-28F2-D333-8AAA42E3C726}"/>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3;p33">
              <a:extLst>
                <a:ext uri="{FF2B5EF4-FFF2-40B4-BE49-F238E27FC236}">
                  <a16:creationId xmlns:a16="http://schemas.microsoft.com/office/drawing/2014/main" id="{BD24E4EE-DA75-B7C4-254C-604F60CE8475}"/>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4;p33">
              <a:extLst>
                <a:ext uri="{FF2B5EF4-FFF2-40B4-BE49-F238E27FC236}">
                  <a16:creationId xmlns:a16="http://schemas.microsoft.com/office/drawing/2014/main" id="{5A243BC0-A132-4174-68F0-31D30AE4AC53}"/>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5;p33">
              <a:extLst>
                <a:ext uri="{FF2B5EF4-FFF2-40B4-BE49-F238E27FC236}">
                  <a16:creationId xmlns:a16="http://schemas.microsoft.com/office/drawing/2014/main" id="{F174D9D4-013F-FA0C-21CB-8BA56A68AEEB}"/>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6;p33">
              <a:extLst>
                <a:ext uri="{FF2B5EF4-FFF2-40B4-BE49-F238E27FC236}">
                  <a16:creationId xmlns:a16="http://schemas.microsoft.com/office/drawing/2014/main" id="{33D2E368-07FB-0380-8FBE-FD7DBC43A258}"/>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7;p33">
              <a:extLst>
                <a:ext uri="{FF2B5EF4-FFF2-40B4-BE49-F238E27FC236}">
                  <a16:creationId xmlns:a16="http://schemas.microsoft.com/office/drawing/2014/main" id="{9C6F959E-91FF-196D-B9B7-035ABD7C6E90}"/>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8;p33">
              <a:extLst>
                <a:ext uri="{FF2B5EF4-FFF2-40B4-BE49-F238E27FC236}">
                  <a16:creationId xmlns:a16="http://schemas.microsoft.com/office/drawing/2014/main" id="{E32490AA-B1D2-1EF3-6DFE-5BA5E11B218D}"/>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9;p33">
              <a:extLst>
                <a:ext uri="{FF2B5EF4-FFF2-40B4-BE49-F238E27FC236}">
                  <a16:creationId xmlns:a16="http://schemas.microsoft.com/office/drawing/2014/main" id="{AB6583D3-94D5-E672-BDCB-175199A645B4}"/>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10;p33">
              <a:extLst>
                <a:ext uri="{FF2B5EF4-FFF2-40B4-BE49-F238E27FC236}">
                  <a16:creationId xmlns:a16="http://schemas.microsoft.com/office/drawing/2014/main" id="{EBFCCB93-8BBB-E420-693F-DD0735D46EF4}"/>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11;p33">
              <a:extLst>
                <a:ext uri="{FF2B5EF4-FFF2-40B4-BE49-F238E27FC236}">
                  <a16:creationId xmlns:a16="http://schemas.microsoft.com/office/drawing/2014/main" id="{D284A897-F953-22F6-6481-E783C3C22E43}"/>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2;p33">
              <a:extLst>
                <a:ext uri="{FF2B5EF4-FFF2-40B4-BE49-F238E27FC236}">
                  <a16:creationId xmlns:a16="http://schemas.microsoft.com/office/drawing/2014/main" id="{4B5C1F89-4330-25CE-92F4-18C7C234748E}"/>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3;p33">
              <a:extLst>
                <a:ext uri="{FF2B5EF4-FFF2-40B4-BE49-F238E27FC236}">
                  <a16:creationId xmlns:a16="http://schemas.microsoft.com/office/drawing/2014/main" id="{BB152132-ED2C-5130-D5AA-37093E1D0DEE}"/>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4;p33">
              <a:extLst>
                <a:ext uri="{FF2B5EF4-FFF2-40B4-BE49-F238E27FC236}">
                  <a16:creationId xmlns:a16="http://schemas.microsoft.com/office/drawing/2014/main" id="{9CB6B70F-4A5E-F488-C931-B7CBF0089453}"/>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5;p33">
              <a:extLst>
                <a:ext uri="{FF2B5EF4-FFF2-40B4-BE49-F238E27FC236}">
                  <a16:creationId xmlns:a16="http://schemas.microsoft.com/office/drawing/2014/main" id="{73B4BD94-23FF-0C7F-B31D-36D0FC9185DA}"/>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6;p33">
              <a:extLst>
                <a:ext uri="{FF2B5EF4-FFF2-40B4-BE49-F238E27FC236}">
                  <a16:creationId xmlns:a16="http://schemas.microsoft.com/office/drawing/2014/main" id="{26E17B24-1606-3ABD-3538-7BAADD2870E4}"/>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7;p33">
              <a:extLst>
                <a:ext uri="{FF2B5EF4-FFF2-40B4-BE49-F238E27FC236}">
                  <a16:creationId xmlns:a16="http://schemas.microsoft.com/office/drawing/2014/main" id="{DDC16DAE-F4F1-7988-ADEA-A29A6F7E4647}"/>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8;p33">
              <a:extLst>
                <a:ext uri="{FF2B5EF4-FFF2-40B4-BE49-F238E27FC236}">
                  <a16:creationId xmlns:a16="http://schemas.microsoft.com/office/drawing/2014/main" id="{6C22D104-38D9-C134-BE45-5123B94F29DA}"/>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9;p33">
              <a:extLst>
                <a:ext uri="{FF2B5EF4-FFF2-40B4-BE49-F238E27FC236}">
                  <a16:creationId xmlns:a16="http://schemas.microsoft.com/office/drawing/2014/main" id="{258F69B0-6F76-F0FC-ED45-F01ADEF56340}"/>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20;p33">
              <a:extLst>
                <a:ext uri="{FF2B5EF4-FFF2-40B4-BE49-F238E27FC236}">
                  <a16:creationId xmlns:a16="http://schemas.microsoft.com/office/drawing/2014/main" id="{29726BAE-20DA-2106-7652-73B85D1AF6D2}"/>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21;p33">
              <a:extLst>
                <a:ext uri="{FF2B5EF4-FFF2-40B4-BE49-F238E27FC236}">
                  <a16:creationId xmlns:a16="http://schemas.microsoft.com/office/drawing/2014/main" id="{63FC76BB-B37D-3337-DCA2-EF13EAECE765}"/>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2;p33">
              <a:extLst>
                <a:ext uri="{FF2B5EF4-FFF2-40B4-BE49-F238E27FC236}">
                  <a16:creationId xmlns:a16="http://schemas.microsoft.com/office/drawing/2014/main" id="{FD9A0EAB-896D-15A0-C76C-8430AEBA86DF}"/>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3;p33">
              <a:extLst>
                <a:ext uri="{FF2B5EF4-FFF2-40B4-BE49-F238E27FC236}">
                  <a16:creationId xmlns:a16="http://schemas.microsoft.com/office/drawing/2014/main" id="{27EADF8A-80C7-71A2-9AE4-3933F4F8E73A}"/>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4;p33">
              <a:extLst>
                <a:ext uri="{FF2B5EF4-FFF2-40B4-BE49-F238E27FC236}">
                  <a16:creationId xmlns:a16="http://schemas.microsoft.com/office/drawing/2014/main" id="{C2CF691F-CA12-31D0-52AC-528BF4234783}"/>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5;p33">
              <a:extLst>
                <a:ext uri="{FF2B5EF4-FFF2-40B4-BE49-F238E27FC236}">
                  <a16:creationId xmlns:a16="http://schemas.microsoft.com/office/drawing/2014/main" id="{325FFEF6-B383-068F-3689-864D48D49948}"/>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6;p33">
              <a:extLst>
                <a:ext uri="{FF2B5EF4-FFF2-40B4-BE49-F238E27FC236}">
                  <a16:creationId xmlns:a16="http://schemas.microsoft.com/office/drawing/2014/main" id="{3D1D156C-26DE-BCEA-705E-EFCB472B3B90}"/>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7;p33">
              <a:extLst>
                <a:ext uri="{FF2B5EF4-FFF2-40B4-BE49-F238E27FC236}">
                  <a16:creationId xmlns:a16="http://schemas.microsoft.com/office/drawing/2014/main" id="{E63D92BE-D43A-A59A-E295-8E72151B2548}"/>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8;p33">
              <a:extLst>
                <a:ext uri="{FF2B5EF4-FFF2-40B4-BE49-F238E27FC236}">
                  <a16:creationId xmlns:a16="http://schemas.microsoft.com/office/drawing/2014/main" id="{B7781636-5A01-D1AA-EB49-E4C9DDB7B752}"/>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9;p33">
              <a:extLst>
                <a:ext uri="{FF2B5EF4-FFF2-40B4-BE49-F238E27FC236}">
                  <a16:creationId xmlns:a16="http://schemas.microsoft.com/office/drawing/2014/main" id="{88E37265-2924-BEBD-CFE0-EECB8357DD88}"/>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30;p33">
              <a:extLst>
                <a:ext uri="{FF2B5EF4-FFF2-40B4-BE49-F238E27FC236}">
                  <a16:creationId xmlns:a16="http://schemas.microsoft.com/office/drawing/2014/main" id="{BB855958-2D4F-421F-AC28-CB8F38FC4017}"/>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31;p33">
              <a:extLst>
                <a:ext uri="{FF2B5EF4-FFF2-40B4-BE49-F238E27FC236}">
                  <a16:creationId xmlns:a16="http://schemas.microsoft.com/office/drawing/2014/main" id="{C0109BB2-AB32-7B9C-CED2-CCA3C9E831EE}"/>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2;p33">
              <a:extLst>
                <a:ext uri="{FF2B5EF4-FFF2-40B4-BE49-F238E27FC236}">
                  <a16:creationId xmlns:a16="http://schemas.microsoft.com/office/drawing/2014/main" id="{B91A503A-C9EC-3163-074D-0656C249BDE0}"/>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3;p33">
              <a:extLst>
                <a:ext uri="{FF2B5EF4-FFF2-40B4-BE49-F238E27FC236}">
                  <a16:creationId xmlns:a16="http://schemas.microsoft.com/office/drawing/2014/main" id="{5E115ACA-7809-F701-C8B8-65205A286E44}"/>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4;p33">
              <a:extLst>
                <a:ext uri="{FF2B5EF4-FFF2-40B4-BE49-F238E27FC236}">
                  <a16:creationId xmlns:a16="http://schemas.microsoft.com/office/drawing/2014/main" id="{4E90546E-29D6-2BD4-5BB1-ED848B9D04B3}"/>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5;p33">
              <a:extLst>
                <a:ext uri="{FF2B5EF4-FFF2-40B4-BE49-F238E27FC236}">
                  <a16:creationId xmlns:a16="http://schemas.microsoft.com/office/drawing/2014/main" id="{227BA74C-1B74-3A9C-BE17-9D890E22FFFD}"/>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6;p33">
              <a:extLst>
                <a:ext uri="{FF2B5EF4-FFF2-40B4-BE49-F238E27FC236}">
                  <a16:creationId xmlns:a16="http://schemas.microsoft.com/office/drawing/2014/main" id="{257174C3-77FB-D267-487A-BBC878A6E8A6}"/>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7;p33">
              <a:extLst>
                <a:ext uri="{FF2B5EF4-FFF2-40B4-BE49-F238E27FC236}">
                  <a16:creationId xmlns:a16="http://schemas.microsoft.com/office/drawing/2014/main" id="{42794790-DAED-6529-0779-6D79FA97F3DB}"/>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8;p33">
              <a:extLst>
                <a:ext uri="{FF2B5EF4-FFF2-40B4-BE49-F238E27FC236}">
                  <a16:creationId xmlns:a16="http://schemas.microsoft.com/office/drawing/2014/main" id="{CA119DBE-D904-52CB-51ED-65CDF7B5509A}"/>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9;p33">
              <a:extLst>
                <a:ext uri="{FF2B5EF4-FFF2-40B4-BE49-F238E27FC236}">
                  <a16:creationId xmlns:a16="http://schemas.microsoft.com/office/drawing/2014/main" id="{8F250060-16B1-CCE0-8F5B-2EB914C036AA}"/>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40;p33">
              <a:extLst>
                <a:ext uri="{FF2B5EF4-FFF2-40B4-BE49-F238E27FC236}">
                  <a16:creationId xmlns:a16="http://schemas.microsoft.com/office/drawing/2014/main" id="{E343B99D-983A-57E6-386E-0D90A25FECBA}"/>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41;p33">
              <a:extLst>
                <a:ext uri="{FF2B5EF4-FFF2-40B4-BE49-F238E27FC236}">
                  <a16:creationId xmlns:a16="http://schemas.microsoft.com/office/drawing/2014/main" id="{84A135BF-C9FD-3700-C362-8BD5802A8E96}"/>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2;p33">
              <a:extLst>
                <a:ext uri="{FF2B5EF4-FFF2-40B4-BE49-F238E27FC236}">
                  <a16:creationId xmlns:a16="http://schemas.microsoft.com/office/drawing/2014/main" id="{1DEE0256-2519-D7A0-4A1B-F8C26CD5CD50}"/>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3;p33">
              <a:extLst>
                <a:ext uri="{FF2B5EF4-FFF2-40B4-BE49-F238E27FC236}">
                  <a16:creationId xmlns:a16="http://schemas.microsoft.com/office/drawing/2014/main" id="{86A9C84F-2755-CF87-762E-7F1C9DD6C575}"/>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4;p33">
              <a:extLst>
                <a:ext uri="{FF2B5EF4-FFF2-40B4-BE49-F238E27FC236}">
                  <a16:creationId xmlns:a16="http://schemas.microsoft.com/office/drawing/2014/main" id="{63ED1907-405B-22DF-7EC1-B52D4687EA19}"/>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5;p33">
              <a:extLst>
                <a:ext uri="{FF2B5EF4-FFF2-40B4-BE49-F238E27FC236}">
                  <a16:creationId xmlns:a16="http://schemas.microsoft.com/office/drawing/2014/main" id="{EC2A7AFC-DED1-507A-B6EC-2EBB506B5124}"/>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6;p33">
              <a:extLst>
                <a:ext uri="{FF2B5EF4-FFF2-40B4-BE49-F238E27FC236}">
                  <a16:creationId xmlns:a16="http://schemas.microsoft.com/office/drawing/2014/main" id="{02095ABE-AC17-EE43-170A-3541B140F19B}"/>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7;p33">
              <a:extLst>
                <a:ext uri="{FF2B5EF4-FFF2-40B4-BE49-F238E27FC236}">
                  <a16:creationId xmlns:a16="http://schemas.microsoft.com/office/drawing/2014/main" id="{0499C8EB-61D0-E1FA-ED38-1D630EBA8C16}"/>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8;p33">
              <a:extLst>
                <a:ext uri="{FF2B5EF4-FFF2-40B4-BE49-F238E27FC236}">
                  <a16:creationId xmlns:a16="http://schemas.microsoft.com/office/drawing/2014/main" id="{6F57E098-4A96-8982-EA4B-03899F6F7EA3}"/>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9;p33">
              <a:extLst>
                <a:ext uri="{FF2B5EF4-FFF2-40B4-BE49-F238E27FC236}">
                  <a16:creationId xmlns:a16="http://schemas.microsoft.com/office/drawing/2014/main" id="{AABF8988-9B51-A7A2-6A80-EC099AD478BD}"/>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50;p33">
              <a:extLst>
                <a:ext uri="{FF2B5EF4-FFF2-40B4-BE49-F238E27FC236}">
                  <a16:creationId xmlns:a16="http://schemas.microsoft.com/office/drawing/2014/main" id="{E3FD1F22-9F14-3D10-CD06-D520B4F91663}"/>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51;p33">
              <a:extLst>
                <a:ext uri="{FF2B5EF4-FFF2-40B4-BE49-F238E27FC236}">
                  <a16:creationId xmlns:a16="http://schemas.microsoft.com/office/drawing/2014/main" id="{DFEF6C12-48FF-F6F5-3826-85A85D50E219}"/>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2;p33">
              <a:extLst>
                <a:ext uri="{FF2B5EF4-FFF2-40B4-BE49-F238E27FC236}">
                  <a16:creationId xmlns:a16="http://schemas.microsoft.com/office/drawing/2014/main" id="{0E853DE5-2403-10FE-2624-2C8C5EDA0029}"/>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3;p33">
              <a:extLst>
                <a:ext uri="{FF2B5EF4-FFF2-40B4-BE49-F238E27FC236}">
                  <a16:creationId xmlns:a16="http://schemas.microsoft.com/office/drawing/2014/main" id="{3ABC3838-AA50-7E0B-0D7D-F0B20E8E6ECB}"/>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4;p33">
              <a:extLst>
                <a:ext uri="{FF2B5EF4-FFF2-40B4-BE49-F238E27FC236}">
                  <a16:creationId xmlns:a16="http://schemas.microsoft.com/office/drawing/2014/main" id="{9ACCA0F4-0957-0AD2-C67F-7E971F9A44B5}"/>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5;p33">
              <a:extLst>
                <a:ext uri="{FF2B5EF4-FFF2-40B4-BE49-F238E27FC236}">
                  <a16:creationId xmlns:a16="http://schemas.microsoft.com/office/drawing/2014/main" id="{C4C915B9-A229-28FD-41B8-BB2D7D696057}"/>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6;p33">
              <a:extLst>
                <a:ext uri="{FF2B5EF4-FFF2-40B4-BE49-F238E27FC236}">
                  <a16:creationId xmlns:a16="http://schemas.microsoft.com/office/drawing/2014/main" id="{6AE799DB-F058-ABA0-6B27-94FAD05ED74C}"/>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7;p33">
              <a:extLst>
                <a:ext uri="{FF2B5EF4-FFF2-40B4-BE49-F238E27FC236}">
                  <a16:creationId xmlns:a16="http://schemas.microsoft.com/office/drawing/2014/main" id="{E9CC9E66-6EFD-16B0-E1A7-3F1F01134225}"/>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8;p33">
              <a:extLst>
                <a:ext uri="{FF2B5EF4-FFF2-40B4-BE49-F238E27FC236}">
                  <a16:creationId xmlns:a16="http://schemas.microsoft.com/office/drawing/2014/main" id="{1BF450E2-D699-CE87-9153-AF51D187DC34}"/>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9;p33">
              <a:extLst>
                <a:ext uri="{FF2B5EF4-FFF2-40B4-BE49-F238E27FC236}">
                  <a16:creationId xmlns:a16="http://schemas.microsoft.com/office/drawing/2014/main" id="{0B8B2F96-0896-8A69-1986-9F56E99711CF}"/>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60;p33">
              <a:extLst>
                <a:ext uri="{FF2B5EF4-FFF2-40B4-BE49-F238E27FC236}">
                  <a16:creationId xmlns:a16="http://schemas.microsoft.com/office/drawing/2014/main" id="{3324901A-639D-A09C-639F-B9921C10F157}"/>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61;p33">
              <a:extLst>
                <a:ext uri="{FF2B5EF4-FFF2-40B4-BE49-F238E27FC236}">
                  <a16:creationId xmlns:a16="http://schemas.microsoft.com/office/drawing/2014/main" id="{AE407EEB-8C39-E4BC-23FA-1B193E1D335A}"/>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2;p33">
              <a:extLst>
                <a:ext uri="{FF2B5EF4-FFF2-40B4-BE49-F238E27FC236}">
                  <a16:creationId xmlns:a16="http://schemas.microsoft.com/office/drawing/2014/main" id="{5C457B53-3503-5FC3-447A-F935A5A7377D}"/>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3;p33">
              <a:extLst>
                <a:ext uri="{FF2B5EF4-FFF2-40B4-BE49-F238E27FC236}">
                  <a16:creationId xmlns:a16="http://schemas.microsoft.com/office/drawing/2014/main" id="{C7494F59-554B-6D1C-6933-8E747779E92F}"/>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4;p33">
              <a:extLst>
                <a:ext uri="{FF2B5EF4-FFF2-40B4-BE49-F238E27FC236}">
                  <a16:creationId xmlns:a16="http://schemas.microsoft.com/office/drawing/2014/main" id="{E095AE5A-B394-5DEC-19F3-564879B98119}"/>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5;p33">
              <a:extLst>
                <a:ext uri="{FF2B5EF4-FFF2-40B4-BE49-F238E27FC236}">
                  <a16:creationId xmlns:a16="http://schemas.microsoft.com/office/drawing/2014/main" id="{4E2BE1EF-53FB-CB34-1451-6A30FB3CA478}"/>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6;p33">
              <a:extLst>
                <a:ext uri="{FF2B5EF4-FFF2-40B4-BE49-F238E27FC236}">
                  <a16:creationId xmlns:a16="http://schemas.microsoft.com/office/drawing/2014/main" id="{77AFBE93-36E0-5B88-30E9-1378480B553E}"/>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7;p33">
              <a:extLst>
                <a:ext uri="{FF2B5EF4-FFF2-40B4-BE49-F238E27FC236}">
                  <a16:creationId xmlns:a16="http://schemas.microsoft.com/office/drawing/2014/main" id="{B4FF9F0E-A1CC-2289-F3C3-720223796094}"/>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8;p33">
              <a:extLst>
                <a:ext uri="{FF2B5EF4-FFF2-40B4-BE49-F238E27FC236}">
                  <a16:creationId xmlns:a16="http://schemas.microsoft.com/office/drawing/2014/main" id="{3E468224-6F35-AF33-D64E-A117BBFDF8CB}"/>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9;p33">
              <a:extLst>
                <a:ext uri="{FF2B5EF4-FFF2-40B4-BE49-F238E27FC236}">
                  <a16:creationId xmlns:a16="http://schemas.microsoft.com/office/drawing/2014/main" id="{61903A5A-9A67-13FE-F467-D7A11227AC25}"/>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70;p33">
              <a:extLst>
                <a:ext uri="{FF2B5EF4-FFF2-40B4-BE49-F238E27FC236}">
                  <a16:creationId xmlns:a16="http://schemas.microsoft.com/office/drawing/2014/main" id="{CDF198D2-49C7-A955-7D45-1A5277AE8BBC}"/>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71;p33">
              <a:extLst>
                <a:ext uri="{FF2B5EF4-FFF2-40B4-BE49-F238E27FC236}">
                  <a16:creationId xmlns:a16="http://schemas.microsoft.com/office/drawing/2014/main" id="{C1DB3B80-639D-90DB-97C1-B3588E604600}"/>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2;p33">
              <a:extLst>
                <a:ext uri="{FF2B5EF4-FFF2-40B4-BE49-F238E27FC236}">
                  <a16:creationId xmlns:a16="http://schemas.microsoft.com/office/drawing/2014/main" id="{65FB6583-C16E-195A-6918-3B73593E89BA}"/>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3;p33">
              <a:extLst>
                <a:ext uri="{FF2B5EF4-FFF2-40B4-BE49-F238E27FC236}">
                  <a16:creationId xmlns:a16="http://schemas.microsoft.com/office/drawing/2014/main" id="{908EE810-C01C-A053-23D8-5F51B06355CD}"/>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4;p33">
              <a:extLst>
                <a:ext uri="{FF2B5EF4-FFF2-40B4-BE49-F238E27FC236}">
                  <a16:creationId xmlns:a16="http://schemas.microsoft.com/office/drawing/2014/main" id="{7D767FC6-885C-6732-DC75-C5362AF0AA4C}"/>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5;p33">
              <a:extLst>
                <a:ext uri="{FF2B5EF4-FFF2-40B4-BE49-F238E27FC236}">
                  <a16:creationId xmlns:a16="http://schemas.microsoft.com/office/drawing/2014/main" id="{0B8144E1-C9FC-58FB-3C93-264D1C77F7CF}"/>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6;p33">
              <a:extLst>
                <a:ext uri="{FF2B5EF4-FFF2-40B4-BE49-F238E27FC236}">
                  <a16:creationId xmlns:a16="http://schemas.microsoft.com/office/drawing/2014/main" id="{BF0269B0-7D09-D2BF-B9A4-F8590F8CA95A}"/>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7;p33">
              <a:extLst>
                <a:ext uri="{FF2B5EF4-FFF2-40B4-BE49-F238E27FC236}">
                  <a16:creationId xmlns:a16="http://schemas.microsoft.com/office/drawing/2014/main" id="{2D4787BC-5A96-05A4-B868-9BEF0D3A313A}"/>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8;p33">
              <a:extLst>
                <a:ext uri="{FF2B5EF4-FFF2-40B4-BE49-F238E27FC236}">
                  <a16:creationId xmlns:a16="http://schemas.microsoft.com/office/drawing/2014/main" id="{988B2C1E-DCA9-8344-3DDE-A74649BEF82C}"/>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9;p33">
              <a:extLst>
                <a:ext uri="{FF2B5EF4-FFF2-40B4-BE49-F238E27FC236}">
                  <a16:creationId xmlns:a16="http://schemas.microsoft.com/office/drawing/2014/main" id="{CA4BE111-1DA5-D231-A621-9ED546AC5662}"/>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80;p33">
              <a:extLst>
                <a:ext uri="{FF2B5EF4-FFF2-40B4-BE49-F238E27FC236}">
                  <a16:creationId xmlns:a16="http://schemas.microsoft.com/office/drawing/2014/main" id="{028127A4-3E84-E449-D70C-DBE791FB19DA}"/>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81;p33">
              <a:extLst>
                <a:ext uri="{FF2B5EF4-FFF2-40B4-BE49-F238E27FC236}">
                  <a16:creationId xmlns:a16="http://schemas.microsoft.com/office/drawing/2014/main" id="{753ADF73-81C6-EF00-50F7-355C2821F49B}"/>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2;p33">
              <a:extLst>
                <a:ext uri="{FF2B5EF4-FFF2-40B4-BE49-F238E27FC236}">
                  <a16:creationId xmlns:a16="http://schemas.microsoft.com/office/drawing/2014/main" id="{DBAAF4FF-EEF6-3246-C436-7823F13BF4CB}"/>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3;p33">
              <a:extLst>
                <a:ext uri="{FF2B5EF4-FFF2-40B4-BE49-F238E27FC236}">
                  <a16:creationId xmlns:a16="http://schemas.microsoft.com/office/drawing/2014/main" id="{BCB53891-DC12-2F07-809C-6D32BBD12681}"/>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4;p33">
              <a:extLst>
                <a:ext uri="{FF2B5EF4-FFF2-40B4-BE49-F238E27FC236}">
                  <a16:creationId xmlns:a16="http://schemas.microsoft.com/office/drawing/2014/main" id="{81F93435-2379-BF79-68E3-47BD517C4F38}"/>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5;p33">
              <a:extLst>
                <a:ext uri="{FF2B5EF4-FFF2-40B4-BE49-F238E27FC236}">
                  <a16:creationId xmlns:a16="http://schemas.microsoft.com/office/drawing/2014/main" id="{C677F068-2AD2-9D7C-6F83-54D03A0E4AD8}"/>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6;p33">
              <a:extLst>
                <a:ext uri="{FF2B5EF4-FFF2-40B4-BE49-F238E27FC236}">
                  <a16:creationId xmlns:a16="http://schemas.microsoft.com/office/drawing/2014/main" id="{0518372B-33E2-0623-3F5B-007DEF4C3351}"/>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7;p33">
              <a:extLst>
                <a:ext uri="{FF2B5EF4-FFF2-40B4-BE49-F238E27FC236}">
                  <a16:creationId xmlns:a16="http://schemas.microsoft.com/office/drawing/2014/main" id="{3EE3B5F7-964D-60B5-0651-4C500BC978AD}"/>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8;p33">
              <a:extLst>
                <a:ext uri="{FF2B5EF4-FFF2-40B4-BE49-F238E27FC236}">
                  <a16:creationId xmlns:a16="http://schemas.microsoft.com/office/drawing/2014/main" id="{E61F8AA9-DF37-0933-E45C-9FFE108EC298}"/>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9;p33">
              <a:extLst>
                <a:ext uri="{FF2B5EF4-FFF2-40B4-BE49-F238E27FC236}">
                  <a16:creationId xmlns:a16="http://schemas.microsoft.com/office/drawing/2014/main" id="{91FCC52A-81AA-D75C-83C4-93CF18C55241}"/>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90;p33">
              <a:extLst>
                <a:ext uri="{FF2B5EF4-FFF2-40B4-BE49-F238E27FC236}">
                  <a16:creationId xmlns:a16="http://schemas.microsoft.com/office/drawing/2014/main" id="{79E2AA40-5BE9-E78A-DB4C-1F04EC729904}"/>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91;p33">
              <a:extLst>
                <a:ext uri="{FF2B5EF4-FFF2-40B4-BE49-F238E27FC236}">
                  <a16:creationId xmlns:a16="http://schemas.microsoft.com/office/drawing/2014/main" id="{6511A386-A7EE-F0B1-C537-155F8E7EBBD4}"/>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2;p33">
              <a:extLst>
                <a:ext uri="{FF2B5EF4-FFF2-40B4-BE49-F238E27FC236}">
                  <a16:creationId xmlns:a16="http://schemas.microsoft.com/office/drawing/2014/main" id="{27657BCB-C197-56E1-5484-76B533681208}"/>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3;p33">
              <a:extLst>
                <a:ext uri="{FF2B5EF4-FFF2-40B4-BE49-F238E27FC236}">
                  <a16:creationId xmlns:a16="http://schemas.microsoft.com/office/drawing/2014/main" id="{90A4260D-FFF1-B1AE-153F-64E212BDECE4}"/>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4;p33">
              <a:extLst>
                <a:ext uri="{FF2B5EF4-FFF2-40B4-BE49-F238E27FC236}">
                  <a16:creationId xmlns:a16="http://schemas.microsoft.com/office/drawing/2014/main" id="{20DA9869-FC7D-7665-5CC7-52740102F241}"/>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5;p33">
              <a:extLst>
                <a:ext uri="{FF2B5EF4-FFF2-40B4-BE49-F238E27FC236}">
                  <a16:creationId xmlns:a16="http://schemas.microsoft.com/office/drawing/2014/main" id="{88E164EF-A0D3-E397-5FE7-766BD39C1CB9}"/>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6;p33">
              <a:extLst>
                <a:ext uri="{FF2B5EF4-FFF2-40B4-BE49-F238E27FC236}">
                  <a16:creationId xmlns:a16="http://schemas.microsoft.com/office/drawing/2014/main" id="{1061228E-F5BE-A3B5-B4B8-350843734C15}"/>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7;p33">
              <a:extLst>
                <a:ext uri="{FF2B5EF4-FFF2-40B4-BE49-F238E27FC236}">
                  <a16:creationId xmlns:a16="http://schemas.microsoft.com/office/drawing/2014/main" id="{934E94FC-3AA6-530E-2047-C47FF8331E79}"/>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8;p33">
              <a:extLst>
                <a:ext uri="{FF2B5EF4-FFF2-40B4-BE49-F238E27FC236}">
                  <a16:creationId xmlns:a16="http://schemas.microsoft.com/office/drawing/2014/main" id="{9E19780A-E33E-C9E8-231A-35650857191B}"/>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9;p33">
              <a:extLst>
                <a:ext uri="{FF2B5EF4-FFF2-40B4-BE49-F238E27FC236}">
                  <a16:creationId xmlns:a16="http://schemas.microsoft.com/office/drawing/2014/main" id="{17DE4973-FADB-A426-DB06-331B28B403BE}"/>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900;p33">
              <a:extLst>
                <a:ext uri="{FF2B5EF4-FFF2-40B4-BE49-F238E27FC236}">
                  <a16:creationId xmlns:a16="http://schemas.microsoft.com/office/drawing/2014/main" id="{829F0947-98D2-ED28-D6F6-2C32A7014DBD}"/>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901;p33">
              <a:extLst>
                <a:ext uri="{FF2B5EF4-FFF2-40B4-BE49-F238E27FC236}">
                  <a16:creationId xmlns:a16="http://schemas.microsoft.com/office/drawing/2014/main" id="{BE469A0E-768D-4C7E-4DA0-5001AC3A407D}"/>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2;p33">
              <a:extLst>
                <a:ext uri="{FF2B5EF4-FFF2-40B4-BE49-F238E27FC236}">
                  <a16:creationId xmlns:a16="http://schemas.microsoft.com/office/drawing/2014/main" id="{C0F69BA2-14E0-C914-AC5D-EFAD7B3A3F4C}"/>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3;p33">
              <a:extLst>
                <a:ext uri="{FF2B5EF4-FFF2-40B4-BE49-F238E27FC236}">
                  <a16:creationId xmlns:a16="http://schemas.microsoft.com/office/drawing/2014/main" id="{B4E340DD-5B10-8846-2BDA-93176A52A3AD}"/>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4;p33">
              <a:extLst>
                <a:ext uri="{FF2B5EF4-FFF2-40B4-BE49-F238E27FC236}">
                  <a16:creationId xmlns:a16="http://schemas.microsoft.com/office/drawing/2014/main" id="{0F0283FF-A56B-25E2-64F6-1BF5CB88C6CA}"/>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5;p33">
              <a:extLst>
                <a:ext uri="{FF2B5EF4-FFF2-40B4-BE49-F238E27FC236}">
                  <a16:creationId xmlns:a16="http://schemas.microsoft.com/office/drawing/2014/main" id="{6D31AA94-A3A8-73F4-6651-9AA508B82F84}"/>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6;p33">
              <a:extLst>
                <a:ext uri="{FF2B5EF4-FFF2-40B4-BE49-F238E27FC236}">
                  <a16:creationId xmlns:a16="http://schemas.microsoft.com/office/drawing/2014/main" id="{86EEDE5E-F72A-086A-194E-830FD1065D9E}"/>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7;p33">
              <a:extLst>
                <a:ext uri="{FF2B5EF4-FFF2-40B4-BE49-F238E27FC236}">
                  <a16:creationId xmlns:a16="http://schemas.microsoft.com/office/drawing/2014/main" id="{71FD6B05-F743-2D33-4D06-093540686D15}"/>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8;p33">
              <a:extLst>
                <a:ext uri="{FF2B5EF4-FFF2-40B4-BE49-F238E27FC236}">
                  <a16:creationId xmlns:a16="http://schemas.microsoft.com/office/drawing/2014/main" id="{C6C19855-1297-365C-54DF-333B73F59FBD}"/>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9;p33">
              <a:extLst>
                <a:ext uri="{FF2B5EF4-FFF2-40B4-BE49-F238E27FC236}">
                  <a16:creationId xmlns:a16="http://schemas.microsoft.com/office/drawing/2014/main" id="{1C4F0D27-BCEE-9F76-7112-86E0A095A3CB}"/>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10;p33">
              <a:extLst>
                <a:ext uri="{FF2B5EF4-FFF2-40B4-BE49-F238E27FC236}">
                  <a16:creationId xmlns:a16="http://schemas.microsoft.com/office/drawing/2014/main" id="{DDCE157E-3CA9-8245-1F3C-108CBE0E1959}"/>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11;p33">
              <a:extLst>
                <a:ext uri="{FF2B5EF4-FFF2-40B4-BE49-F238E27FC236}">
                  <a16:creationId xmlns:a16="http://schemas.microsoft.com/office/drawing/2014/main" id="{37631E14-1DE3-A2A1-1C1F-81244667B1DB}"/>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2;p33">
              <a:extLst>
                <a:ext uri="{FF2B5EF4-FFF2-40B4-BE49-F238E27FC236}">
                  <a16:creationId xmlns:a16="http://schemas.microsoft.com/office/drawing/2014/main" id="{CD02DFB3-501B-AA53-F9AC-A073D6063657}"/>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3;p33">
              <a:extLst>
                <a:ext uri="{FF2B5EF4-FFF2-40B4-BE49-F238E27FC236}">
                  <a16:creationId xmlns:a16="http://schemas.microsoft.com/office/drawing/2014/main" id="{1E0D1C4A-AF8B-5069-A3E1-F3AADE49EEF9}"/>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4;p33">
              <a:extLst>
                <a:ext uri="{FF2B5EF4-FFF2-40B4-BE49-F238E27FC236}">
                  <a16:creationId xmlns:a16="http://schemas.microsoft.com/office/drawing/2014/main" id="{DEA48A0F-5F54-31EF-2192-C94359981D80}"/>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5;p33">
              <a:extLst>
                <a:ext uri="{FF2B5EF4-FFF2-40B4-BE49-F238E27FC236}">
                  <a16:creationId xmlns:a16="http://schemas.microsoft.com/office/drawing/2014/main" id="{DADE61B1-B552-DF16-D049-4327AE93ABB8}"/>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6;p33">
              <a:extLst>
                <a:ext uri="{FF2B5EF4-FFF2-40B4-BE49-F238E27FC236}">
                  <a16:creationId xmlns:a16="http://schemas.microsoft.com/office/drawing/2014/main" id="{F8504E54-0C94-267C-6DDB-AF25E105B8CF}"/>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7;p33">
              <a:extLst>
                <a:ext uri="{FF2B5EF4-FFF2-40B4-BE49-F238E27FC236}">
                  <a16:creationId xmlns:a16="http://schemas.microsoft.com/office/drawing/2014/main" id="{22711E18-D70D-8344-FD7B-FBA14E19F80A}"/>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8;p33">
              <a:extLst>
                <a:ext uri="{FF2B5EF4-FFF2-40B4-BE49-F238E27FC236}">
                  <a16:creationId xmlns:a16="http://schemas.microsoft.com/office/drawing/2014/main" id="{8E029145-EC13-2F52-9DBF-2570AC0C51F4}"/>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9;p33">
              <a:extLst>
                <a:ext uri="{FF2B5EF4-FFF2-40B4-BE49-F238E27FC236}">
                  <a16:creationId xmlns:a16="http://schemas.microsoft.com/office/drawing/2014/main" id="{37173CEC-F7E6-992B-9277-22B515E9F02D}"/>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20;p33">
              <a:extLst>
                <a:ext uri="{FF2B5EF4-FFF2-40B4-BE49-F238E27FC236}">
                  <a16:creationId xmlns:a16="http://schemas.microsoft.com/office/drawing/2014/main" id="{74AC2A81-8068-578E-4450-81164D68D20B}"/>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21;p33">
              <a:extLst>
                <a:ext uri="{FF2B5EF4-FFF2-40B4-BE49-F238E27FC236}">
                  <a16:creationId xmlns:a16="http://schemas.microsoft.com/office/drawing/2014/main" id="{F19BADB1-BC21-1EAA-9A66-4135B08383F1}"/>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2;p33">
              <a:extLst>
                <a:ext uri="{FF2B5EF4-FFF2-40B4-BE49-F238E27FC236}">
                  <a16:creationId xmlns:a16="http://schemas.microsoft.com/office/drawing/2014/main" id="{39D95FA6-5141-2E23-9878-926C2AAB99F8}"/>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3;p33">
              <a:extLst>
                <a:ext uri="{FF2B5EF4-FFF2-40B4-BE49-F238E27FC236}">
                  <a16:creationId xmlns:a16="http://schemas.microsoft.com/office/drawing/2014/main" id="{23EEA595-AA82-319E-E8BA-FBAEA615E4B5}"/>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4;p33">
              <a:extLst>
                <a:ext uri="{FF2B5EF4-FFF2-40B4-BE49-F238E27FC236}">
                  <a16:creationId xmlns:a16="http://schemas.microsoft.com/office/drawing/2014/main" id="{E7E4F53B-215D-A692-F7BD-7EE1B663D853}"/>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5;p33">
              <a:extLst>
                <a:ext uri="{FF2B5EF4-FFF2-40B4-BE49-F238E27FC236}">
                  <a16:creationId xmlns:a16="http://schemas.microsoft.com/office/drawing/2014/main" id="{3A7E5D78-F5A1-81E5-843B-AEFFD700D7BA}"/>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6;p33">
              <a:extLst>
                <a:ext uri="{FF2B5EF4-FFF2-40B4-BE49-F238E27FC236}">
                  <a16:creationId xmlns:a16="http://schemas.microsoft.com/office/drawing/2014/main" id="{5F4AD022-ACA4-E620-A4E2-E0215F5E3F78}"/>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7;p33">
              <a:extLst>
                <a:ext uri="{FF2B5EF4-FFF2-40B4-BE49-F238E27FC236}">
                  <a16:creationId xmlns:a16="http://schemas.microsoft.com/office/drawing/2014/main" id="{F03B105B-D29C-BF61-C3C0-8857370C9C28}"/>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8;p33">
              <a:extLst>
                <a:ext uri="{FF2B5EF4-FFF2-40B4-BE49-F238E27FC236}">
                  <a16:creationId xmlns:a16="http://schemas.microsoft.com/office/drawing/2014/main" id="{75A5F492-B7E2-4C40-B273-940171E5499D}"/>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9;p33">
              <a:extLst>
                <a:ext uri="{FF2B5EF4-FFF2-40B4-BE49-F238E27FC236}">
                  <a16:creationId xmlns:a16="http://schemas.microsoft.com/office/drawing/2014/main" id="{AB2B2692-421B-0EE2-D2D6-F1568710FC23}"/>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30;p33">
              <a:extLst>
                <a:ext uri="{FF2B5EF4-FFF2-40B4-BE49-F238E27FC236}">
                  <a16:creationId xmlns:a16="http://schemas.microsoft.com/office/drawing/2014/main" id="{4D33322A-AC40-9805-AC5F-9BF9B4A86285}"/>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31;p33">
              <a:extLst>
                <a:ext uri="{FF2B5EF4-FFF2-40B4-BE49-F238E27FC236}">
                  <a16:creationId xmlns:a16="http://schemas.microsoft.com/office/drawing/2014/main" id="{4085EA7B-9E69-7A67-6426-6CA2EE707462}"/>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2;p33">
              <a:extLst>
                <a:ext uri="{FF2B5EF4-FFF2-40B4-BE49-F238E27FC236}">
                  <a16:creationId xmlns:a16="http://schemas.microsoft.com/office/drawing/2014/main" id="{62DBAA12-ED26-F781-D24A-9C3D5D50999E}"/>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3;p33">
              <a:extLst>
                <a:ext uri="{FF2B5EF4-FFF2-40B4-BE49-F238E27FC236}">
                  <a16:creationId xmlns:a16="http://schemas.microsoft.com/office/drawing/2014/main" id="{C6411C0A-4477-1106-DA98-7205D2599030}"/>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4;p33">
              <a:extLst>
                <a:ext uri="{FF2B5EF4-FFF2-40B4-BE49-F238E27FC236}">
                  <a16:creationId xmlns:a16="http://schemas.microsoft.com/office/drawing/2014/main" id="{D9E85485-9A2A-FC4F-27FF-7669743D5264}"/>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5;p33">
              <a:extLst>
                <a:ext uri="{FF2B5EF4-FFF2-40B4-BE49-F238E27FC236}">
                  <a16:creationId xmlns:a16="http://schemas.microsoft.com/office/drawing/2014/main" id="{9A15CA2D-DE34-5CBD-2145-104674B22B94}"/>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6;p33">
              <a:extLst>
                <a:ext uri="{FF2B5EF4-FFF2-40B4-BE49-F238E27FC236}">
                  <a16:creationId xmlns:a16="http://schemas.microsoft.com/office/drawing/2014/main" id="{EA536608-7ED3-8EEA-3AB1-16C22AC1853C}"/>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7;p33">
              <a:extLst>
                <a:ext uri="{FF2B5EF4-FFF2-40B4-BE49-F238E27FC236}">
                  <a16:creationId xmlns:a16="http://schemas.microsoft.com/office/drawing/2014/main" id="{08E4ABDC-B65E-60F4-17A4-15A08B59E719}"/>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8;p33">
              <a:extLst>
                <a:ext uri="{FF2B5EF4-FFF2-40B4-BE49-F238E27FC236}">
                  <a16:creationId xmlns:a16="http://schemas.microsoft.com/office/drawing/2014/main" id="{98700F8E-CDF9-837E-6236-FFBE5162BE35}"/>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9;p33">
              <a:extLst>
                <a:ext uri="{FF2B5EF4-FFF2-40B4-BE49-F238E27FC236}">
                  <a16:creationId xmlns:a16="http://schemas.microsoft.com/office/drawing/2014/main" id="{17B273FC-AE02-7223-25C9-F7696C4F6150}"/>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40;p33">
              <a:extLst>
                <a:ext uri="{FF2B5EF4-FFF2-40B4-BE49-F238E27FC236}">
                  <a16:creationId xmlns:a16="http://schemas.microsoft.com/office/drawing/2014/main" id="{938E49E7-FA36-9428-564C-A8F48DD62CF9}"/>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41;p33">
              <a:extLst>
                <a:ext uri="{FF2B5EF4-FFF2-40B4-BE49-F238E27FC236}">
                  <a16:creationId xmlns:a16="http://schemas.microsoft.com/office/drawing/2014/main" id="{7E2EA843-076B-AEAB-0C5E-1330F1EE31AE}"/>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2;p33">
              <a:extLst>
                <a:ext uri="{FF2B5EF4-FFF2-40B4-BE49-F238E27FC236}">
                  <a16:creationId xmlns:a16="http://schemas.microsoft.com/office/drawing/2014/main" id="{9BD31449-0F90-4439-8354-785F0D336D75}"/>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3;p33">
              <a:extLst>
                <a:ext uri="{FF2B5EF4-FFF2-40B4-BE49-F238E27FC236}">
                  <a16:creationId xmlns:a16="http://schemas.microsoft.com/office/drawing/2014/main" id="{556136C2-324E-E7A5-BB9E-3414EC798664}"/>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4;p33">
              <a:extLst>
                <a:ext uri="{FF2B5EF4-FFF2-40B4-BE49-F238E27FC236}">
                  <a16:creationId xmlns:a16="http://schemas.microsoft.com/office/drawing/2014/main" id="{C41ACCB1-7D7A-0427-3E2D-0FF3D2B39422}"/>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5;p33">
              <a:extLst>
                <a:ext uri="{FF2B5EF4-FFF2-40B4-BE49-F238E27FC236}">
                  <a16:creationId xmlns:a16="http://schemas.microsoft.com/office/drawing/2014/main" id="{7AE03376-269C-F068-BAA9-83BB22B5870E}"/>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6;p33">
              <a:extLst>
                <a:ext uri="{FF2B5EF4-FFF2-40B4-BE49-F238E27FC236}">
                  <a16:creationId xmlns:a16="http://schemas.microsoft.com/office/drawing/2014/main" id="{8DCF0FB7-596D-5F1D-061A-4CBE916E9434}"/>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7;p33">
              <a:extLst>
                <a:ext uri="{FF2B5EF4-FFF2-40B4-BE49-F238E27FC236}">
                  <a16:creationId xmlns:a16="http://schemas.microsoft.com/office/drawing/2014/main" id="{E6BD1769-B371-EE7A-5124-FABD4A69E56D}"/>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8;p33">
              <a:extLst>
                <a:ext uri="{FF2B5EF4-FFF2-40B4-BE49-F238E27FC236}">
                  <a16:creationId xmlns:a16="http://schemas.microsoft.com/office/drawing/2014/main" id="{0E37DB2A-88AF-3BA9-A024-D5309B080F32}"/>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9;p33">
              <a:extLst>
                <a:ext uri="{FF2B5EF4-FFF2-40B4-BE49-F238E27FC236}">
                  <a16:creationId xmlns:a16="http://schemas.microsoft.com/office/drawing/2014/main" id="{7BE9E4A2-6FF0-6D49-0CA4-092A21DE45E1}"/>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50;p33">
              <a:extLst>
                <a:ext uri="{FF2B5EF4-FFF2-40B4-BE49-F238E27FC236}">
                  <a16:creationId xmlns:a16="http://schemas.microsoft.com/office/drawing/2014/main" id="{AA6DF731-0E21-4EF7-F681-233B2C748CE8}"/>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51;p33">
              <a:extLst>
                <a:ext uri="{FF2B5EF4-FFF2-40B4-BE49-F238E27FC236}">
                  <a16:creationId xmlns:a16="http://schemas.microsoft.com/office/drawing/2014/main" id="{7471C76D-ACC7-F5ED-27AC-9B088643E217}"/>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2;p33">
              <a:extLst>
                <a:ext uri="{FF2B5EF4-FFF2-40B4-BE49-F238E27FC236}">
                  <a16:creationId xmlns:a16="http://schemas.microsoft.com/office/drawing/2014/main" id="{632DC3BF-21D9-D12A-0EAA-CA0F395A1AE9}"/>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3;p33">
              <a:extLst>
                <a:ext uri="{FF2B5EF4-FFF2-40B4-BE49-F238E27FC236}">
                  <a16:creationId xmlns:a16="http://schemas.microsoft.com/office/drawing/2014/main" id="{E849A81C-6D59-6A35-6FA7-4336C84E5E57}"/>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4;p33">
              <a:extLst>
                <a:ext uri="{FF2B5EF4-FFF2-40B4-BE49-F238E27FC236}">
                  <a16:creationId xmlns:a16="http://schemas.microsoft.com/office/drawing/2014/main" id="{FCC393E9-A8EA-9E92-B50A-960D2834502A}"/>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5;p33">
              <a:extLst>
                <a:ext uri="{FF2B5EF4-FFF2-40B4-BE49-F238E27FC236}">
                  <a16:creationId xmlns:a16="http://schemas.microsoft.com/office/drawing/2014/main" id="{B8117149-7906-B56F-2045-E0954A82F166}"/>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6;p33">
              <a:extLst>
                <a:ext uri="{FF2B5EF4-FFF2-40B4-BE49-F238E27FC236}">
                  <a16:creationId xmlns:a16="http://schemas.microsoft.com/office/drawing/2014/main" id="{EC704A40-ADBA-560A-1B92-2F5405C89898}"/>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7;p33">
              <a:extLst>
                <a:ext uri="{FF2B5EF4-FFF2-40B4-BE49-F238E27FC236}">
                  <a16:creationId xmlns:a16="http://schemas.microsoft.com/office/drawing/2014/main" id="{AFB4AE1B-A532-1065-9576-3DA29A470E39}"/>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8;p33">
              <a:extLst>
                <a:ext uri="{FF2B5EF4-FFF2-40B4-BE49-F238E27FC236}">
                  <a16:creationId xmlns:a16="http://schemas.microsoft.com/office/drawing/2014/main" id="{3A6D98EE-7D48-AC84-3BB1-53686FE8203C}"/>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9;p33">
              <a:extLst>
                <a:ext uri="{FF2B5EF4-FFF2-40B4-BE49-F238E27FC236}">
                  <a16:creationId xmlns:a16="http://schemas.microsoft.com/office/drawing/2014/main" id="{60D625D9-1476-CE26-EBF4-19AD195A4E06}"/>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60;p33">
              <a:extLst>
                <a:ext uri="{FF2B5EF4-FFF2-40B4-BE49-F238E27FC236}">
                  <a16:creationId xmlns:a16="http://schemas.microsoft.com/office/drawing/2014/main" id="{8DCFB7B5-0382-C57F-52D8-1E1ECD0696D4}"/>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61;p33">
              <a:extLst>
                <a:ext uri="{FF2B5EF4-FFF2-40B4-BE49-F238E27FC236}">
                  <a16:creationId xmlns:a16="http://schemas.microsoft.com/office/drawing/2014/main" id="{AF3EFDEC-5877-A821-BDF1-19C0E13967E6}"/>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2;p33">
              <a:extLst>
                <a:ext uri="{FF2B5EF4-FFF2-40B4-BE49-F238E27FC236}">
                  <a16:creationId xmlns:a16="http://schemas.microsoft.com/office/drawing/2014/main" id="{1FF315AB-4B43-324B-EA69-01D03D7B4501}"/>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3;p33">
              <a:extLst>
                <a:ext uri="{FF2B5EF4-FFF2-40B4-BE49-F238E27FC236}">
                  <a16:creationId xmlns:a16="http://schemas.microsoft.com/office/drawing/2014/main" id="{D84CF9B6-C923-9E00-957E-2D70EEF4C823}"/>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4;p33">
              <a:extLst>
                <a:ext uri="{FF2B5EF4-FFF2-40B4-BE49-F238E27FC236}">
                  <a16:creationId xmlns:a16="http://schemas.microsoft.com/office/drawing/2014/main" id="{89BA396B-9376-0978-DA73-678E63E6FDF3}"/>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5;p33">
              <a:extLst>
                <a:ext uri="{FF2B5EF4-FFF2-40B4-BE49-F238E27FC236}">
                  <a16:creationId xmlns:a16="http://schemas.microsoft.com/office/drawing/2014/main" id="{703916E5-F7F5-35AC-3A3A-4869614BA275}"/>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6;p33">
              <a:extLst>
                <a:ext uri="{FF2B5EF4-FFF2-40B4-BE49-F238E27FC236}">
                  <a16:creationId xmlns:a16="http://schemas.microsoft.com/office/drawing/2014/main" id="{5C985A25-75EF-3B53-5587-1BF077A00B0F}"/>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7;p33">
              <a:extLst>
                <a:ext uri="{FF2B5EF4-FFF2-40B4-BE49-F238E27FC236}">
                  <a16:creationId xmlns:a16="http://schemas.microsoft.com/office/drawing/2014/main" id="{555793F1-C8AF-B0D7-CA6B-9599EEDE7944}"/>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8;p33">
              <a:extLst>
                <a:ext uri="{FF2B5EF4-FFF2-40B4-BE49-F238E27FC236}">
                  <a16:creationId xmlns:a16="http://schemas.microsoft.com/office/drawing/2014/main" id="{15DF8F95-C0E0-12BF-2DDB-A6FA542F36E9}"/>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9;p33">
              <a:extLst>
                <a:ext uri="{FF2B5EF4-FFF2-40B4-BE49-F238E27FC236}">
                  <a16:creationId xmlns:a16="http://schemas.microsoft.com/office/drawing/2014/main" id="{AB57A255-DD9E-C3E1-3917-C838F276BB82}"/>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70;p33">
              <a:extLst>
                <a:ext uri="{FF2B5EF4-FFF2-40B4-BE49-F238E27FC236}">
                  <a16:creationId xmlns:a16="http://schemas.microsoft.com/office/drawing/2014/main" id="{2F3956A1-F210-F5AE-1FFE-F8A9385C2B87}"/>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71;p33">
              <a:extLst>
                <a:ext uri="{FF2B5EF4-FFF2-40B4-BE49-F238E27FC236}">
                  <a16:creationId xmlns:a16="http://schemas.microsoft.com/office/drawing/2014/main" id="{C4938282-8B10-F90F-B88A-F87EB9C2B60B}"/>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2;p33">
              <a:extLst>
                <a:ext uri="{FF2B5EF4-FFF2-40B4-BE49-F238E27FC236}">
                  <a16:creationId xmlns:a16="http://schemas.microsoft.com/office/drawing/2014/main" id="{E02E8A39-28A2-E1A0-F73B-BEEFB1ADAE9C}"/>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3;p33">
              <a:extLst>
                <a:ext uri="{FF2B5EF4-FFF2-40B4-BE49-F238E27FC236}">
                  <a16:creationId xmlns:a16="http://schemas.microsoft.com/office/drawing/2014/main" id="{C58C6AEE-BF9F-2265-C725-777DCDC842A4}"/>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4;p33">
              <a:extLst>
                <a:ext uri="{FF2B5EF4-FFF2-40B4-BE49-F238E27FC236}">
                  <a16:creationId xmlns:a16="http://schemas.microsoft.com/office/drawing/2014/main" id="{852BCAD3-D667-FEEE-1FA0-DAC057A8A76D}"/>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5;p33">
              <a:extLst>
                <a:ext uri="{FF2B5EF4-FFF2-40B4-BE49-F238E27FC236}">
                  <a16:creationId xmlns:a16="http://schemas.microsoft.com/office/drawing/2014/main" id="{41654B11-50E0-4F07-7267-A9C2BF0EF5EC}"/>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6;p33">
              <a:extLst>
                <a:ext uri="{FF2B5EF4-FFF2-40B4-BE49-F238E27FC236}">
                  <a16:creationId xmlns:a16="http://schemas.microsoft.com/office/drawing/2014/main" id="{AFFBB6B1-BB98-08F2-8C77-2B0767808D3D}"/>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7;p33">
              <a:extLst>
                <a:ext uri="{FF2B5EF4-FFF2-40B4-BE49-F238E27FC236}">
                  <a16:creationId xmlns:a16="http://schemas.microsoft.com/office/drawing/2014/main" id="{4FCD887C-BB46-D67A-B9E5-70D30CFED135}"/>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8;p33">
              <a:extLst>
                <a:ext uri="{FF2B5EF4-FFF2-40B4-BE49-F238E27FC236}">
                  <a16:creationId xmlns:a16="http://schemas.microsoft.com/office/drawing/2014/main" id="{1A0FAE0B-8ED7-0903-6333-FD5A2E77F983}"/>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9;p33">
              <a:extLst>
                <a:ext uri="{FF2B5EF4-FFF2-40B4-BE49-F238E27FC236}">
                  <a16:creationId xmlns:a16="http://schemas.microsoft.com/office/drawing/2014/main" id="{67042F82-EEAC-5A4B-E80D-7DB1E6981A05}"/>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80;p33">
              <a:extLst>
                <a:ext uri="{FF2B5EF4-FFF2-40B4-BE49-F238E27FC236}">
                  <a16:creationId xmlns:a16="http://schemas.microsoft.com/office/drawing/2014/main" id="{474AD2DE-9BAB-2070-1BFD-6B02B5B9F606}"/>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81;p33">
              <a:extLst>
                <a:ext uri="{FF2B5EF4-FFF2-40B4-BE49-F238E27FC236}">
                  <a16:creationId xmlns:a16="http://schemas.microsoft.com/office/drawing/2014/main" id="{13F0994A-C0A0-134E-2750-77DEF1AAAF61}"/>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2;p33">
              <a:extLst>
                <a:ext uri="{FF2B5EF4-FFF2-40B4-BE49-F238E27FC236}">
                  <a16:creationId xmlns:a16="http://schemas.microsoft.com/office/drawing/2014/main" id="{2C23F28B-E5D5-A7DB-CC24-130B85043868}"/>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3;p33">
              <a:extLst>
                <a:ext uri="{FF2B5EF4-FFF2-40B4-BE49-F238E27FC236}">
                  <a16:creationId xmlns:a16="http://schemas.microsoft.com/office/drawing/2014/main" id="{19D75FB0-1054-711F-610D-91939B06BC1C}"/>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4;p33">
              <a:extLst>
                <a:ext uri="{FF2B5EF4-FFF2-40B4-BE49-F238E27FC236}">
                  <a16:creationId xmlns:a16="http://schemas.microsoft.com/office/drawing/2014/main" id="{C2BD0146-1984-69F3-5909-77B46A0C783C}"/>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5;p33">
              <a:extLst>
                <a:ext uri="{FF2B5EF4-FFF2-40B4-BE49-F238E27FC236}">
                  <a16:creationId xmlns:a16="http://schemas.microsoft.com/office/drawing/2014/main" id="{085AB95B-7022-BBC1-60B4-ED1440694669}"/>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6;p33">
              <a:extLst>
                <a:ext uri="{FF2B5EF4-FFF2-40B4-BE49-F238E27FC236}">
                  <a16:creationId xmlns:a16="http://schemas.microsoft.com/office/drawing/2014/main" id="{7E20372B-B220-90C6-C867-334D21B91AE3}"/>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7;p33">
              <a:extLst>
                <a:ext uri="{FF2B5EF4-FFF2-40B4-BE49-F238E27FC236}">
                  <a16:creationId xmlns:a16="http://schemas.microsoft.com/office/drawing/2014/main" id="{6879CAB3-04AC-2263-EFA7-B62E0A7652B1}"/>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8;p33">
              <a:extLst>
                <a:ext uri="{FF2B5EF4-FFF2-40B4-BE49-F238E27FC236}">
                  <a16:creationId xmlns:a16="http://schemas.microsoft.com/office/drawing/2014/main" id="{F73CACA2-987D-56BB-8069-FE3D7CA83F8E}"/>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9;p33">
              <a:extLst>
                <a:ext uri="{FF2B5EF4-FFF2-40B4-BE49-F238E27FC236}">
                  <a16:creationId xmlns:a16="http://schemas.microsoft.com/office/drawing/2014/main" id="{5E8E8AC4-F94B-C2F8-BB67-D54038BB7E10}"/>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90;p33">
              <a:extLst>
                <a:ext uri="{FF2B5EF4-FFF2-40B4-BE49-F238E27FC236}">
                  <a16:creationId xmlns:a16="http://schemas.microsoft.com/office/drawing/2014/main" id="{6FB380DA-A22E-7AC4-4D90-295C054B6872}"/>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91;p33">
              <a:extLst>
                <a:ext uri="{FF2B5EF4-FFF2-40B4-BE49-F238E27FC236}">
                  <a16:creationId xmlns:a16="http://schemas.microsoft.com/office/drawing/2014/main" id="{8D1FFA78-B8BA-B629-5584-BAE277D3F534}"/>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2;p33">
              <a:extLst>
                <a:ext uri="{FF2B5EF4-FFF2-40B4-BE49-F238E27FC236}">
                  <a16:creationId xmlns:a16="http://schemas.microsoft.com/office/drawing/2014/main" id="{0F24B646-3230-7632-5F6F-57428BAE439B}"/>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3;p33">
              <a:extLst>
                <a:ext uri="{FF2B5EF4-FFF2-40B4-BE49-F238E27FC236}">
                  <a16:creationId xmlns:a16="http://schemas.microsoft.com/office/drawing/2014/main" id="{3AA4C1DD-549E-A3F1-4CDF-D40B44EDE655}"/>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4;p33">
              <a:extLst>
                <a:ext uri="{FF2B5EF4-FFF2-40B4-BE49-F238E27FC236}">
                  <a16:creationId xmlns:a16="http://schemas.microsoft.com/office/drawing/2014/main" id="{CF54E71B-BC9E-E5E0-A58E-30D40B0CEB80}"/>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5;p33">
              <a:extLst>
                <a:ext uri="{FF2B5EF4-FFF2-40B4-BE49-F238E27FC236}">
                  <a16:creationId xmlns:a16="http://schemas.microsoft.com/office/drawing/2014/main" id="{E3F35067-8B7D-DC8E-CE66-063A5F559D27}"/>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6;p33">
              <a:extLst>
                <a:ext uri="{FF2B5EF4-FFF2-40B4-BE49-F238E27FC236}">
                  <a16:creationId xmlns:a16="http://schemas.microsoft.com/office/drawing/2014/main" id="{86AF3125-3E3B-F264-98AF-22F9AF1B4B83}"/>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7;p33">
              <a:extLst>
                <a:ext uri="{FF2B5EF4-FFF2-40B4-BE49-F238E27FC236}">
                  <a16:creationId xmlns:a16="http://schemas.microsoft.com/office/drawing/2014/main" id="{DFE33C25-9212-BD5C-3097-95EA53261DC4}"/>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pic>
        <p:nvPicPr>
          <p:cNvPr id="258" name="Picture 257">
            <a:extLst>
              <a:ext uri="{FF2B5EF4-FFF2-40B4-BE49-F238E27FC236}">
                <a16:creationId xmlns:a16="http://schemas.microsoft.com/office/drawing/2014/main" id="{038D4C21-5C4D-317E-B54B-D86E22331711}"/>
              </a:ext>
            </a:extLst>
          </p:cNvPr>
          <p:cNvPicPr>
            <a:picLocks noChangeAspect="1"/>
          </p:cNvPicPr>
          <p:nvPr/>
        </p:nvPicPr>
        <p:blipFill>
          <a:blip r:embed="rId3"/>
          <a:stretch>
            <a:fillRect/>
          </a:stretch>
        </p:blipFill>
        <p:spPr>
          <a:xfrm>
            <a:off x="913057" y="1331668"/>
            <a:ext cx="5912208" cy="3330331"/>
          </a:xfrm>
          <a:prstGeom prst="rect">
            <a:avLst/>
          </a:prstGeom>
        </p:spPr>
      </p:pic>
    </p:spTree>
    <p:extLst>
      <p:ext uri="{BB962C8B-B14F-4D97-AF65-F5344CB8AC3E}">
        <p14:creationId xmlns:p14="http://schemas.microsoft.com/office/powerpoint/2010/main" val="299315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65B7D-3DDD-4637-D397-532121ACCC4E}"/>
              </a:ext>
            </a:extLst>
          </p:cNvPr>
          <p:cNvSpPr>
            <a:spLocks noGrp="1"/>
          </p:cNvSpPr>
          <p:nvPr>
            <p:ph type="title"/>
          </p:nvPr>
        </p:nvSpPr>
        <p:spPr/>
        <p:txBody>
          <a:bodyPr/>
          <a:lstStyle/>
          <a:p>
            <a:r>
              <a:rPr lang="en-US" noProof="0" dirty="0"/>
              <a:t>Is it getting better or worse?</a:t>
            </a:r>
          </a:p>
        </p:txBody>
      </p:sp>
      <p:pic>
        <p:nvPicPr>
          <p:cNvPr id="4" name="Picture 3">
            <a:extLst>
              <a:ext uri="{FF2B5EF4-FFF2-40B4-BE49-F238E27FC236}">
                <a16:creationId xmlns:a16="http://schemas.microsoft.com/office/drawing/2014/main" id="{D51177C0-CEC2-F903-BCAE-CC7D89678443}"/>
              </a:ext>
            </a:extLst>
          </p:cNvPr>
          <p:cNvPicPr>
            <a:picLocks noChangeAspect="1"/>
          </p:cNvPicPr>
          <p:nvPr/>
        </p:nvPicPr>
        <p:blipFill>
          <a:blip r:embed="rId3"/>
          <a:stretch>
            <a:fillRect/>
          </a:stretch>
        </p:blipFill>
        <p:spPr>
          <a:xfrm>
            <a:off x="1787259" y="1203334"/>
            <a:ext cx="5371634" cy="3815119"/>
          </a:xfrm>
          <a:prstGeom prst="rect">
            <a:avLst/>
          </a:prstGeom>
        </p:spPr>
      </p:pic>
    </p:spTree>
    <p:extLst>
      <p:ext uri="{BB962C8B-B14F-4D97-AF65-F5344CB8AC3E}">
        <p14:creationId xmlns:p14="http://schemas.microsoft.com/office/powerpoint/2010/main" val="30777839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B90E0-79D6-070A-2D72-A825C8574AC5}"/>
              </a:ext>
            </a:extLst>
          </p:cNvPr>
          <p:cNvSpPr>
            <a:spLocks noGrp="1"/>
          </p:cNvSpPr>
          <p:nvPr>
            <p:ph type="title"/>
          </p:nvPr>
        </p:nvSpPr>
        <p:spPr/>
        <p:txBody>
          <a:bodyPr/>
          <a:lstStyle/>
          <a:p>
            <a:r>
              <a:rPr lang="en-US" noProof="0" dirty="0"/>
              <a:t>Conclusions</a:t>
            </a:r>
          </a:p>
        </p:txBody>
      </p:sp>
      <p:sp>
        <p:nvSpPr>
          <p:cNvPr id="10" name="Google Shape;2484;p49">
            <a:extLst>
              <a:ext uri="{FF2B5EF4-FFF2-40B4-BE49-F238E27FC236}">
                <a16:creationId xmlns:a16="http://schemas.microsoft.com/office/drawing/2014/main" id="{C0FF7A64-4158-6D29-90EE-AB55F9A1E7DF}"/>
              </a:ext>
            </a:extLst>
          </p:cNvPr>
          <p:cNvSpPr/>
          <p:nvPr/>
        </p:nvSpPr>
        <p:spPr>
          <a:xfrm>
            <a:off x="886072" y="3068141"/>
            <a:ext cx="714300" cy="7143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2485;p49">
            <a:extLst>
              <a:ext uri="{FF2B5EF4-FFF2-40B4-BE49-F238E27FC236}">
                <a16:creationId xmlns:a16="http://schemas.microsoft.com/office/drawing/2014/main" id="{045E188A-BF2D-69DD-7ED0-F924DD0196C4}"/>
              </a:ext>
            </a:extLst>
          </p:cNvPr>
          <p:cNvSpPr/>
          <p:nvPr/>
        </p:nvSpPr>
        <p:spPr>
          <a:xfrm>
            <a:off x="831975" y="1238579"/>
            <a:ext cx="714300" cy="7143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2486;p49">
            <a:extLst>
              <a:ext uri="{FF2B5EF4-FFF2-40B4-BE49-F238E27FC236}">
                <a16:creationId xmlns:a16="http://schemas.microsoft.com/office/drawing/2014/main" id="{D62195EE-9983-3FE3-BC66-08CE99671F17}"/>
              </a:ext>
            </a:extLst>
          </p:cNvPr>
          <p:cNvSpPr/>
          <p:nvPr/>
        </p:nvSpPr>
        <p:spPr>
          <a:xfrm>
            <a:off x="831975" y="2125720"/>
            <a:ext cx="714300" cy="7143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2493;p49">
            <a:extLst>
              <a:ext uri="{FF2B5EF4-FFF2-40B4-BE49-F238E27FC236}">
                <a16:creationId xmlns:a16="http://schemas.microsoft.com/office/drawing/2014/main" id="{D876977D-D791-E4AB-4E9D-FA722B6150C7}"/>
              </a:ext>
            </a:extLst>
          </p:cNvPr>
          <p:cNvSpPr txBox="1"/>
          <p:nvPr/>
        </p:nvSpPr>
        <p:spPr>
          <a:xfrm>
            <a:off x="1758593" y="3239591"/>
            <a:ext cx="3479154" cy="371400"/>
          </a:xfrm>
          <a:prstGeom prst="rect">
            <a:avLst/>
          </a:prstGeom>
          <a:noFill/>
          <a:ln>
            <a:noFill/>
          </a:ln>
        </p:spPr>
        <p:txBody>
          <a:bodyPr spcFirstLastPara="1" wrap="square" lIns="91425" tIns="91425" rIns="91425" bIns="91425" anchor="ctr" anchorCtr="0">
            <a:noAutofit/>
          </a:bodyPr>
          <a:lstStyle/>
          <a:p>
            <a:pPr algn="l" rtl="0"/>
            <a:r>
              <a:rPr lang="en-US" sz="1200" noProof="0" dirty="0">
                <a:solidFill>
                  <a:srgbClr val="000000"/>
                </a:solidFill>
                <a:effectLst/>
                <a:latin typeface="Fira Sans" panose="020B0503050000020004" pitchFamily="34" charset="0"/>
              </a:rPr>
              <a:t>Providing incentives for electric vehicles could potentially enhance the current situation</a:t>
            </a:r>
            <a:endParaRPr lang="en-US" sz="1200" noProof="0" dirty="0">
              <a:latin typeface="Fira Sans" panose="020B0503050000020004" pitchFamily="34" charset="0"/>
            </a:endParaRPr>
          </a:p>
        </p:txBody>
      </p:sp>
      <p:sp>
        <p:nvSpPr>
          <p:cNvPr id="22" name="Google Shape;2496;p49">
            <a:extLst>
              <a:ext uri="{FF2B5EF4-FFF2-40B4-BE49-F238E27FC236}">
                <a16:creationId xmlns:a16="http://schemas.microsoft.com/office/drawing/2014/main" id="{4752CC57-A2AB-B91B-AF0C-B89B55CF8074}"/>
              </a:ext>
            </a:extLst>
          </p:cNvPr>
          <p:cNvSpPr txBox="1"/>
          <p:nvPr/>
        </p:nvSpPr>
        <p:spPr>
          <a:xfrm>
            <a:off x="1718779" y="1349758"/>
            <a:ext cx="3870997" cy="436800"/>
          </a:xfrm>
          <a:prstGeom prst="rect">
            <a:avLst/>
          </a:prstGeom>
          <a:noFill/>
          <a:ln>
            <a:noFill/>
          </a:ln>
        </p:spPr>
        <p:txBody>
          <a:bodyPr spcFirstLastPara="1" wrap="square" lIns="91425" tIns="91425" rIns="91425" bIns="91425" anchor="ctr" anchorCtr="0">
            <a:noAutofit/>
          </a:bodyPr>
          <a:lstStyle/>
          <a:p>
            <a:pPr algn="l" rtl="0"/>
            <a:r>
              <a:rPr lang="en-US" sz="1200" noProof="0" dirty="0">
                <a:solidFill>
                  <a:srgbClr val="000000"/>
                </a:solidFill>
                <a:effectLst/>
                <a:latin typeface="Fira Sans" panose="020B0503050000020004" pitchFamily="34" charset="0"/>
              </a:rPr>
              <a:t>The infrastructure must accelerate its development, as it is progressing at a much slower rate than the increase in vehicles</a:t>
            </a:r>
          </a:p>
        </p:txBody>
      </p:sp>
      <p:sp>
        <p:nvSpPr>
          <p:cNvPr id="25" name="Google Shape;2499;p49">
            <a:extLst>
              <a:ext uri="{FF2B5EF4-FFF2-40B4-BE49-F238E27FC236}">
                <a16:creationId xmlns:a16="http://schemas.microsoft.com/office/drawing/2014/main" id="{10548D05-748A-7A05-518B-8E3AC37EF0AF}"/>
              </a:ext>
            </a:extLst>
          </p:cNvPr>
          <p:cNvSpPr txBox="1"/>
          <p:nvPr/>
        </p:nvSpPr>
        <p:spPr>
          <a:xfrm>
            <a:off x="1820509" y="2264470"/>
            <a:ext cx="3152544" cy="436800"/>
          </a:xfrm>
          <a:prstGeom prst="rect">
            <a:avLst/>
          </a:prstGeom>
          <a:noFill/>
          <a:ln>
            <a:noFill/>
          </a:ln>
        </p:spPr>
        <p:txBody>
          <a:bodyPr spcFirstLastPara="1" wrap="square" lIns="91425" tIns="91425" rIns="91425" bIns="91425" anchor="ctr" anchorCtr="0">
            <a:noAutofit/>
          </a:bodyPr>
          <a:lstStyle/>
          <a:p>
            <a:pPr algn="l" rtl="0"/>
            <a:r>
              <a:rPr lang="en-US" sz="1200" noProof="0" dirty="0">
                <a:solidFill>
                  <a:srgbClr val="000000"/>
                </a:solidFill>
                <a:effectLst/>
                <a:latin typeface="Fira Sans" panose="020B0503050000020004" pitchFamily="34" charset="0"/>
              </a:rPr>
              <a:t>Germany is quite unlikely to achieve its targets for 2030</a:t>
            </a:r>
          </a:p>
        </p:txBody>
      </p:sp>
      <p:sp>
        <p:nvSpPr>
          <p:cNvPr id="119" name="Google Shape;2593;p49">
            <a:extLst>
              <a:ext uri="{FF2B5EF4-FFF2-40B4-BE49-F238E27FC236}">
                <a16:creationId xmlns:a16="http://schemas.microsoft.com/office/drawing/2014/main" id="{408943B1-A7E6-A76B-241A-83A9C868726A}"/>
              </a:ext>
            </a:extLst>
          </p:cNvPr>
          <p:cNvSpPr/>
          <p:nvPr/>
        </p:nvSpPr>
        <p:spPr>
          <a:xfrm>
            <a:off x="1052112" y="1385717"/>
            <a:ext cx="274042" cy="475382"/>
          </a:xfrm>
          <a:custGeom>
            <a:avLst/>
            <a:gdLst/>
            <a:ahLst/>
            <a:cxnLst/>
            <a:rect l="l" t="t" r="r" b="b"/>
            <a:pathLst>
              <a:path w="3596" h="6238" extrusionOk="0">
                <a:moveTo>
                  <a:pt x="2643" y="308"/>
                </a:moveTo>
                <a:lnTo>
                  <a:pt x="1967" y="2151"/>
                </a:lnTo>
                <a:lnTo>
                  <a:pt x="1967" y="2243"/>
                </a:lnTo>
                <a:lnTo>
                  <a:pt x="1998" y="2336"/>
                </a:lnTo>
                <a:lnTo>
                  <a:pt x="2090" y="2428"/>
                </a:lnTo>
                <a:lnTo>
                  <a:pt x="3196" y="2428"/>
                </a:lnTo>
                <a:lnTo>
                  <a:pt x="1629" y="5254"/>
                </a:lnTo>
                <a:lnTo>
                  <a:pt x="2121" y="3503"/>
                </a:lnTo>
                <a:lnTo>
                  <a:pt x="2121" y="3411"/>
                </a:lnTo>
                <a:lnTo>
                  <a:pt x="2090" y="3319"/>
                </a:lnTo>
                <a:lnTo>
                  <a:pt x="1998" y="3257"/>
                </a:lnTo>
                <a:lnTo>
                  <a:pt x="1906" y="3227"/>
                </a:lnTo>
                <a:lnTo>
                  <a:pt x="339" y="3227"/>
                </a:lnTo>
                <a:lnTo>
                  <a:pt x="1076" y="308"/>
                </a:lnTo>
                <a:close/>
                <a:moveTo>
                  <a:pt x="923" y="0"/>
                </a:moveTo>
                <a:lnTo>
                  <a:pt x="861" y="31"/>
                </a:lnTo>
                <a:lnTo>
                  <a:pt x="830" y="93"/>
                </a:lnTo>
                <a:lnTo>
                  <a:pt x="800" y="154"/>
                </a:lnTo>
                <a:lnTo>
                  <a:pt x="1" y="3288"/>
                </a:lnTo>
                <a:lnTo>
                  <a:pt x="1" y="3380"/>
                </a:lnTo>
                <a:lnTo>
                  <a:pt x="32" y="3472"/>
                </a:lnTo>
                <a:lnTo>
                  <a:pt x="124" y="3534"/>
                </a:lnTo>
                <a:lnTo>
                  <a:pt x="216" y="3565"/>
                </a:lnTo>
                <a:lnTo>
                  <a:pt x="1783" y="3565"/>
                </a:lnTo>
                <a:lnTo>
                  <a:pt x="1076" y="5961"/>
                </a:lnTo>
                <a:lnTo>
                  <a:pt x="1076" y="6053"/>
                </a:lnTo>
                <a:lnTo>
                  <a:pt x="1107" y="6115"/>
                </a:lnTo>
                <a:lnTo>
                  <a:pt x="1138" y="6176"/>
                </a:lnTo>
                <a:lnTo>
                  <a:pt x="1230" y="6207"/>
                </a:lnTo>
                <a:lnTo>
                  <a:pt x="1291" y="6238"/>
                </a:lnTo>
                <a:lnTo>
                  <a:pt x="1414" y="6207"/>
                </a:lnTo>
                <a:lnTo>
                  <a:pt x="1476" y="6115"/>
                </a:lnTo>
                <a:lnTo>
                  <a:pt x="3565" y="2458"/>
                </a:lnTo>
                <a:lnTo>
                  <a:pt x="3596" y="2336"/>
                </a:lnTo>
                <a:lnTo>
                  <a:pt x="3565" y="2243"/>
                </a:lnTo>
                <a:lnTo>
                  <a:pt x="3473" y="2151"/>
                </a:lnTo>
                <a:lnTo>
                  <a:pt x="3381" y="2120"/>
                </a:lnTo>
                <a:lnTo>
                  <a:pt x="2336" y="2120"/>
                </a:lnTo>
                <a:lnTo>
                  <a:pt x="2981" y="277"/>
                </a:lnTo>
                <a:lnTo>
                  <a:pt x="2981" y="185"/>
                </a:lnTo>
                <a:lnTo>
                  <a:pt x="2950" y="93"/>
                </a:lnTo>
                <a:lnTo>
                  <a:pt x="2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chemeClr val="accent4"/>
              </a:solidFill>
            </a:endParaRPr>
          </a:p>
        </p:txBody>
      </p:sp>
      <p:pic>
        <p:nvPicPr>
          <p:cNvPr id="121" name="Graphic 120" descr="Euro with solid fill">
            <a:extLst>
              <a:ext uri="{FF2B5EF4-FFF2-40B4-BE49-F238E27FC236}">
                <a16:creationId xmlns:a16="http://schemas.microsoft.com/office/drawing/2014/main" id="{89114F00-8AF1-711A-56A7-EEC41447B75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52112" y="3262456"/>
            <a:ext cx="348535" cy="348535"/>
          </a:xfrm>
          <a:prstGeom prst="rect">
            <a:avLst/>
          </a:prstGeom>
        </p:spPr>
      </p:pic>
      <p:grpSp>
        <p:nvGrpSpPr>
          <p:cNvPr id="123" name="Google Shape;2052;p45">
            <a:extLst>
              <a:ext uri="{FF2B5EF4-FFF2-40B4-BE49-F238E27FC236}">
                <a16:creationId xmlns:a16="http://schemas.microsoft.com/office/drawing/2014/main" id="{D3CCC1E0-4F31-B9B2-7435-278A6C79F108}"/>
              </a:ext>
            </a:extLst>
          </p:cNvPr>
          <p:cNvGrpSpPr/>
          <p:nvPr/>
        </p:nvGrpSpPr>
        <p:grpSpPr>
          <a:xfrm>
            <a:off x="904789" y="2335999"/>
            <a:ext cx="568672" cy="381261"/>
            <a:chOff x="7750375" y="1321466"/>
            <a:chExt cx="688802" cy="489916"/>
          </a:xfrm>
        </p:grpSpPr>
        <p:sp>
          <p:nvSpPr>
            <p:cNvPr id="124" name="Google Shape;2053;p45">
              <a:extLst>
                <a:ext uri="{FF2B5EF4-FFF2-40B4-BE49-F238E27FC236}">
                  <a16:creationId xmlns:a16="http://schemas.microsoft.com/office/drawing/2014/main" id="{0B1BB752-D4EC-17DE-00C5-4F8389132EAB}"/>
                </a:ext>
              </a:extLst>
            </p:cNvPr>
            <p:cNvSpPr/>
            <p:nvPr/>
          </p:nvSpPr>
          <p:spPr>
            <a:xfrm>
              <a:off x="8162760" y="1505507"/>
              <a:ext cx="276417" cy="202777"/>
            </a:xfrm>
            <a:custGeom>
              <a:avLst/>
              <a:gdLst/>
              <a:ahLst/>
              <a:cxnLst/>
              <a:rect l="l" t="t" r="r" b="b"/>
              <a:pathLst>
                <a:path w="2346" h="1721" extrusionOk="0">
                  <a:moveTo>
                    <a:pt x="2158" y="1"/>
                  </a:moveTo>
                  <a:lnTo>
                    <a:pt x="1720" y="63"/>
                  </a:lnTo>
                  <a:lnTo>
                    <a:pt x="1439" y="157"/>
                  </a:lnTo>
                  <a:lnTo>
                    <a:pt x="1189" y="251"/>
                  </a:lnTo>
                  <a:lnTo>
                    <a:pt x="907" y="407"/>
                  </a:lnTo>
                  <a:lnTo>
                    <a:pt x="689" y="595"/>
                  </a:lnTo>
                  <a:lnTo>
                    <a:pt x="564" y="720"/>
                  </a:lnTo>
                  <a:lnTo>
                    <a:pt x="407" y="939"/>
                  </a:lnTo>
                  <a:lnTo>
                    <a:pt x="220" y="1220"/>
                  </a:lnTo>
                  <a:lnTo>
                    <a:pt x="1" y="1595"/>
                  </a:lnTo>
                  <a:lnTo>
                    <a:pt x="188" y="1658"/>
                  </a:lnTo>
                  <a:lnTo>
                    <a:pt x="470" y="1720"/>
                  </a:lnTo>
                  <a:lnTo>
                    <a:pt x="814" y="1720"/>
                  </a:lnTo>
                  <a:lnTo>
                    <a:pt x="1001" y="1658"/>
                  </a:lnTo>
                  <a:lnTo>
                    <a:pt x="1189" y="1564"/>
                  </a:lnTo>
                  <a:lnTo>
                    <a:pt x="1095" y="1533"/>
                  </a:lnTo>
                  <a:lnTo>
                    <a:pt x="1189" y="1501"/>
                  </a:lnTo>
                  <a:lnTo>
                    <a:pt x="1439" y="1345"/>
                  </a:lnTo>
                  <a:lnTo>
                    <a:pt x="1564" y="1251"/>
                  </a:lnTo>
                  <a:lnTo>
                    <a:pt x="1689" y="1095"/>
                  </a:lnTo>
                  <a:lnTo>
                    <a:pt x="1783" y="939"/>
                  </a:lnTo>
                  <a:lnTo>
                    <a:pt x="1876" y="782"/>
                  </a:lnTo>
                  <a:lnTo>
                    <a:pt x="1783" y="814"/>
                  </a:lnTo>
                  <a:lnTo>
                    <a:pt x="1814" y="720"/>
                  </a:lnTo>
                  <a:lnTo>
                    <a:pt x="1908" y="470"/>
                  </a:lnTo>
                  <a:lnTo>
                    <a:pt x="1970" y="345"/>
                  </a:lnTo>
                  <a:lnTo>
                    <a:pt x="2095" y="189"/>
                  </a:lnTo>
                  <a:lnTo>
                    <a:pt x="2189" y="95"/>
                  </a:lnTo>
                  <a:lnTo>
                    <a:pt x="23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2054;p45">
              <a:extLst>
                <a:ext uri="{FF2B5EF4-FFF2-40B4-BE49-F238E27FC236}">
                  <a16:creationId xmlns:a16="http://schemas.microsoft.com/office/drawing/2014/main" id="{17D4D855-EFF9-B570-B898-B0CD7025D4A3}"/>
                </a:ext>
              </a:extLst>
            </p:cNvPr>
            <p:cNvSpPr/>
            <p:nvPr/>
          </p:nvSpPr>
          <p:spPr>
            <a:xfrm>
              <a:off x="8137074" y="1479821"/>
              <a:ext cx="302103" cy="195236"/>
            </a:xfrm>
            <a:custGeom>
              <a:avLst/>
              <a:gdLst/>
              <a:ahLst/>
              <a:cxnLst/>
              <a:rect l="l" t="t" r="r" b="b"/>
              <a:pathLst>
                <a:path w="2564" h="1657" extrusionOk="0">
                  <a:moveTo>
                    <a:pt x="1438" y="0"/>
                  </a:moveTo>
                  <a:lnTo>
                    <a:pt x="1250" y="31"/>
                  </a:lnTo>
                  <a:lnTo>
                    <a:pt x="1094" y="94"/>
                  </a:lnTo>
                  <a:lnTo>
                    <a:pt x="907" y="188"/>
                  </a:lnTo>
                  <a:lnTo>
                    <a:pt x="1032" y="31"/>
                  </a:lnTo>
                  <a:lnTo>
                    <a:pt x="813" y="94"/>
                  </a:lnTo>
                  <a:lnTo>
                    <a:pt x="594" y="156"/>
                  </a:lnTo>
                  <a:lnTo>
                    <a:pt x="375" y="281"/>
                  </a:lnTo>
                  <a:lnTo>
                    <a:pt x="250" y="375"/>
                  </a:lnTo>
                  <a:lnTo>
                    <a:pt x="156" y="500"/>
                  </a:lnTo>
                  <a:lnTo>
                    <a:pt x="94" y="625"/>
                  </a:lnTo>
                  <a:lnTo>
                    <a:pt x="31" y="782"/>
                  </a:lnTo>
                  <a:lnTo>
                    <a:pt x="0" y="938"/>
                  </a:lnTo>
                  <a:lnTo>
                    <a:pt x="0" y="1157"/>
                  </a:lnTo>
                  <a:lnTo>
                    <a:pt x="31" y="1376"/>
                  </a:lnTo>
                  <a:lnTo>
                    <a:pt x="125" y="1657"/>
                  </a:lnTo>
                  <a:lnTo>
                    <a:pt x="281" y="1407"/>
                  </a:lnTo>
                  <a:lnTo>
                    <a:pt x="438" y="1125"/>
                  </a:lnTo>
                  <a:lnTo>
                    <a:pt x="657" y="907"/>
                  </a:lnTo>
                  <a:lnTo>
                    <a:pt x="875" y="688"/>
                  </a:lnTo>
                  <a:lnTo>
                    <a:pt x="1157" y="500"/>
                  </a:lnTo>
                  <a:lnTo>
                    <a:pt x="1438" y="375"/>
                  </a:lnTo>
                  <a:lnTo>
                    <a:pt x="1719" y="281"/>
                  </a:lnTo>
                  <a:lnTo>
                    <a:pt x="1969" y="250"/>
                  </a:lnTo>
                  <a:lnTo>
                    <a:pt x="2407" y="219"/>
                  </a:lnTo>
                  <a:lnTo>
                    <a:pt x="2563" y="219"/>
                  </a:lnTo>
                  <a:lnTo>
                    <a:pt x="2438" y="156"/>
                  </a:lnTo>
                  <a:lnTo>
                    <a:pt x="2157" y="63"/>
                  </a:lnTo>
                  <a:lnTo>
                    <a:pt x="1969" y="31"/>
                  </a:lnTo>
                  <a:lnTo>
                    <a:pt x="1563" y="31"/>
                  </a:lnTo>
                  <a:lnTo>
                    <a:pt x="1375" y="94"/>
                  </a:lnTo>
                  <a:lnTo>
                    <a:pt x="1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2055;p45">
              <a:extLst>
                <a:ext uri="{FF2B5EF4-FFF2-40B4-BE49-F238E27FC236}">
                  <a16:creationId xmlns:a16="http://schemas.microsoft.com/office/drawing/2014/main" id="{A21BD6A7-04C1-DA80-281A-FFBF30D60761}"/>
                </a:ext>
              </a:extLst>
            </p:cNvPr>
            <p:cNvSpPr/>
            <p:nvPr/>
          </p:nvSpPr>
          <p:spPr>
            <a:xfrm>
              <a:off x="7750375" y="1321466"/>
              <a:ext cx="453037" cy="489916"/>
            </a:xfrm>
            <a:custGeom>
              <a:avLst/>
              <a:gdLst/>
              <a:ahLst/>
              <a:cxnLst/>
              <a:rect l="l" t="t" r="r" b="b"/>
              <a:pathLst>
                <a:path w="3845" h="4158" extrusionOk="0">
                  <a:moveTo>
                    <a:pt x="594" y="375"/>
                  </a:moveTo>
                  <a:lnTo>
                    <a:pt x="907" y="531"/>
                  </a:lnTo>
                  <a:lnTo>
                    <a:pt x="1219" y="750"/>
                  </a:lnTo>
                  <a:lnTo>
                    <a:pt x="1594" y="1032"/>
                  </a:lnTo>
                  <a:lnTo>
                    <a:pt x="1782" y="1188"/>
                  </a:lnTo>
                  <a:lnTo>
                    <a:pt x="1938" y="1375"/>
                  </a:lnTo>
                  <a:lnTo>
                    <a:pt x="2094" y="1594"/>
                  </a:lnTo>
                  <a:lnTo>
                    <a:pt x="2219" y="1813"/>
                  </a:lnTo>
                  <a:lnTo>
                    <a:pt x="2313" y="2063"/>
                  </a:lnTo>
                  <a:lnTo>
                    <a:pt x="2376" y="2313"/>
                  </a:lnTo>
                  <a:lnTo>
                    <a:pt x="2407" y="2594"/>
                  </a:lnTo>
                  <a:lnTo>
                    <a:pt x="2376" y="2876"/>
                  </a:lnTo>
                  <a:lnTo>
                    <a:pt x="2313" y="2626"/>
                  </a:lnTo>
                  <a:lnTo>
                    <a:pt x="2219" y="2344"/>
                  </a:lnTo>
                  <a:lnTo>
                    <a:pt x="2063" y="2001"/>
                  </a:lnTo>
                  <a:lnTo>
                    <a:pt x="1813" y="1594"/>
                  </a:lnTo>
                  <a:lnTo>
                    <a:pt x="1500" y="1157"/>
                  </a:lnTo>
                  <a:lnTo>
                    <a:pt x="1313" y="969"/>
                  </a:lnTo>
                  <a:lnTo>
                    <a:pt x="1094" y="750"/>
                  </a:lnTo>
                  <a:lnTo>
                    <a:pt x="844" y="563"/>
                  </a:lnTo>
                  <a:lnTo>
                    <a:pt x="594" y="375"/>
                  </a:lnTo>
                  <a:close/>
                  <a:moveTo>
                    <a:pt x="0" y="0"/>
                  </a:moveTo>
                  <a:lnTo>
                    <a:pt x="94" y="156"/>
                  </a:lnTo>
                  <a:lnTo>
                    <a:pt x="313" y="563"/>
                  </a:lnTo>
                  <a:lnTo>
                    <a:pt x="406" y="844"/>
                  </a:lnTo>
                  <a:lnTo>
                    <a:pt x="500" y="1125"/>
                  </a:lnTo>
                  <a:lnTo>
                    <a:pt x="563" y="1407"/>
                  </a:lnTo>
                  <a:lnTo>
                    <a:pt x="594" y="1657"/>
                  </a:lnTo>
                  <a:lnTo>
                    <a:pt x="594" y="1938"/>
                  </a:lnTo>
                  <a:lnTo>
                    <a:pt x="625" y="2251"/>
                  </a:lnTo>
                  <a:lnTo>
                    <a:pt x="719" y="2563"/>
                  </a:lnTo>
                  <a:lnTo>
                    <a:pt x="813" y="2688"/>
                  </a:lnTo>
                  <a:lnTo>
                    <a:pt x="907" y="2845"/>
                  </a:lnTo>
                  <a:lnTo>
                    <a:pt x="1000" y="2970"/>
                  </a:lnTo>
                  <a:lnTo>
                    <a:pt x="1157" y="3095"/>
                  </a:lnTo>
                  <a:lnTo>
                    <a:pt x="1313" y="3220"/>
                  </a:lnTo>
                  <a:lnTo>
                    <a:pt x="1500" y="3313"/>
                  </a:lnTo>
                  <a:lnTo>
                    <a:pt x="1719" y="3407"/>
                  </a:lnTo>
                  <a:lnTo>
                    <a:pt x="1969" y="3470"/>
                  </a:lnTo>
                  <a:lnTo>
                    <a:pt x="2219" y="3501"/>
                  </a:lnTo>
                  <a:lnTo>
                    <a:pt x="2532" y="3532"/>
                  </a:lnTo>
                  <a:lnTo>
                    <a:pt x="2751" y="3688"/>
                  </a:lnTo>
                  <a:lnTo>
                    <a:pt x="2970" y="3845"/>
                  </a:lnTo>
                  <a:lnTo>
                    <a:pt x="3220" y="4001"/>
                  </a:lnTo>
                  <a:lnTo>
                    <a:pt x="3470" y="4126"/>
                  </a:lnTo>
                  <a:lnTo>
                    <a:pt x="3563" y="4157"/>
                  </a:lnTo>
                  <a:lnTo>
                    <a:pt x="3751" y="4157"/>
                  </a:lnTo>
                  <a:lnTo>
                    <a:pt x="3782" y="4095"/>
                  </a:lnTo>
                  <a:lnTo>
                    <a:pt x="3813" y="4001"/>
                  </a:lnTo>
                  <a:lnTo>
                    <a:pt x="3845" y="3876"/>
                  </a:lnTo>
                  <a:lnTo>
                    <a:pt x="3407" y="3720"/>
                  </a:lnTo>
                  <a:lnTo>
                    <a:pt x="3095" y="3532"/>
                  </a:lnTo>
                  <a:lnTo>
                    <a:pt x="2938" y="3438"/>
                  </a:lnTo>
                  <a:lnTo>
                    <a:pt x="2845" y="3313"/>
                  </a:lnTo>
                  <a:lnTo>
                    <a:pt x="2876" y="3188"/>
                  </a:lnTo>
                  <a:lnTo>
                    <a:pt x="2938" y="2845"/>
                  </a:lnTo>
                  <a:lnTo>
                    <a:pt x="2938" y="2626"/>
                  </a:lnTo>
                  <a:lnTo>
                    <a:pt x="2938" y="2344"/>
                  </a:lnTo>
                  <a:lnTo>
                    <a:pt x="2907" y="2063"/>
                  </a:lnTo>
                  <a:lnTo>
                    <a:pt x="2845" y="1782"/>
                  </a:lnTo>
                  <a:lnTo>
                    <a:pt x="2719" y="1500"/>
                  </a:lnTo>
                  <a:lnTo>
                    <a:pt x="2563" y="1188"/>
                  </a:lnTo>
                  <a:lnTo>
                    <a:pt x="2313" y="907"/>
                  </a:lnTo>
                  <a:lnTo>
                    <a:pt x="2032" y="657"/>
                  </a:lnTo>
                  <a:lnTo>
                    <a:pt x="1657" y="438"/>
                  </a:lnTo>
                  <a:lnTo>
                    <a:pt x="1188" y="250"/>
                  </a:lnTo>
                  <a:lnTo>
                    <a:pt x="656" y="94"/>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grpSp>
        <p:nvGrpSpPr>
          <p:cNvPr id="127" name="Google Shape;103;p27">
            <a:extLst>
              <a:ext uri="{FF2B5EF4-FFF2-40B4-BE49-F238E27FC236}">
                <a16:creationId xmlns:a16="http://schemas.microsoft.com/office/drawing/2014/main" id="{8F457D94-06B7-B9DE-5E15-4E8E33B7D98C}"/>
              </a:ext>
            </a:extLst>
          </p:cNvPr>
          <p:cNvGrpSpPr/>
          <p:nvPr/>
        </p:nvGrpSpPr>
        <p:grpSpPr>
          <a:xfrm>
            <a:off x="5955578" y="978852"/>
            <a:ext cx="2731222" cy="1658176"/>
            <a:chOff x="2992125" y="538850"/>
            <a:chExt cx="6603300" cy="4193214"/>
          </a:xfrm>
        </p:grpSpPr>
        <p:sp>
          <p:nvSpPr>
            <p:cNvPr id="128" name="Google Shape;104;p27">
              <a:extLst>
                <a:ext uri="{FF2B5EF4-FFF2-40B4-BE49-F238E27FC236}">
                  <a16:creationId xmlns:a16="http://schemas.microsoft.com/office/drawing/2014/main" id="{897902F8-0DA2-0077-9F97-60C8719F2066}"/>
                </a:ext>
              </a:extLst>
            </p:cNvPr>
            <p:cNvSpPr/>
            <p:nvPr/>
          </p:nvSpPr>
          <p:spPr>
            <a:xfrm>
              <a:off x="6436429" y="3248526"/>
              <a:ext cx="1169834" cy="661276"/>
            </a:xfrm>
            <a:custGeom>
              <a:avLst/>
              <a:gdLst/>
              <a:ahLst/>
              <a:cxnLst/>
              <a:rect l="l" t="t" r="r" b="b"/>
              <a:pathLst>
                <a:path w="12941" h="7315" extrusionOk="0">
                  <a:moveTo>
                    <a:pt x="5157" y="0"/>
                  </a:moveTo>
                  <a:lnTo>
                    <a:pt x="5032" y="31"/>
                  </a:lnTo>
                  <a:lnTo>
                    <a:pt x="656" y="2563"/>
                  </a:lnTo>
                  <a:lnTo>
                    <a:pt x="500" y="2657"/>
                  </a:lnTo>
                  <a:lnTo>
                    <a:pt x="375" y="2782"/>
                  </a:lnTo>
                  <a:lnTo>
                    <a:pt x="250" y="2907"/>
                  </a:lnTo>
                  <a:lnTo>
                    <a:pt x="156" y="3032"/>
                  </a:lnTo>
                  <a:lnTo>
                    <a:pt x="94" y="3188"/>
                  </a:lnTo>
                  <a:lnTo>
                    <a:pt x="31" y="3345"/>
                  </a:lnTo>
                  <a:lnTo>
                    <a:pt x="0" y="3532"/>
                  </a:lnTo>
                  <a:lnTo>
                    <a:pt x="0" y="3688"/>
                  </a:lnTo>
                  <a:lnTo>
                    <a:pt x="0" y="3876"/>
                  </a:lnTo>
                  <a:lnTo>
                    <a:pt x="31" y="4032"/>
                  </a:lnTo>
                  <a:lnTo>
                    <a:pt x="94" y="4189"/>
                  </a:lnTo>
                  <a:lnTo>
                    <a:pt x="156" y="4345"/>
                  </a:lnTo>
                  <a:lnTo>
                    <a:pt x="250" y="4501"/>
                  </a:lnTo>
                  <a:lnTo>
                    <a:pt x="375" y="4626"/>
                  </a:lnTo>
                  <a:lnTo>
                    <a:pt x="500" y="4720"/>
                  </a:lnTo>
                  <a:lnTo>
                    <a:pt x="656" y="4814"/>
                  </a:lnTo>
                  <a:lnTo>
                    <a:pt x="1032" y="5001"/>
                  </a:lnTo>
                  <a:lnTo>
                    <a:pt x="1407" y="5157"/>
                  </a:lnTo>
                  <a:lnTo>
                    <a:pt x="1813" y="5220"/>
                  </a:lnTo>
                  <a:lnTo>
                    <a:pt x="2219" y="5251"/>
                  </a:lnTo>
                  <a:lnTo>
                    <a:pt x="2626" y="5220"/>
                  </a:lnTo>
                  <a:lnTo>
                    <a:pt x="3032" y="5157"/>
                  </a:lnTo>
                  <a:lnTo>
                    <a:pt x="3438" y="5001"/>
                  </a:lnTo>
                  <a:lnTo>
                    <a:pt x="3813" y="4814"/>
                  </a:lnTo>
                  <a:lnTo>
                    <a:pt x="7095" y="2938"/>
                  </a:lnTo>
                  <a:lnTo>
                    <a:pt x="7283" y="2844"/>
                  </a:lnTo>
                  <a:lnTo>
                    <a:pt x="7471" y="2782"/>
                  </a:lnTo>
                  <a:lnTo>
                    <a:pt x="7658" y="2751"/>
                  </a:lnTo>
                  <a:lnTo>
                    <a:pt x="7846" y="2719"/>
                  </a:lnTo>
                  <a:lnTo>
                    <a:pt x="8033" y="2751"/>
                  </a:lnTo>
                  <a:lnTo>
                    <a:pt x="8252" y="2782"/>
                  </a:lnTo>
                  <a:lnTo>
                    <a:pt x="8440" y="2844"/>
                  </a:lnTo>
                  <a:lnTo>
                    <a:pt x="8596" y="2938"/>
                  </a:lnTo>
                  <a:lnTo>
                    <a:pt x="8721" y="3032"/>
                  </a:lnTo>
                  <a:lnTo>
                    <a:pt x="8815" y="3157"/>
                  </a:lnTo>
                  <a:lnTo>
                    <a:pt x="8846" y="3251"/>
                  </a:lnTo>
                  <a:lnTo>
                    <a:pt x="8846" y="3345"/>
                  </a:lnTo>
                  <a:lnTo>
                    <a:pt x="8846" y="3438"/>
                  </a:lnTo>
                  <a:lnTo>
                    <a:pt x="8815" y="3532"/>
                  </a:lnTo>
                  <a:lnTo>
                    <a:pt x="8721" y="3657"/>
                  </a:lnTo>
                  <a:lnTo>
                    <a:pt x="8596" y="3751"/>
                  </a:lnTo>
                  <a:lnTo>
                    <a:pt x="7877" y="4189"/>
                  </a:lnTo>
                  <a:lnTo>
                    <a:pt x="7721" y="4282"/>
                  </a:lnTo>
                  <a:lnTo>
                    <a:pt x="7596" y="4407"/>
                  </a:lnTo>
                  <a:lnTo>
                    <a:pt x="7471" y="4532"/>
                  </a:lnTo>
                  <a:lnTo>
                    <a:pt x="7377" y="4689"/>
                  </a:lnTo>
                  <a:lnTo>
                    <a:pt x="7314" y="4845"/>
                  </a:lnTo>
                  <a:lnTo>
                    <a:pt x="7252" y="5001"/>
                  </a:lnTo>
                  <a:lnTo>
                    <a:pt x="7220" y="5189"/>
                  </a:lnTo>
                  <a:lnTo>
                    <a:pt x="7189" y="5345"/>
                  </a:lnTo>
                  <a:lnTo>
                    <a:pt x="7220" y="5533"/>
                  </a:lnTo>
                  <a:lnTo>
                    <a:pt x="7252" y="5720"/>
                  </a:lnTo>
                  <a:lnTo>
                    <a:pt x="7314" y="5876"/>
                  </a:lnTo>
                  <a:lnTo>
                    <a:pt x="7377" y="6033"/>
                  </a:lnTo>
                  <a:lnTo>
                    <a:pt x="7471" y="6189"/>
                  </a:lnTo>
                  <a:lnTo>
                    <a:pt x="7596" y="6314"/>
                  </a:lnTo>
                  <a:lnTo>
                    <a:pt x="7721" y="6439"/>
                  </a:lnTo>
                  <a:lnTo>
                    <a:pt x="7877" y="6533"/>
                  </a:lnTo>
                  <a:lnTo>
                    <a:pt x="8565" y="6908"/>
                  </a:lnTo>
                  <a:lnTo>
                    <a:pt x="8908" y="7095"/>
                  </a:lnTo>
                  <a:lnTo>
                    <a:pt x="9252" y="7220"/>
                  </a:lnTo>
                  <a:lnTo>
                    <a:pt x="9627" y="7283"/>
                  </a:lnTo>
                  <a:lnTo>
                    <a:pt x="10002" y="7314"/>
                  </a:lnTo>
                  <a:lnTo>
                    <a:pt x="10377" y="7283"/>
                  </a:lnTo>
                  <a:lnTo>
                    <a:pt x="10721" y="7220"/>
                  </a:lnTo>
                  <a:lnTo>
                    <a:pt x="11096" y="7095"/>
                  </a:lnTo>
                  <a:lnTo>
                    <a:pt x="11440" y="6908"/>
                  </a:lnTo>
                  <a:lnTo>
                    <a:pt x="12753" y="6158"/>
                  </a:lnTo>
                  <a:lnTo>
                    <a:pt x="12878" y="6064"/>
                  </a:lnTo>
                  <a:lnTo>
                    <a:pt x="12941" y="5939"/>
                  </a:lnTo>
                  <a:lnTo>
                    <a:pt x="12941" y="5783"/>
                  </a:lnTo>
                  <a:lnTo>
                    <a:pt x="12909" y="5626"/>
                  </a:lnTo>
                  <a:lnTo>
                    <a:pt x="12784" y="5501"/>
                  </a:lnTo>
                  <a:lnTo>
                    <a:pt x="12659" y="5439"/>
                  </a:lnTo>
                  <a:lnTo>
                    <a:pt x="12503" y="5439"/>
                  </a:lnTo>
                  <a:lnTo>
                    <a:pt x="12378" y="5501"/>
                  </a:lnTo>
                  <a:lnTo>
                    <a:pt x="11034" y="6252"/>
                  </a:lnTo>
                  <a:lnTo>
                    <a:pt x="10784" y="6377"/>
                  </a:lnTo>
                  <a:lnTo>
                    <a:pt x="10534" y="6470"/>
                  </a:lnTo>
                  <a:lnTo>
                    <a:pt x="10284" y="6502"/>
                  </a:lnTo>
                  <a:lnTo>
                    <a:pt x="10002" y="6533"/>
                  </a:lnTo>
                  <a:lnTo>
                    <a:pt x="9721" y="6502"/>
                  </a:lnTo>
                  <a:lnTo>
                    <a:pt x="9471" y="6470"/>
                  </a:lnTo>
                  <a:lnTo>
                    <a:pt x="9190" y="6377"/>
                  </a:lnTo>
                  <a:lnTo>
                    <a:pt x="8940" y="6252"/>
                  </a:lnTo>
                  <a:lnTo>
                    <a:pt x="8252" y="5845"/>
                  </a:lnTo>
                  <a:lnTo>
                    <a:pt x="8158" y="5751"/>
                  </a:lnTo>
                  <a:lnTo>
                    <a:pt x="8064" y="5658"/>
                  </a:lnTo>
                  <a:lnTo>
                    <a:pt x="8002" y="5501"/>
                  </a:lnTo>
                  <a:lnTo>
                    <a:pt x="7971" y="5345"/>
                  </a:lnTo>
                  <a:lnTo>
                    <a:pt x="8002" y="5220"/>
                  </a:lnTo>
                  <a:lnTo>
                    <a:pt x="8064" y="5064"/>
                  </a:lnTo>
                  <a:lnTo>
                    <a:pt x="8158" y="4939"/>
                  </a:lnTo>
                  <a:lnTo>
                    <a:pt x="8252" y="4845"/>
                  </a:lnTo>
                  <a:lnTo>
                    <a:pt x="9002" y="4439"/>
                  </a:lnTo>
                  <a:lnTo>
                    <a:pt x="9127" y="4345"/>
                  </a:lnTo>
                  <a:lnTo>
                    <a:pt x="9252" y="4220"/>
                  </a:lnTo>
                  <a:lnTo>
                    <a:pt x="9377" y="4126"/>
                  </a:lnTo>
                  <a:lnTo>
                    <a:pt x="9471" y="3970"/>
                  </a:lnTo>
                  <a:lnTo>
                    <a:pt x="9534" y="3845"/>
                  </a:lnTo>
                  <a:lnTo>
                    <a:pt x="9565" y="3688"/>
                  </a:lnTo>
                  <a:lnTo>
                    <a:pt x="9627" y="3501"/>
                  </a:lnTo>
                  <a:lnTo>
                    <a:pt x="9627" y="3345"/>
                  </a:lnTo>
                  <a:lnTo>
                    <a:pt x="9627" y="3188"/>
                  </a:lnTo>
                  <a:lnTo>
                    <a:pt x="9565" y="3032"/>
                  </a:lnTo>
                  <a:lnTo>
                    <a:pt x="9534" y="2876"/>
                  </a:lnTo>
                  <a:lnTo>
                    <a:pt x="9471" y="2719"/>
                  </a:lnTo>
                  <a:lnTo>
                    <a:pt x="9377" y="2594"/>
                  </a:lnTo>
                  <a:lnTo>
                    <a:pt x="9252" y="2469"/>
                  </a:lnTo>
                  <a:lnTo>
                    <a:pt x="9127" y="2344"/>
                  </a:lnTo>
                  <a:lnTo>
                    <a:pt x="9002" y="2251"/>
                  </a:lnTo>
                  <a:lnTo>
                    <a:pt x="8721" y="2126"/>
                  </a:lnTo>
                  <a:lnTo>
                    <a:pt x="8440" y="2032"/>
                  </a:lnTo>
                  <a:lnTo>
                    <a:pt x="8158" y="1969"/>
                  </a:lnTo>
                  <a:lnTo>
                    <a:pt x="7846" y="1938"/>
                  </a:lnTo>
                  <a:lnTo>
                    <a:pt x="7564" y="1969"/>
                  </a:lnTo>
                  <a:lnTo>
                    <a:pt x="7252" y="2032"/>
                  </a:lnTo>
                  <a:lnTo>
                    <a:pt x="6970" y="2126"/>
                  </a:lnTo>
                  <a:lnTo>
                    <a:pt x="6689" y="2251"/>
                  </a:lnTo>
                  <a:lnTo>
                    <a:pt x="3407" y="4157"/>
                  </a:lnTo>
                  <a:lnTo>
                    <a:pt x="3126" y="4282"/>
                  </a:lnTo>
                  <a:lnTo>
                    <a:pt x="2844" y="4376"/>
                  </a:lnTo>
                  <a:lnTo>
                    <a:pt x="2532" y="4439"/>
                  </a:lnTo>
                  <a:lnTo>
                    <a:pt x="2219" y="4470"/>
                  </a:lnTo>
                  <a:lnTo>
                    <a:pt x="1907" y="4439"/>
                  </a:lnTo>
                  <a:lnTo>
                    <a:pt x="1625" y="4376"/>
                  </a:lnTo>
                  <a:lnTo>
                    <a:pt x="1313" y="4282"/>
                  </a:lnTo>
                  <a:lnTo>
                    <a:pt x="1032" y="4157"/>
                  </a:lnTo>
                  <a:lnTo>
                    <a:pt x="906" y="4063"/>
                  </a:lnTo>
                  <a:lnTo>
                    <a:pt x="844" y="3970"/>
                  </a:lnTo>
                  <a:lnTo>
                    <a:pt x="781" y="3845"/>
                  </a:lnTo>
                  <a:lnTo>
                    <a:pt x="781" y="3688"/>
                  </a:lnTo>
                  <a:lnTo>
                    <a:pt x="781" y="3563"/>
                  </a:lnTo>
                  <a:lnTo>
                    <a:pt x="844" y="3438"/>
                  </a:lnTo>
                  <a:lnTo>
                    <a:pt x="906" y="3313"/>
                  </a:lnTo>
                  <a:lnTo>
                    <a:pt x="1032" y="3251"/>
                  </a:lnTo>
                  <a:lnTo>
                    <a:pt x="5408" y="719"/>
                  </a:lnTo>
                  <a:lnTo>
                    <a:pt x="5533" y="625"/>
                  </a:lnTo>
                  <a:lnTo>
                    <a:pt x="5595" y="469"/>
                  </a:lnTo>
                  <a:lnTo>
                    <a:pt x="5595" y="344"/>
                  </a:lnTo>
                  <a:lnTo>
                    <a:pt x="5564" y="188"/>
                  </a:lnTo>
                  <a:lnTo>
                    <a:pt x="5439" y="63"/>
                  </a:lnTo>
                  <a:lnTo>
                    <a:pt x="5314"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105;p27">
              <a:extLst>
                <a:ext uri="{FF2B5EF4-FFF2-40B4-BE49-F238E27FC236}">
                  <a16:creationId xmlns:a16="http://schemas.microsoft.com/office/drawing/2014/main" id="{02F14CBF-954B-1716-BEB2-544AE8A872C6}"/>
                </a:ext>
              </a:extLst>
            </p:cNvPr>
            <p:cNvSpPr/>
            <p:nvPr/>
          </p:nvSpPr>
          <p:spPr>
            <a:xfrm>
              <a:off x="2992125" y="1852649"/>
              <a:ext cx="4351464" cy="2565823"/>
            </a:xfrm>
            <a:custGeom>
              <a:avLst/>
              <a:gdLst/>
              <a:ahLst/>
              <a:cxnLst/>
              <a:rect l="l" t="t" r="r" b="b"/>
              <a:pathLst>
                <a:path w="48137" h="28383" extrusionOk="0">
                  <a:moveTo>
                    <a:pt x="28663" y="1"/>
                  </a:moveTo>
                  <a:lnTo>
                    <a:pt x="28101" y="32"/>
                  </a:lnTo>
                  <a:lnTo>
                    <a:pt x="27569" y="157"/>
                  </a:lnTo>
                  <a:lnTo>
                    <a:pt x="27038" y="313"/>
                  </a:lnTo>
                  <a:lnTo>
                    <a:pt x="26788" y="438"/>
                  </a:lnTo>
                  <a:lnTo>
                    <a:pt x="26538" y="563"/>
                  </a:lnTo>
                  <a:lnTo>
                    <a:pt x="844" y="15411"/>
                  </a:lnTo>
                  <a:lnTo>
                    <a:pt x="625" y="15536"/>
                  </a:lnTo>
                  <a:lnTo>
                    <a:pt x="469" y="15692"/>
                  </a:lnTo>
                  <a:lnTo>
                    <a:pt x="344" y="15848"/>
                  </a:lnTo>
                  <a:lnTo>
                    <a:pt x="219" y="16036"/>
                  </a:lnTo>
                  <a:lnTo>
                    <a:pt x="125" y="16223"/>
                  </a:lnTo>
                  <a:lnTo>
                    <a:pt x="63" y="16442"/>
                  </a:lnTo>
                  <a:lnTo>
                    <a:pt x="32" y="16630"/>
                  </a:lnTo>
                  <a:lnTo>
                    <a:pt x="0" y="16849"/>
                  </a:lnTo>
                  <a:lnTo>
                    <a:pt x="32" y="17067"/>
                  </a:lnTo>
                  <a:lnTo>
                    <a:pt x="63" y="17255"/>
                  </a:lnTo>
                  <a:lnTo>
                    <a:pt x="125" y="17474"/>
                  </a:lnTo>
                  <a:lnTo>
                    <a:pt x="219" y="17661"/>
                  </a:lnTo>
                  <a:lnTo>
                    <a:pt x="344" y="17849"/>
                  </a:lnTo>
                  <a:lnTo>
                    <a:pt x="469" y="18005"/>
                  </a:lnTo>
                  <a:lnTo>
                    <a:pt x="625" y="18161"/>
                  </a:lnTo>
                  <a:lnTo>
                    <a:pt x="844" y="18286"/>
                  </a:lnTo>
                  <a:lnTo>
                    <a:pt x="17379" y="27820"/>
                  </a:lnTo>
                  <a:lnTo>
                    <a:pt x="17629" y="27976"/>
                  </a:lnTo>
                  <a:lnTo>
                    <a:pt x="17879" y="28070"/>
                  </a:lnTo>
                  <a:lnTo>
                    <a:pt x="18411" y="28258"/>
                  </a:lnTo>
                  <a:lnTo>
                    <a:pt x="18942" y="28351"/>
                  </a:lnTo>
                  <a:lnTo>
                    <a:pt x="19505" y="28383"/>
                  </a:lnTo>
                  <a:lnTo>
                    <a:pt x="20036" y="28351"/>
                  </a:lnTo>
                  <a:lnTo>
                    <a:pt x="20568" y="28258"/>
                  </a:lnTo>
                  <a:lnTo>
                    <a:pt x="21099" y="28070"/>
                  </a:lnTo>
                  <a:lnTo>
                    <a:pt x="21349" y="27976"/>
                  </a:lnTo>
                  <a:lnTo>
                    <a:pt x="21599" y="27820"/>
                  </a:lnTo>
                  <a:lnTo>
                    <a:pt x="47324" y="13004"/>
                  </a:lnTo>
                  <a:lnTo>
                    <a:pt x="47511" y="12848"/>
                  </a:lnTo>
                  <a:lnTo>
                    <a:pt x="47668" y="12723"/>
                  </a:lnTo>
                  <a:lnTo>
                    <a:pt x="47824" y="12535"/>
                  </a:lnTo>
                  <a:lnTo>
                    <a:pt x="47949" y="12379"/>
                  </a:lnTo>
                  <a:lnTo>
                    <a:pt x="48012" y="12160"/>
                  </a:lnTo>
                  <a:lnTo>
                    <a:pt x="48074" y="11972"/>
                  </a:lnTo>
                  <a:lnTo>
                    <a:pt x="48137" y="11754"/>
                  </a:lnTo>
                  <a:lnTo>
                    <a:pt x="48137" y="11566"/>
                  </a:lnTo>
                  <a:lnTo>
                    <a:pt x="48137" y="11347"/>
                  </a:lnTo>
                  <a:lnTo>
                    <a:pt x="48074" y="11160"/>
                  </a:lnTo>
                  <a:lnTo>
                    <a:pt x="48012" y="10941"/>
                  </a:lnTo>
                  <a:lnTo>
                    <a:pt x="47949" y="10753"/>
                  </a:lnTo>
                  <a:lnTo>
                    <a:pt x="47824" y="10566"/>
                  </a:lnTo>
                  <a:lnTo>
                    <a:pt x="47668" y="10410"/>
                  </a:lnTo>
                  <a:lnTo>
                    <a:pt x="47511" y="10253"/>
                  </a:lnTo>
                  <a:lnTo>
                    <a:pt x="47324" y="10128"/>
                  </a:lnTo>
                  <a:lnTo>
                    <a:pt x="30758" y="563"/>
                  </a:lnTo>
                  <a:lnTo>
                    <a:pt x="30507" y="438"/>
                  </a:lnTo>
                  <a:lnTo>
                    <a:pt x="30257" y="313"/>
                  </a:lnTo>
                  <a:lnTo>
                    <a:pt x="29726" y="157"/>
                  </a:lnTo>
                  <a:lnTo>
                    <a:pt x="29195" y="32"/>
                  </a:lnTo>
                  <a:lnTo>
                    <a:pt x="28663"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106;p27">
              <a:extLst>
                <a:ext uri="{FF2B5EF4-FFF2-40B4-BE49-F238E27FC236}">
                  <a16:creationId xmlns:a16="http://schemas.microsoft.com/office/drawing/2014/main" id="{2BC235A7-CD80-9F96-4E14-726237D3CADB}"/>
                </a:ext>
              </a:extLst>
            </p:cNvPr>
            <p:cNvSpPr/>
            <p:nvPr/>
          </p:nvSpPr>
          <p:spPr>
            <a:xfrm>
              <a:off x="7515740" y="3519710"/>
              <a:ext cx="2079685" cy="1212354"/>
            </a:xfrm>
            <a:custGeom>
              <a:avLst/>
              <a:gdLst/>
              <a:ahLst/>
              <a:cxnLst/>
              <a:rect l="l" t="t" r="r" b="b"/>
              <a:pathLst>
                <a:path w="23006" h="13411" extrusionOk="0">
                  <a:moveTo>
                    <a:pt x="9315" y="1"/>
                  </a:moveTo>
                  <a:lnTo>
                    <a:pt x="9002" y="32"/>
                  </a:lnTo>
                  <a:lnTo>
                    <a:pt x="8721" y="95"/>
                  </a:lnTo>
                  <a:lnTo>
                    <a:pt x="8409" y="188"/>
                  </a:lnTo>
                  <a:lnTo>
                    <a:pt x="8127" y="313"/>
                  </a:lnTo>
                  <a:lnTo>
                    <a:pt x="344" y="4814"/>
                  </a:lnTo>
                  <a:lnTo>
                    <a:pt x="188" y="4939"/>
                  </a:lnTo>
                  <a:lnTo>
                    <a:pt x="63" y="5096"/>
                  </a:lnTo>
                  <a:lnTo>
                    <a:pt x="0" y="5252"/>
                  </a:lnTo>
                  <a:lnTo>
                    <a:pt x="0" y="5440"/>
                  </a:lnTo>
                  <a:lnTo>
                    <a:pt x="0" y="5627"/>
                  </a:lnTo>
                  <a:lnTo>
                    <a:pt x="63" y="5783"/>
                  </a:lnTo>
                  <a:lnTo>
                    <a:pt x="188" y="5940"/>
                  </a:lnTo>
                  <a:lnTo>
                    <a:pt x="344" y="6065"/>
                  </a:lnTo>
                  <a:lnTo>
                    <a:pt x="12472" y="13066"/>
                  </a:lnTo>
                  <a:lnTo>
                    <a:pt x="12785" y="13223"/>
                  </a:lnTo>
                  <a:lnTo>
                    <a:pt x="13066" y="13316"/>
                  </a:lnTo>
                  <a:lnTo>
                    <a:pt x="13378" y="13379"/>
                  </a:lnTo>
                  <a:lnTo>
                    <a:pt x="13691" y="13410"/>
                  </a:lnTo>
                  <a:lnTo>
                    <a:pt x="13972" y="13379"/>
                  </a:lnTo>
                  <a:lnTo>
                    <a:pt x="14285" y="13316"/>
                  </a:lnTo>
                  <a:lnTo>
                    <a:pt x="14598" y="13223"/>
                  </a:lnTo>
                  <a:lnTo>
                    <a:pt x="14879" y="13066"/>
                  </a:lnTo>
                  <a:lnTo>
                    <a:pt x="22662" y="8597"/>
                  </a:lnTo>
                  <a:lnTo>
                    <a:pt x="22818" y="8472"/>
                  </a:lnTo>
                  <a:lnTo>
                    <a:pt x="22912" y="8315"/>
                  </a:lnTo>
                  <a:lnTo>
                    <a:pt x="22975" y="8128"/>
                  </a:lnTo>
                  <a:lnTo>
                    <a:pt x="23006" y="7971"/>
                  </a:lnTo>
                  <a:lnTo>
                    <a:pt x="22975" y="7784"/>
                  </a:lnTo>
                  <a:lnTo>
                    <a:pt x="22912" y="7596"/>
                  </a:lnTo>
                  <a:lnTo>
                    <a:pt x="22818" y="7471"/>
                  </a:lnTo>
                  <a:lnTo>
                    <a:pt x="22662" y="7346"/>
                  </a:lnTo>
                  <a:lnTo>
                    <a:pt x="10503" y="313"/>
                  </a:lnTo>
                  <a:lnTo>
                    <a:pt x="10221" y="188"/>
                  </a:lnTo>
                  <a:lnTo>
                    <a:pt x="9940" y="95"/>
                  </a:lnTo>
                  <a:lnTo>
                    <a:pt x="9628" y="32"/>
                  </a:lnTo>
                  <a:lnTo>
                    <a:pt x="931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107;p27">
              <a:extLst>
                <a:ext uri="{FF2B5EF4-FFF2-40B4-BE49-F238E27FC236}">
                  <a16:creationId xmlns:a16="http://schemas.microsoft.com/office/drawing/2014/main" id="{E6EA07FB-97E0-B818-A851-27D95262B325}"/>
                </a:ext>
              </a:extLst>
            </p:cNvPr>
            <p:cNvSpPr/>
            <p:nvPr/>
          </p:nvSpPr>
          <p:spPr>
            <a:xfrm>
              <a:off x="3511984" y="1790547"/>
              <a:ext cx="344866" cy="375883"/>
            </a:xfrm>
            <a:custGeom>
              <a:avLst/>
              <a:gdLst/>
              <a:ahLst/>
              <a:cxnLst/>
              <a:rect l="l" t="t" r="r" b="b"/>
              <a:pathLst>
                <a:path w="3815" h="4158" extrusionOk="0">
                  <a:moveTo>
                    <a:pt x="563" y="0"/>
                  </a:moveTo>
                  <a:lnTo>
                    <a:pt x="438" y="31"/>
                  </a:lnTo>
                  <a:lnTo>
                    <a:pt x="313" y="63"/>
                  </a:lnTo>
                  <a:lnTo>
                    <a:pt x="219" y="156"/>
                  </a:lnTo>
                  <a:lnTo>
                    <a:pt x="126" y="250"/>
                  </a:lnTo>
                  <a:lnTo>
                    <a:pt x="63" y="375"/>
                  </a:lnTo>
                  <a:lnTo>
                    <a:pt x="1" y="532"/>
                  </a:lnTo>
                  <a:lnTo>
                    <a:pt x="1" y="750"/>
                  </a:lnTo>
                  <a:lnTo>
                    <a:pt x="32" y="969"/>
                  </a:lnTo>
                  <a:lnTo>
                    <a:pt x="94" y="1219"/>
                  </a:lnTo>
                  <a:lnTo>
                    <a:pt x="188" y="1469"/>
                  </a:lnTo>
                  <a:lnTo>
                    <a:pt x="282" y="1719"/>
                  </a:lnTo>
                  <a:lnTo>
                    <a:pt x="438" y="1907"/>
                  </a:lnTo>
                  <a:lnTo>
                    <a:pt x="1157" y="2720"/>
                  </a:lnTo>
                  <a:lnTo>
                    <a:pt x="1376" y="2907"/>
                  </a:lnTo>
                  <a:lnTo>
                    <a:pt x="1564" y="3095"/>
                  </a:lnTo>
                  <a:lnTo>
                    <a:pt x="2032" y="3407"/>
                  </a:lnTo>
                  <a:lnTo>
                    <a:pt x="2470" y="3657"/>
                  </a:lnTo>
                  <a:lnTo>
                    <a:pt x="2845" y="3845"/>
                  </a:lnTo>
                  <a:lnTo>
                    <a:pt x="3501" y="4126"/>
                  </a:lnTo>
                  <a:lnTo>
                    <a:pt x="3626" y="4157"/>
                  </a:lnTo>
                  <a:lnTo>
                    <a:pt x="3720" y="4157"/>
                  </a:lnTo>
                  <a:lnTo>
                    <a:pt x="3783" y="4064"/>
                  </a:lnTo>
                  <a:lnTo>
                    <a:pt x="3814" y="3939"/>
                  </a:lnTo>
                  <a:lnTo>
                    <a:pt x="3814" y="3720"/>
                  </a:lnTo>
                  <a:lnTo>
                    <a:pt x="3814" y="3501"/>
                  </a:lnTo>
                  <a:lnTo>
                    <a:pt x="3752" y="3251"/>
                  </a:lnTo>
                  <a:lnTo>
                    <a:pt x="3689" y="3001"/>
                  </a:lnTo>
                  <a:lnTo>
                    <a:pt x="3501" y="2438"/>
                  </a:lnTo>
                  <a:lnTo>
                    <a:pt x="3220" y="1907"/>
                  </a:lnTo>
                  <a:lnTo>
                    <a:pt x="2908" y="1407"/>
                  </a:lnTo>
                  <a:lnTo>
                    <a:pt x="2532" y="969"/>
                  </a:lnTo>
                  <a:lnTo>
                    <a:pt x="2345" y="782"/>
                  </a:lnTo>
                  <a:lnTo>
                    <a:pt x="2157" y="625"/>
                  </a:lnTo>
                  <a:lnTo>
                    <a:pt x="1970" y="500"/>
                  </a:lnTo>
                  <a:lnTo>
                    <a:pt x="1751" y="375"/>
                  </a:lnTo>
                  <a:lnTo>
                    <a:pt x="1188" y="125"/>
                  </a:lnTo>
                  <a:lnTo>
                    <a:pt x="1032" y="63"/>
                  </a:lnTo>
                  <a:lnTo>
                    <a:pt x="876" y="31"/>
                  </a:lnTo>
                  <a:lnTo>
                    <a:pt x="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108;p27">
              <a:extLst>
                <a:ext uri="{FF2B5EF4-FFF2-40B4-BE49-F238E27FC236}">
                  <a16:creationId xmlns:a16="http://schemas.microsoft.com/office/drawing/2014/main" id="{D01E1C76-CA42-09B5-69A6-035C9979FAA5}"/>
                </a:ext>
              </a:extLst>
            </p:cNvPr>
            <p:cNvSpPr/>
            <p:nvPr/>
          </p:nvSpPr>
          <p:spPr>
            <a:xfrm>
              <a:off x="7089078" y="1782050"/>
              <a:ext cx="70691" cy="387183"/>
            </a:xfrm>
            <a:custGeom>
              <a:avLst/>
              <a:gdLst/>
              <a:ahLst/>
              <a:cxnLst/>
              <a:rect l="l" t="t" r="r" b="b"/>
              <a:pathLst>
                <a:path w="782" h="4283" extrusionOk="0">
                  <a:moveTo>
                    <a:pt x="0" y="0"/>
                  </a:moveTo>
                  <a:lnTo>
                    <a:pt x="0" y="4283"/>
                  </a:lnTo>
                  <a:lnTo>
                    <a:pt x="782" y="4283"/>
                  </a:lnTo>
                  <a:lnTo>
                    <a:pt x="782" y="2470"/>
                  </a:lnTo>
                  <a:lnTo>
                    <a:pt x="782" y="2157"/>
                  </a:lnTo>
                  <a:lnTo>
                    <a:pt x="751" y="1813"/>
                  </a:lnTo>
                  <a:lnTo>
                    <a:pt x="688" y="1501"/>
                  </a:lnTo>
                  <a:lnTo>
                    <a:pt x="594" y="1188"/>
                  </a:lnTo>
                  <a:lnTo>
                    <a:pt x="469" y="876"/>
                  </a:lnTo>
                  <a:lnTo>
                    <a:pt x="344" y="563"/>
                  </a:lnTo>
                  <a:lnTo>
                    <a:pt x="188" y="282"/>
                  </a:lnTo>
                  <a:lnTo>
                    <a:pt x="0" y="0"/>
                  </a:lnTo>
                  <a:close/>
                </a:path>
              </a:pathLst>
            </a:custGeom>
            <a:solidFill>
              <a:srgbClr val="FD8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109;p27">
              <a:extLst>
                <a:ext uri="{FF2B5EF4-FFF2-40B4-BE49-F238E27FC236}">
                  <a16:creationId xmlns:a16="http://schemas.microsoft.com/office/drawing/2014/main" id="{D896608F-88CD-A9D0-1A23-F6DA8DB237B6}"/>
                </a:ext>
              </a:extLst>
            </p:cNvPr>
            <p:cNvSpPr/>
            <p:nvPr/>
          </p:nvSpPr>
          <p:spPr>
            <a:xfrm>
              <a:off x="3031627" y="2559084"/>
              <a:ext cx="720649" cy="955166"/>
            </a:xfrm>
            <a:custGeom>
              <a:avLst/>
              <a:gdLst/>
              <a:ahLst/>
              <a:cxnLst/>
              <a:rect l="l" t="t" r="r" b="b"/>
              <a:pathLst>
                <a:path w="7972" h="10566" extrusionOk="0">
                  <a:moveTo>
                    <a:pt x="4471" y="0"/>
                  </a:moveTo>
                  <a:lnTo>
                    <a:pt x="4158" y="31"/>
                  </a:lnTo>
                  <a:lnTo>
                    <a:pt x="3877" y="94"/>
                  </a:lnTo>
                  <a:lnTo>
                    <a:pt x="3564" y="219"/>
                  </a:lnTo>
                  <a:lnTo>
                    <a:pt x="3220" y="375"/>
                  </a:lnTo>
                  <a:lnTo>
                    <a:pt x="2908" y="594"/>
                  </a:lnTo>
                  <a:lnTo>
                    <a:pt x="2595" y="844"/>
                  </a:lnTo>
                  <a:lnTo>
                    <a:pt x="2283" y="1125"/>
                  </a:lnTo>
                  <a:lnTo>
                    <a:pt x="1970" y="1438"/>
                  </a:lnTo>
                  <a:lnTo>
                    <a:pt x="1689" y="1782"/>
                  </a:lnTo>
                  <a:lnTo>
                    <a:pt x="1439" y="2157"/>
                  </a:lnTo>
                  <a:lnTo>
                    <a:pt x="1189" y="2563"/>
                  </a:lnTo>
                  <a:lnTo>
                    <a:pt x="939" y="2970"/>
                  </a:lnTo>
                  <a:lnTo>
                    <a:pt x="751" y="3376"/>
                  </a:lnTo>
                  <a:lnTo>
                    <a:pt x="564" y="3814"/>
                  </a:lnTo>
                  <a:lnTo>
                    <a:pt x="376" y="4282"/>
                  </a:lnTo>
                  <a:lnTo>
                    <a:pt x="251" y="4720"/>
                  </a:lnTo>
                  <a:lnTo>
                    <a:pt x="157" y="5189"/>
                  </a:lnTo>
                  <a:lnTo>
                    <a:pt x="63" y="5658"/>
                  </a:lnTo>
                  <a:lnTo>
                    <a:pt x="1" y="6095"/>
                  </a:lnTo>
                  <a:lnTo>
                    <a:pt x="1" y="6564"/>
                  </a:lnTo>
                  <a:lnTo>
                    <a:pt x="32" y="7033"/>
                  </a:lnTo>
                  <a:lnTo>
                    <a:pt x="95" y="7502"/>
                  </a:lnTo>
                  <a:lnTo>
                    <a:pt x="188" y="7908"/>
                  </a:lnTo>
                  <a:lnTo>
                    <a:pt x="313" y="8252"/>
                  </a:lnTo>
                  <a:lnTo>
                    <a:pt x="501" y="8565"/>
                  </a:lnTo>
                  <a:lnTo>
                    <a:pt x="689" y="8846"/>
                  </a:lnTo>
                  <a:lnTo>
                    <a:pt x="939" y="9065"/>
                  </a:lnTo>
                  <a:lnTo>
                    <a:pt x="1189" y="9221"/>
                  </a:lnTo>
                  <a:lnTo>
                    <a:pt x="3502" y="10565"/>
                  </a:lnTo>
                  <a:lnTo>
                    <a:pt x="7972" y="1751"/>
                  </a:lnTo>
                  <a:lnTo>
                    <a:pt x="5471" y="282"/>
                  </a:lnTo>
                  <a:lnTo>
                    <a:pt x="5252" y="156"/>
                  </a:lnTo>
                  <a:lnTo>
                    <a:pt x="5002" y="63"/>
                  </a:lnTo>
                  <a:lnTo>
                    <a:pt x="472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110;p27">
              <a:extLst>
                <a:ext uri="{FF2B5EF4-FFF2-40B4-BE49-F238E27FC236}">
                  <a16:creationId xmlns:a16="http://schemas.microsoft.com/office/drawing/2014/main" id="{65D7AB27-528D-2D0B-CF21-A7A14C58CF31}"/>
                </a:ext>
              </a:extLst>
            </p:cNvPr>
            <p:cNvSpPr/>
            <p:nvPr/>
          </p:nvSpPr>
          <p:spPr>
            <a:xfrm>
              <a:off x="3254902" y="2686179"/>
              <a:ext cx="584962" cy="850664"/>
            </a:xfrm>
            <a:custGeom>
              <a:avLst/>
              <a:gdLst/>
              <a:ahLst/>
              <a:cxnLst/>
              <a:rect l="l" t="t" r="r" b="b"/>
              <a:pathLst>
                <a:path w="6471" h="9410" extrusionOk="0">
                  <a:moveTo>
                    <a:pt x="4470" y="1"/>
                  </a:moveTo>
                  <a:lnTo>
                    <a:pt x="4189" y="32"/>
                  </a:lnTo>
                  <a:lnTo>
                    <a:pt x="3876" y="95"/>
                  </a:lnTo>
                  <a:lnTo>
                    <a:pt x="3564" y="220"/>
                  </a:lnTo>
                  <a:lnTo>
                    <a:pt x="3220" y="407"/>
                  </a:lnTo>
                  <a:lnTo>
                    <a:pt x="2907" y="595"/>
                  </a:lnTo>
                  <a:lnTo>
                    <a:pt x="2563" y="845"/>
                  </a:lnTo>
                  <a:lnTo>
                    <a:pt x="2251" y="1157"/>
                  </a:lnTo>
                  <a:lnTo>
                    <a:pt x="1969" y="1470"/>
                  </a:lnTo>
                  <a:lnTo>
                    <a:pt x="1688" y="1814"/>
                  </a:lnTo>
                  <a:lnTo>
                    <a:pt x="1407" y="2189"/>
                  </a:lnTo>
                  <a:lnTo>
                    <a:pt x="1157" y="2564"/>
                  </a:lnTo>
                  <a:lnTo>
                    <a:pt x="938" y="2970"/>
                  </a:lnTo>
                  <a:lnTo>
                    <a:pt x="719" y="3408"/>
                  </a:lnTo>
                  <a:lnTo>
                    <a:pt x="532" y="3845"/>
                  </a:lnTo>
                  <a:lnTo>
                    <a:pt x="375" y="4283"/>
                  </a:lnTo>
                  <a:lnTo>
                    <a:pt x="250" y="4752"/>
                  </a:lnTo>
                  <a:lnTo>
                    <a:pt x="125" y="5221"/>
                  </a:lnTo>
                  <a:lnTo>
                    <a:pt x="63" y="5658"/>
                  </a:lnTo>
                  <a:lnTo>
                    <a:pt x="0" y="6127"/>
                  </a:lnTo>
                  <a:lnTo>
                    <a:pt x="0" y="6565"/>
                  </a:lnTo>
                  <a:lnTo>
                    <a:pt x="0" y="7002"/>
                  </a:lnTo>
                  <a:lnTo>
                    <a:pt x="63" y="7409"/>
                  </a:lnTo>
                  <a:lnTo>
                    <a:pt x="125" y="7784"/>
                  </a:lnTo>
                  <a:lnTo>
                    <a:pt x="250" y="8096"/>
                  </a:lnTo>
                  <a:lnTo>
                    <a:pt x="375" y="8409"/>
                  </a:lnTo>
                  <a:lnTo>
                    <a:pt x="532" y="8659"/>
                  </a:lnTo>
                  <a:lnTo>
                    <a:pt x="719" y="8878"/>
                  </a:lnTo>
                  <a:lnTo>
                    <a:pt x="938" y="9065"/>
                  </a:lnTo>
                  <a:lnTo>
                    <a:pt x="1157" y="9222"/>
                  </a:lnTo>
                  <a:lnTo>
                    <a:pt x="1407" y="9316"/>
                  </a:lnTo>
                  <a:lnTo>
                    <a:pt x="1688" y="9378"/>
                  </a:lnTo>
                  <a:lnTo>
                    <a:pt x="1969" y="9409"/>
                  </a:lnTo>
                  <a:lnTo>
                    <a:pt x="2251" y="9378"/>
                  </a:lnTo>
                  <a:lnTo>
                    <a:pt x="2563" y="9316"/>
                  </a:lnTo>
                  <a:lnTo>
                    <a:pt x="2907" y="9190"/>
                  </a:lnTo>
                  <a:lnTo>
                    <a:pt x="3220" y="9034"/>
                  </a:lnTo>
                  <a:lnTo>
                    <a:pt x="3564" y="8815"/>
                  </a:lnTo>
                  <a:lnTo>
                    <a:pt x="3876" y="8565"/>
                  </a:lnTo>
                  <a:lnTo>
                    <a:pt x="4189" y="8284"/>
                  </a:lnTo>
                  <a:lnTo>
                    <a:pt x="4470" y="7940"/>
                  </a:lnTo>
                  <a:lnTo>
                    <a:pt x="4783" y="7596"/>
                  </a:lnTo>
                  <a:lnTo>
                    <a:pt x="5033" y="7253"/>
                  </a:lnTo>
                  <a:lnTo>
                    <a:pt x="5283" y="6846"/>
                  </a:lnTo>
                  <a:lnTo>
                    <a:pt x="5502" y="6440"/>
                  </a:lnTo>
                  <a:lnTo>
                    <a:pt x="5720" y="6002"/>
                  </a:lnTo>
                  <a:lnTo>
                    <a:pt x="5908" y="5565"/>
                  </a:lnTo>
                  <a:lnTo>
                    <a:pt x="6064" y="5127"/>
                  </a:lnTo>
                  <a:lnTo>
                    <a:pt x="6220" y="4658"/>
                  </a:lnTo>
                  <a:lnTo>
                    <a:pt x="6314" y="4221"/>
                  </a:lnTo>
                  <a:lnTo>
                    <a:pt x="6408" y="3752"/>
                  </a:lnTo>
                  <a:lnTo>
                    <a:pt x="6439" y="3283"/>
                  </a:lnTo>
                  <a:lnTo>
                    <a:pt x="6470" y="2845"/>
                  </a:lnTo>
                  <a:lnTo>
                    <a:pt x="6439" y="2408"/>
                  </a:lnTo>
                  <a:lnTo>
                    <a:pt x="6408" y="2001"/>
                  </a:lnTo>
                  <a:lnTo>
                    <a:pt x="6314" y="1626"/>
                  </a:lnTo>
                  <a:lnTo>
                    <a:pt x="6220" y="1314"/>
                  </a:lnTo>
                  <a:lnTo>
                    <a:pt x="6064" y="1001"/>
                  </a:lnTo>
                  <a:lnTo>
                    <a:pt x="5908" y="751"/>
                  </a:lnTo>
                  <a:lnTo>
                    <a:pt x="5720" y="532"/>
                  </a:lnTo>
                  <a:lnTo>
                    <a:pt x="5502" y="345"/>
                  </a:lnTo>
                  <a:lnTo>
                    <a:pt x="5283" y="188"/>
                  </a:lnTo>
                  <a:lnTo>
                    <a:pt x="5033" y="95"/>
                  </a:lnTo>
                  <a:lnTo>
                    <a:pt x="4783" y="32"/>
                  </a:lnTo>
                  <a:lnTo>
                    <a:pt x="447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111;p27">
              <a:extLst>
                <a:ext uri="{FF2B5EF4-FFF2-40B4-BE49-F238E27FC236}">
                  <a16:creationId xmlns:a16="http://schemas.microsoft.com/office/drawing/2014/main" id="{43594CDA-1522-917A-2391-C4388C6E15A2}"/>
                </a:ext>
              </a:extLst>
            </p:cNvPr>
            <p:cNvSpPr/>
            <p:nvPr/>
          </p:nvSpPr>
          <p:spPr>
            <a:xfrm>
              <a:off x="6507027" y="2152217"/>
              <a:ext cx="720649" cy="955166"/>
            </a:xfrm>
            <a:custGeom>
              <a:avLst/>
              <a:gdLst/>
              <a:ahLst/>
              <a:cxnLst/>
              <a:rect l="l" t="t" r="r" b="b"/>
              <a:pathLst>
                <a:path w="7972" h="10566" extrusionOk="0">
                  <a:moveTo>
                    <a:pt x="4439" y="0"/>
                  </a:moveTo>
                  <a:lnTo>
                    <a:pt x="4158" y="31"/>
                  </a:lnTo>
                  <a:lnTo>
                    <a:pt x="3845" y="125"/>
                  </a:lnTo>
                  <a:lnTo>
                    <a:pt x="3533" y="219"/>
                  </a:lnTo>
                  <a:lnTo>
                    <a:pt x="3220" y="406"/>
                  </a:lnTo>
                  <a:lnTo>
                    <a:pt x="2907" y="594"/>
                  </a:lnTo>
                  <a:lnTo>
                    <a:pt x="2564" y="875"/>
                  </a:lnTo>
                  <a:lnTo>
                    <a:pt x="2251" y="1157"/>
                  </a:lnTo>
                  <a:lnTo>
                    <a:pt x="1970" y="1469"/>
                  </a:lnTo>
                  <a:lnTo>
                    <a:pt x="1688" y="1813"/>
                  </a:lnTo>
                  <a:lnTo>
                    <a:pt x="1407" y="2188"/>
                  </a:lnTo>
                  <a:lnTo>
                    <a:pt x="1157" y="2563"/>
                  </a:lnTo>
                  <a:lnTo>
                    <a:pt x="938" y="2970"/>
                  </a:lnTo>
                  <a:lnTo>
                    <a:pt x="719" y="3407"/>
                  </a:lnTo>
                  <a:lnTo>
                    <a:pt x="532" y="3845"/>
                  </a:lnTo>
                  <a:lnTo>
                    <a:pt x="376" y="4282"/>
                  </a:lnTo>
                  <a:lnTo>
                    <a:pt x="251" y="4751"/>
                  </a:lnTo>
                  <a:lnTo>
                    <a:pt x="125" y="5220"/>
                  </a:lnTo>
                  <a:lnTo>
                    <a:pt x="63" y="5658"/>
                  </a:lnTo>
                  <a:lnTo>
                    <a:pt x="0" y="6127"/>
                  </a:lnTo>
                  <a:lnTo>
                    <a:pt x="0" y="6564"/>
                  </a:lnTo>
                  <a:lnTo>
                    <a:pt x="0" y="7064"/>
                  </a:lnTo>
                  <a:lnTo>
                    <a:pt x="63" y="7502"/>
                  </a:lnTo>
                  <a:lnTo>
                    <a:pt x="188" y="7908"/>
                  </a:lnTo>
                  <a:lnTo>
                    <a:pt x="313" y="8283"/>
                  </a:lnTo>
                  <a:lnTo>
                    <a:pt x="501" y="8596"/>
                  </a:lnTo>
                  <a:lnTo>
                    <a:pt x="688" y="8846"/>
                  </a:lnTo>
                  <a:lnTo>
                    <a:pt x="938" y="9065"/>
                  </a:lnTo>
                  <a:lnTo>
                    <a:pt x="1188" y="9252"/>
                  </a:lnTo>
                  <a:lnTo>
                    <a:pt x="3501" y="10565"/>
                  </a:lnTo>
                  <a:lnTo>
                    <a:pt x="7971" y="1782"/>
                  </a:lnTo>
                  <a:lnTo>
                    <a:pt x="5470" y="313"/>
                  </a:lnTo>
                  <a:lnTo>
                    <a:pt x="5220" y="156"/>
                  </a:lnTo>
                  <a:lnTo>
                    <a:pt x="5002" y="63"/>
                  </a:lnTo>
                  <a:lnTo>
                    <a:pt x="4720" y="31"/>
                  </a:lnTo>
                  <a:lnTo>
                    <a:pt x="4439"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112;p27">
              <a:extLst>
                <a:ext uri="{FF2B5EF4-FFF2-40B4-BE49-F238E27FC236}">
                  <a16:creationId xmlns:a16="http://schemas.microsoft.com/office/drawing/2014/main" id="{9706B2E8-AEED-B4A6-3245-7B790A1D67ED}"/>
                </a:ext>
              </a:extLst>
            </p:cNvPr>
            <p:cNvSpPr/>
            <p:nvPr/>
          </p:nvSpPr>
          <p:spPr>
            <a:xfrm>
              <a:off x="4424608" y="3364321"/>
              <a:ext cx="720649" cy="955166"/>
            </a:xfrm>
            <a:custGeom>
              <a:avLst/>
              <a:gdLst/>
              <a:ahLst/>
              <a:cxnLst/>
              <a:rect l="l" t="t" r="r" b="b"/>
              <a:pathLst>
                <a:path w="7972" h="10566" extrusionOk="0">
                  <a:moveTo>
                    <a:pt x="4439" y="1"/>
                  </a:moveTo>
                  <a:lnTo>
                    <a:pt x="4158" y="32"/>
                  </a:lnTo>
                  <a:lnTo>
                    <a:pt x="3877" y="94"/>
                  </a:lnTo>
                  <a:lnTo>
                    <a:pt x="3564" y="219"/>
                  </a:lnTo>
                  <a:lnTo>
                    <a:pt x="3220" y="407"/>
                  </a:lnTo>
                  <a:lnTo>
                    <a:pt x="2908" y="594"/>
                  </a:lnTo>
                  <a:lnTo>
                    <a:pt x="2564" y="845"/>
                  </a:lnTo>
                  <a:lnTo>
                    <a:pt x="2283" y="1126"/>
                  </a:lnTo>
                  <a:lnTo>
                    <a:pt x="1970" y="1470"/>
                  </a:lnTo>
                  <a:lnTo>
                    <a:pt x="1689" y="1814"/>
                  </a:lnTo>
                  <a:lnTo>
                    <a:pt x="1407" y="2157"/>
                  </a:lnTo>
                  <a:lnTo>
                    <a:pt x="1157" y="2564"/>
                  </a:lnTo>
                  <a:lnTo>
                    <a:pt x="938" y="2970"/>
                  </a:lnTo>
                  <a:lnTo>
                    <a:pt x="720" y="3408"/>
                  </a:lnTo>
                  <a:lnTo>
                    <a:pt x="532" y="3845"/>
                  </a:lnTo>
                  <a:lnTo>
                    <a:pt x="376" y="4283"/>
                  </a:lnTo>
                  <a:lnTo>
                    <a:pt x="251" y="4752"/>
                  </a:lnTo>
                  <a:lnTo>
                    <a:pt x="126" y="5221"/>
                  </a:lnTo>
                  <a:lnTo>
                    <a:pt x="63" y="5658"/>
                  </a:lnTo>
                  <a:lnTo>
                    <a:pt x="1" y="6127"/>
                  </a:lnTo>
                  <a:lnTo>
                    <a:pt x="1" y="6565"/>
                  </a:lnTo>
                  <a:lnTo>
                    <a:pt x="32" y="7065"/>
                  </a:lnTo>
                  <a:lnTo>
                    <a:pt x="95" y="7502"/>
                  </a:lnTo>
                  <a:lnTo>
                    <a:pt x="188" y="7909"/>
                  </a:lnTo>
                  <a:lnTo>
                    <a:pt x="313" y="8284"/>
                  </a:lnTo>
                  <a:lnTo>
                    <a:pt x="501" y="8596"/>
                  </a:lnTo>
                  <a:lnTo>
                    <a:pt x="688" y="8846"/>
                  </a:lnTo>
                  <a:lnTo>
                    <a:pt x="938" y="9065"/>
                  </a:lnTo>
                  <a:lnTo>
                    <a:pt x="1189" y="9222"/>
                  </a:lnTo>
                  <a:lnTo>
                    <a:pt x="3502" y="10566"/>
                  </a:lnTo>
                  <a:lnTo>
                    <a:pt x="7971" y="1782"/>
                  </a:lnTo>
                  <a:lnTo>
                    <a:pt x="5471" y="282"/>
                  </a:lnTo>
                  <a:lnTo>
                    <a:pt x="5221" y="157"/>
                  </a:lnTo>
                  <a:lnTo>
                    <a:pt x="5002" y="63"/>
                  </a:lnTo>
                  <a:lnTo>
                    <a:pt x="4721" y="32"/>
                  </a:lnTo>
                  <a:lnTo>
                    <a:pt x="4439"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113;p27">
              <a:extLst>
                <a:ext uri="{FF2B5EF4-FFF2-40B4-BE49-F238E27FC236}">
                  <a16:creationId xmlns:a16="http://schemas.microsoft.com/office/drawing/2014/main" id="{75F2CB74-D1F4-D6E6-BA42-D40772B44568}"/>
                </a:ext>
              </a:extLst>
            </p:cNvPr>
            <p:cNvSpPr/>
            <p:nvPr/>
          </p:nvSpPr>
          <p:spPr>
            <a:xfrm>
              <a:off x="3048622" y="538850"/>
              <a:ext cx="4266762" cy="3549104"/>
            </a:xfrm>
            <a:custGeom>
              <a:avLst/>
              <a:gdLst/>
              <a:ahLst/>
              <a:cxnLst/>
              <a:rect l="l" t="t" r="r" b="b"/>
              <a:pathLst>
                <a:path w="47200" h="39260" extrusionOk="0">
                  <a:moveTo>
                    <a:pt x="28476" y="0"/>
                  </a:moveTo>
                  <a:lnTo>
                    <a:pt x="27913" y="31"/>
                  </a:lnTo>
                  <a:lnTo>
                    <a:pt x="27382" y="94"/>
                  </a:lnTo>
                  <a:lnTo>
                    <a:pt x="26819" y="219"/>
                  </a:lnTo>
                  <a:lnTo>
                    <a:pt x="26288" y="344"/>
                  </a:lnTo>
                  <a:lnTo>
                    <a:pt x="25756" y="531"/>
                  </a:lnTo>
                  <a:lnTo>
                    <a:pt x="25225" y="719"/>
                  </a:lnTo>
                  <a:lnTo>
                    <a:pt x="24694" y="969"/>
                  </a:lnTo>
                  <a:lnTo>
                    <a:pt x="18786" y="3876"/>
                  </a:lnTo>
                  <a:lnTo>
                    <a:pt x="17942" y="4314"/>
                  </a:lnTo>
                  <a:lnTo>
                    <a:pt x="17098" y="4814"/>
                  </a:lnTo>
                  <a:lnTo>
                    <a:pt x="16317" y="5376"/>
                  </a:lnTo>
                  <a:lnTo>
                    <a:pt x="15535" y="5939"/>
                  </a:lnTo>
                  <a:lnTo>
                    <a:pt x="14785" y="6533"/>
                  </a:lnTo>
                  <a:lnTo>
                    <a:pt x="14097" y="7189"/>
                  </a:lnTo>
                  <a:lnTo>
                    <a:pt x="13410" y="7877"/>
                  </a:lnTo>
                  <a:lnTo>
                    <a:pt x="12753" y="8596"/>
                  </a:lnTo>
                  <a:lnTo>
                    <a:pt x="4158" y="18598"/>
                  </a:lnTo>
                  <a:lnTo>
                    <a:pt x="2313" y="22974"/>
                  </a:lnTo>
                  <a:lnTo>
                    <a:pt x="2063" y="23193"/>
                  </a:lnTo>
                  <a:lnTo>
                    <a:pt x="1813" y="23443"/>
                  </a:lnTo>
                  <a:lnTo>
                    <a:pt x="1470" y="23787"/>
                  </a:lnTo>
                  <a:lnTo>
                    <a:pt x="1126" y="24225"/>
                  </a:lnTo>
                  <a:lnTo>
                    <a:pt x="782" y="24756"/>
                  </a:lnTo>
                  <a:lnTo>
                    <a:pt x="626" y="25069"/>
                  </a:lnTo>
                  <a:lnTo>
                    <a:pt x="469" y="25381"/>
                  </a:lnTo>
                  <a:lnTo>
                    <a:pt x="313" y="25694"/>
                  </a:lnTo>
                  <a:lnTo>
                    <a:pt x="219" y="26038"/>
                  </a:lnTo>
                  <a:lnTo>
                    <a:pt x="125" y="26413"/>
                  </a:lnTo>
                  <a:lnTo>
                    <a:pt x="32" y="26756"/>
                  </a:lnTo>
                  <a:lnTo>
                    <a:pt x="0" y="27100"/>
                  </a:lnTo>
                  <a:lnTo>
                    <a:pt x="0" y="27475"/>
                  </a:lnTo>
                  <a:lnTo>
                    <a:pt x="0" y="27819"/>
                  </a:lnTo>
                  <a:lnTo>
                    <a:pt x="32" y="28132"/>
                  </a:lnTo>
                  <a:lnTo>
                    <a:pt x="63" y="28476"/>
                  </a:lnTo>
                  <a:lnTo>
                    <a:pt x="125" y="28788"/>
                  </a:lnTo>
                  <a:lnTo>
                    <a:pt x="313" y="29382"/>
                  </a:lnTo>
                  <a:lnTo>
                    <a:pt x="532" y="29882"/>
                  </a:lnTo>
                  <a:lnTo>
                    <a:pt x="751" y="30351"/>
                  </a:lnTo>
                  <a:lnTo>
                    <a:pt x="1032" y="30726"/>
                  </a:lnTo>
                  <a:lnTo>
                    <a:pt x="1157" y="30851"/>
                  </a:lnTo>
                  <a:lnTo>
                    <a:pt x="1313" y="31008"/>
                  </a:lnTo>
                  <a:lnTo>
                    <a:pt x="1657" y="31258"/>
                  </a:lnTo>
                  <a:lnTo>
                    <a:pt x="2001" y="31476"/>
                  </a:lnTo>
                  <a:lnTo>
                    <a:pt x="2376" y="31633"/>
                  </a:lnTo>
                  <a:lnTo>
                    <a:pt x="2970" y="31883"/>
                  </a:lnTo>
                  <a:lnTo>
                    <a:pt x="3220" y="31945"/>
                  </a:lnTo>
                  <a:lnTo>
                    <a:pt x="11597" y="36790"/>
                  </a:lnTo>
                  <a:lnTo>
                    <a:pt x="11753" y="37071"/>
                  </a:lnTo>
                  <a:lnTo>
                    <a:pt x="11972" y="37384"/>
                  </a:lnTo>
                  <a:lnTo>
                    <a:pt x="12285" y="37759"/>
                  </a:lnTo>
                  <a:lnTo>
                    <a:pt x="12691" y="38165"/>
                  </a:lnTo>
                  <a:lnTo>
                    <a:pt x="12910" y="38384"/>
                  </a:lnTo>
                  <a:lnTo>
                    <a:pt x="13160" y="38572"/>
                  </a:lnTo>
                  <a:lnTo>
                    <a:pt x="13441" y="38728"/>
                  </a:lnTo>
                  <a:lnTo>
                    <a:pt x="13754" y="38884"/>
                  </a:lnTo>
                  <a:lnTo>
                    <a:pt x="14066" y="39041"/>
                  </a:lnTo>
                  <a:lnTo>
                    <a:pt x="14441" y="39134"/>
                  </a:lnTo>
                  <a:lnTo>
                    <a:pt x="14754" y="39197"/>
                  </a:lnTo>
                  <a:lnTo>
                    <a:pt x="15098" y="39228"/>
                  </a:lnTo>
                  <a:lnTo>
                    <a:pt x="15442" y="39259"/>
                  </a:lnTo>
                  <a:lnTo>
                    <a:pt x="15817" y="39228"/>
                  </a:lnTo>
                  <a:lnTo>
                    <a:pt x="16192" y="39197"/>
                  </a:lnTo>
                  <a:lnTo>
                    <a:pt x="16567" y="39134"/>
                  </a:lnTo>
                  <a:lnTo>
                    <a:pt x="17380" y="38978"/>
                  </a:lnTo>
                  <a:lnTo>
                    <a:pt x="18192" y="38759"/>
                  </a:lnTo>
                  <a:lnTo>
                    <a:pt x="19005" y="38478"/>
                  </a:lnTo>
                  <a:lnTo>
                    <a:pt x="19786" y="38134"/>
                  </a:lnTo>
                  <a:lnTo>
                    <a:pt x="20568" y="37790"/>
                  </a:lnTo>
                  <a:lnTo>
                    <a:pt x="21287" y="37447"/>
                  </a:lnTo>
                  <a:lnTo>
                    <a:pt x="21974" y="37103"/>
                  </a:lnTo>
                  <a:lnTo>
                    <a:pt x="23100" y="36478"/>
                  </a:lnTo>
                  <a:lnTo>
                    <a:pt x="23881" y="36009"/>
                  </a:lnTo>
                  <a:lnTo>
                    <a:pt x="24162" y="35821"/>
                  </a:lnTo>
                  <a:lnTo>
                    <a:pt x="47199" y="22474"/>
                  </a:lnTo>
                  <a:lnTo>
                    <a:pt x="47168" y="22068"/>
                  </a:lnTo>
                  <a:lnTo>
                    <a:pt x="47137" y="21630"/>
                  </a:lnTo>
                  <a:lnTo>
                    <a:pt x="47074" y="21099"/>
                  </a:lnTo>
                  <a:lnTo>
                    <a:pt x="46980" y="20505"/>
                  </a:lnTo>
                  <a:lnTo>
                    <a:pt x="46824" y="19880"/>
                  </a:lnTo>
                  <a:lnTo>
                    <a:pt x="46730" y="19567"/>
                  </a:lnTo>
                  <a:lnTo>
                    <a:pt x="46605" y="19286"/>
                  </a:lnTo>
                  <a:lnTo>
                    <a:pt x="46480" y="19036"/>
                  </a:lnTo>
                  <a:lnTo>
                    <a:pt x="46324" y="18786"/>
                  </a:lnTo>
                  <a:lnTo>
                    <a:pt x="46011" y="18380"/>
                  </a:lnTo>
                  <a:lnTo>
                    <a:pt x="45699" y="18004"/>
                  </a:lnTo>
                  <a:lnTo>
                    <a:pt x="45417" y="17723"/>
                  </a:lnTo>
                  <a:lnTo>
                    <a:pt x="45199" y="17504"/>
                  </a:lnTo>
                  <a:lnTo>
                    <a:pt x="44823" y="17223"/>
                  </a:lnTo>
                  <a:lnTo>
                    <a:pt x="44698" y="17129"/>
                  </a:lnTo>
                  <a:lnTo>
                    <a:pt x="44698" y="13753"/>
                  </a:lnTo>
                  <a:lnTo>
                    <a:pt x="44698" y="13441"/>
                  </a:lnTo>
                  <a:lnTo>
                    <a:pt x="44667" y="13160"/>
                  </a:lnTo>
                  <a:lnTo>
                    <a:pt x="44605" y="12847"/>
                  </a:lnTo>
                  <a:lnTo>
                    <a:pt x="44542" y="12566"/>
                  </a:lnTo>
                  <a:lnTo>
                    <a:pt x="44448" y="12284"/>
                  </a:lnTo>
                  <a:lnTo>
                    <a:pt x="44323" y="12003"/>
                  </a:lnTo>
                  <a:lnTo>
                    <a:pt x="44198" y="11753"/>
                  </a:lnTo>
                  <a:lnTo>
                    <a:pt x="44042" y="11503"/>
                  </a:lnTo>
                  <a:lnTo>
                    <a:pt x="41166" y="7127"/>
                  </a:lnTo>
                  <a:lnTo>
                    <a:pt x="40823" y="6595"/>
                  </a:lnTo>
                  <a:lnTo>
                    <a:pt x="40416" y="6095"/>
                  </a:lnTo>
                  <a:lnTo>
                    <a:pt x="40010" y="5595"/>
                  </a:lnTo>
                  <a:lnTo>
                    <a:pt x="39541" y="5158"/>
                  </a:lnTo>
                  <a:lnTo>
                    <a:pt x="39072" y="4751"/>
                  </a:lnTo>
                  <a:lnTo>
                    <a:pt x="38572" y="4345"/>
                  </a:lnTo>
                  <a:lnTo>
                    <a:pt x="38072" y="3970"/>
                  </a:lnTo>
                  <a:lnTo>
                    <a:pt x="37509" y="3626"/>
                  </a:lnTo>
                  <a:lnTo>
                    <a:pt x="33290" y="1219"/>
                  </a:lnTo>
                  <a:lnTo>
                    <a:pt x="32789" y="938"/>
                  </a:lnTo>
                  <a:lnTo>
                    <a:pt x="32289" y="688"/>
                  </a:lnTo>
                  <a:lnTo>
                    <a:pt x="31758" y="500"/>
                  </a:lnTo>
                  <a:lnTo>
                    <a:pt x="31227" y="344"/>
                  </a:lnTo>
                  <a:lnTo>
                    <a:pt x="30695" y="188"/>
                  </a:lnTo>
                  <a:lnTo>
                    <a:pt x="30133" y="94"/>
                  </a:lnTo>
                  <a:lnTo>
                    <a:pt x="29601" y="31"/>
                  </a:lnTo>
                  <a:lnTo>
                    <a:pt x="2903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114;p27">
              <a:extLst>
                <a:ext uri="{FF2B5EF4-FFF2-40B4-BE49-F238E27FC236}">
                  <a16:creationId xmlns:a16="http://schemas.microsoft.com/office/drawing/2014/main" id="{9B3E4468-DF55-0853-23FB-6E243B26E268}"/>
                </a:ext>
              </a:extLst>
            </p:cNvPr>
            <p:cNvSpPr/>
            <p:nvPr/>
          </p:nvSpPr>
          <p:spPr>
            <a:xfrm>
              <a:off x="6721805" y="2087223"/>
              <a:ext cx="593460" cy="822369"/>
            </a:xfrm>
            <a:custGeom>
              <a:avLst/>
              <a:gdLst/>
              <a:ahLst/>
              <a:cxnLst/>
              <a:rect l="l" t="t" r="r" b="b"/>
              <a:pathLst>
                <a:path w="6565" h="9097" extrusionOk="0">
                  <a:moveTo>
                    <a:pt x="4063" y="0"/>
                  </a:moveTo>
                  <a:lnTo>
                    <a:pt x="3876" y="188"/>
                  </a:lnTo>
                  <a:lnTo>
                    <a:pt x="3345" y="688"/>
                  </a:lnTo>
                  <a:lnTo>
                    <a:pt x="3001" y="1032"/>
                  </a:lnTo>
                  <a:lnTo>
                    <a:pt x="2626" y="1469"/>
                  </a:lnTo>
                  <a:lnTo>
                    <a:pt x="2219" y="1969"/>
                  </a:lnTo>
                  <a:lnTo>
                    <a:pt x="1813" y="2563"/>
                  </a:lnTo>
                  <a:lnTo>
                    <a:pt x="1407" y="3188"/>
                  </a:lnTo>
                  <a:lnTo>
                    <a:pt x="1032" y="3876"/>
                  </a:lnTo>
                  <a:lnTo>
                    <a:pt x="688" y="4626"/>
                  </a:lnTo>
                  <a:lnTo>
                    <a:pt x="531" y="5001"/>
                  </a:lnTo>
                  <a:lnTo>
                    <a:pt x="406" y="5408"/>
                  </a:lnTo>
                  <a:lnTo>
                    <a:pt x="281" y="5845"/>
                  </a:lnTo>
                  <a:lnTo>
                    <a:pt x="188" y="6283"/>
                  </a:lnTo>
                  <a:lnTo>
                    <a:pt x="94" y="6721"/>
                  </a:lnTo>
                  <a:lnTo>
                    <a:pt x="63" y="7158"/>
                  </a:lnTo>
                  <a:lnTo>
                    <a:pt x="31" y="7627"/>
                  </a:lnTo>
                  <a:lnTo>
                    <a:pt x="0" y="8096"/>
                  </a:lnTo>
                  <a:lnTo>
                    <a:pt x="31" y="8596"/>
                  </a:lnTo>
                  <a:lnTo>
                    <a:pt x="94" y="9096"/>
                  </a:lnTo>
                  <a:lnTo>
                    <a:pt x="6564" y="5345"/>
                  </a:lnTo>
                  <a:lnTo>
                    <a:pt x="6533" y="4939"/>
                  </a:lnTo>
                  <a:lnTo>
                    <a:pt x="6502" y="4501"/>
                  </a:lnTo>
                  <a:lnTo>
                    <a:pt x="6439" y="3970"/>
                  </a:lnTo>
                  <a:lnTo>
                    <a:pt x="6345" y="3376"/>
                  </a:lnTo>
                  <a:lnTo>
                    <a:pt x="6189" y="2751"/>
                  </a:lnTo>
                  <a:lnTo>
                    <a:pt x="6095" y="2438"/>
                  </a:lnTo>
                  <a:lnTo>
                    <a:pt x="5970" y="2157"/>
                  </a:lnTo>
                  <a:lnTo>
                    <a:pt x="5845" y="1907"/>
                  </a:lnTo>
                  <a:lnTo>
                    <a:pt x="5689" y="1657"/>
                  </a:lnTo>
                  <a:lnTo>
                    <a:pt x="5376" y="1251"/>
                  </a:lnTo>
                  <a:lnTo>
                    <a:pt x="5064" y="875"/>
                  </a:lnTo>
                  <a:lnTo>
                    <a:pt x="4782" y="594"/>
                  </a:lnTo>
                  <a:lnTo>
                    <a:pt x="4564" y="375"/>
                  </a:lnTo>
                  <a:lnTo>
                    <a:pt x="4188" y="94"/>
                  </a:lnTo>
                  <a:lnTo>
                    <a:pt x="4063" y="0"/>
                  </a:lnTo>
                  <a:close/>
                </a:path>
              </a:pathLst>
            </a:custGeom>
            <a:solidFill>
              <a:srgbClr val="66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115;p27">
              <a:extLst>
                <a:ext uri="{FF2B5EF4-FFF2-40B4-BE49-F238E27FC236}">
                  <a16:creationId xmlns:a16="http://schemas.microsoft.com/office/drawing/2014/main" id="{614BF2B5-C0D7-2F1C-19B4-CA18E4E731C0}"/>
                </a:ext>
              </a:extLst>
            </p:cNvPr>
            <p:cNvSpPr/>
            <p:nvPr/>
          </p:nvSpPr>
          <p:spPr>
            <a:xfrm>
              <a:off x="6730212" y="2282114"/>
              <a:ext cx="585053" cy="850664"/>
            </a:xfrm>
            <a:custGeom>
              <a:avLst/>
              <a:gdLst/>
              <a:ahLst/>
              <a:cxnLst/>
              <a:rect l="l" t="t" r="r" b="b"/>
              <a:pathLst>
                <a:path w="6472" h="9410" extrusionOk="0">
                  <a:moveTo>
                    <a:pt x="4471" y="1"/>
                  </a:moveTo>
                  <a:lnTo>
                    <a:pt x="4189" y="32"/>
                  </a:lnTo>
                  <a:lnTo>
                    <a:pt x="3877" y="95"/>
                  </a:lnTo>
                  <a:lnTo>
                    <a:pt x="3564" y="220"/>
                  </a:lnTo>
                  <a:lnTo>
                    <a:pt x="3220" y="376"/>
                  </a:lnTo>
                  <a:lnTo>
                    <a:pt x="2876" y="595"/>
                  </a:lnTo>
                  <a:lnTo>
                    <a:pt x="2564" y="845"/>
                  </a:lnTo>
                  <a:lnTo>
                    <a:pt x="2251" y="1126"/>
                  </a:lnTo>
                  <a:lnTo>
                    <a:pt x="1970" y="1439"/>
                  </a:lnTo>
                  <a:lnTo>
                    <a:pt x="1689" y="1783"/>
                  </a:lnTo>
                  <a:lnTo>
                    <a:pt x="1407" y="2158"/>
                  </a:lnTo>
                  <a:lnTo>
                    <a:pt x="1157" y="2564"/>
                  </a:lnTo>
                  <a:lnTo>
                    <a:pt x="939" y="2970"/>
                  </a:lnTo>
                  <a:lnTo>
                    <a:pt x="720" y="3408"/>
                  </a:lnTo>
                  <a:lnTo>
                    <a:pt x="532" y="3846"/>
                  </a:lnTo>
                  <a:lnTo>
                    <a:pt x="376" y="4283"/>
                  </a:lnTo>
                  <a:lnTo>
                    <a:pt x="251" y="4752"/>
                  </a:lnTo>
                  <a:lnTo>
                    <a:pt x="126" y="5190"/>
                  </a:lnTo>
                  <a:lnTo>
                    <a:pt x="63" y="5659"/>
                  </a:lnTo>
                  <a:lnTo>
                    <a:pt x="1" y="6127"/>
                  </a:lnTo>
                  <a:lnTo>
                    <a:pt x="1" y="6565"/>
                  </a:lnTo>
                  <a:lnTo>
                    <a:pt x="1" y="7003"/>
                  </a:lnTo>
                  <a:lnTo>
                    <a:pt x="63" y="7409"/>
                  </a:lnTo>
                  <a:lnTo>
                    <a:pt x="126" y="7753"/>
                  </a:lnTo>
                  <a:lnTo>
                    <a:pt x="251" y="8097"/>
                  </a:lnTo>
                  <a:lnTo>
                    <a:pt x="376" y="8409"/>
                  </a:lnTo>
                  <a:lnTo>
                    <a:pt x="532" y="8659"/>
                  </a:lnTo>
                  <a:lnTo>
                    <a:pt x="720" y="8878"/>
                  </a:lnTo>
                  <a:lnTo>
                    <a:pt x="939" y="9066"/>
                  </a:lnTo>
                  <a:lnTo>
                    <a:pt x="1157" y="9222"/>
                  </a:lnTo>
                  <a:lnTo>
                    <a:pt x="1407" y="9316"/>
                  </a:lnTo>
                  <a:lnTo>
                    <a:pt x="1689" y="9378"/>
                  </a:lnTo>
                  <a:lnTo>
                    <a:pt x="1970" y="9409"/>
                  </a:lnTo>
                  <a:lnTo>
                    <a:pt x="2251" y="9378"/>
                  </a:lnTo>
                  <a:lnTo>
                    <a:pt x="2564" y="9284"/>
                  </a:lnTo>
                  <a:lnTo>
                    <a:pt x="2876" y="9191"/>
                  </a:lnTo>
                  <a:lnTo>
                    <a:pt x="3220" y="9003"/>
                  </a:lnTo>
                  <a:lnTo>
                    <a:pt x="3564" y="8784"/>
                  </a:lnTo>
                  <a:lnTo>
                    <a:pt x="3877" y="8534"/>
                  </a:lnTo>
                  <a:lnTo>
                    <a:pt x="4189" y="8253"/>
                  </a:lnTo>
                  <a:lnTo>
                    <a:pt x="4471" y="7940"/>
                  </a:lnTo>
                  <a:lnTo>
                    <a:pt x="4752" y="7597"/>
                  </a:lnTo>
                  <a:lnTo>
                    <a:pt x="5033" y="7221"/>
                  </a:lnTo>
                  <a:lnTo>
                    <a:pt x="5283" y="6846"/>
                  </a:lnTo>
                  <a:lnTo>
                    <a:pt x="5502" y="6440"/>
                  </a:lnTo>
                  <a:lnTo>
                    <a:pt x="5721" y="6002"/>
                  </a:lnTo>
                  <a:lnTo>
                    <a:pt x="5908" y="5565"/>
                  </a:lnTo>
                  <a:lnTo>
                    <a:pt x="6065" y="5096"/>
                  </a:lnTo>
                  <a:lnTo>
                    <a:pt x="6190" y="4658"/>
                  </a:lnTo>
                  <a:lnTo>
                    <a:pt x="6315" y="4189"/>
                  </a:lnTo>
                  <a:lnTo>
                    <a:pt x="6377" y="3721"/>
                  </a:lnTo>
                  <a:lnTo>
                    <a:pt x="6440" y="3283"/>
                  </a:lnTo>
                  <a:lnTo>
                    <a:pt x="6471" y="2814"/>
                  </a:lnTo>
                  <a:lnTo>
                    <a:pt x="6440" y="2408"/>
                  </a:lnTo>
                  <a:lnTo>
                    <a:pt x="6377" y="2001"/>
                  </a:lnTo>
                  <a:lnTo>
                    <a:pt x="6315" y="1626"/>
                  </a:lnTo>
                  <a:lnTo>
                    <a:pt x="6190" y="1283"/>
                  </a:lnTo>
                  <a:lnTo>
                    <a:pt x="6065" y="1001"/>
                  </a:lnTo>
                  <a:lnTo>
                    <a:pt x="5908" y="720"/>
                  </a:lnTo>
                  <a:lnTo>
                    <a:pt x="5721" y="501"/>
                  </a:lnTo>
                  <a:lnTo>
                    <a:pt x="5502" y="314"/>
                  </a:lnTo>
                  <a:lnTo>
                    <a:pt x="5283" y="189"/>
                  </a:lnTo>
                  <a:lnTo>
                    <a:pt x="5033" y="63"/>
                  </a:lnTo>
                  <a:lnTo>
                    <a:pt x="4752"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116;p27">
              <a:extLst>
                <a:ext uri="{FF2B5EF4-FFF2-40B4-BE49-F238E27FC236}">
                  <a16:creationId xmlns:a16="http://schemas.microsoft.com/office/drawing/2014/main" id="{D580A006-502D-F6C6-1723-1C6316ECD83F}"/>
                </a:ext>
              </a:extLst>
            </p:cNvPr>
            <p:cNvSpPr/>
            <p:nvPr/>
          </p:nvSpPr>
          <p:spPr>
            <a:xfrm>
              <a:off x="6837600" y="2440396"/>
              <a:ext cx="367466" cy="531281"/>
            </a:xfrm>
            <a:custGeom>
              <a:avLst/>
              <a:gdLst/>
              <a:ahLst/>
              <a:cxnLst/>
              <a:rect l="l" t="t" r="r" b="b"/>
              <a:pathLst>
                <a:path w="4065" h="5877" extrusionOk="0">
                  <a:moveTo>
                    <a:pt x="2626" y="0"/>
                  </a:moveTo>
                  <a:lnTo>
                    <a:pt x="2439" y="63"/>
                  </a:lnTo>
                  <a:lnTo>
                    <a:pt x="2251" y="125"/>
                  </a:lnTo>
                  <a:lnTo>
                    <a:pt x="2032" y="250"/>
                  </a:lnTo>
                  <a:lnTo>
                    <a:pt x="1813" y="375"/>
                  </a:lnTo>
                  <a:lnTo>
                    <a:pt x="1626" y="532"/>
                  </a:lnTo>
                  <a:lnTo>
                    <a:pt x="1438" y="719"/>
                  </a:lnTo>
                  <a:lnTo>
                    <a:pt x="1251" y="907"/>
                  </a:lnTo>
                  <a:lnTo>
                    <a:pt x="907" y="1344"/>
                  </a:lnTo>
                  <a:lnTo>
                    <a:pt x="594" y="1876"/>
                  </a:lnTo>
                  <a:lnTo>
                    <a:pt x="344" y="2407"/>
                  </a:lnTo>
                  <a:lnTo>
                    <a:pt x="157" y="2970"/>
                  </a:lnTo>
                  <a:lnTo>
                    <a:pt x="32" y="3532"/>
                  </a:lnTo>
                  <a:lnTo>
                    <a:pt x="1" y="3845"/>
                  </a:lnTo>
                  <a:lnTo>
                    <a:pt x="1" y="4126"/>
                  </a:lnTo>
                  <a:lnTo>
                    <a:pt x="1" y="4376"/>
                  </a:lnTo>
                  <a:lnTo>
                    <a:pt x="32" y="4626"/>
                  </a:lnTo>
                  <a:lnTo>
                    <a:pt x="94" y="4877"/>
                  </a:lnTo>
                  <a:lnTo>
                    <a:pt x="157" y="5064"/>
                  </a:lnTo>
                  <a:lnTo>
                    <a:pt x="251" y="5252"/>
                  </a:lnTo>
                  <a:lnTo>
                    <a:pt x="344" y="5439"/>
                  </a:lnTo>
                  <a:lnTo>
                    <a:pt x="469" y="5564"/>
                  </a:lnTo>
                  <a:lnTo>
                    <a:pt x="594" y="5689"/>
                  </a:lnTo>
                  <a:lnTo>
                    <a:pt x="751" y="5783"/>
                  </a:lnTo>
                  <a:lnTo>
                    <a:pt x="907" y="5846"/>
                  </a:lnTo>
                  <a:lnTo>
                    <a:pt x="1063" y="5877"/>
                  </a:lnTo>
                  <a:lnTo>
                    <a:pt x="1438" y="5877"/>
                  </a:lnTo>
                  <a:lnTo>
                    <a:pt x="1626" y="5814"/>
                  </a:lnTo>
                  <a:lnTo>
                    <a:pt x="1813" y="5752"/>
                  </a:lnTo>
                  <a:lnTo>
                    <a:pt x="2032" y="5658"/>
                  </a:lnTo>
                  <a:lnTo>
                    <a:pt x="2251" y="5502"/>
                  </a:lnTo>
                  <a:lnTo>
                    <a:pt x="2439" y="5345"/>
                  </a:lnTo>
                  <a:lnTo>
                    <a:pt x="2626" y="5189"/>
                  </a:lnTo>
                  <a:lnTo>
                    <a:pt x="2814" y="4970"/>
                  </a:lnTo>
                  <a:lnTo>
                    <a:pt x="3158" y="4533"/>
                  </a:lnTo>
                  <a:lnTo>
                    <a:pt x="3470" y="4033"/>
                  </a:lnTo>
                  <a:lnTo>
                    <a:pt x="3720" y="3470"/>
                  </a:lnTo>
                  <a:lnTo>
                    <a:pt x="3908" y="2907"/>
                  </a:lnTo>
                  <a:lnTo>
                    <a:pt x="4033" y="2345"/>
                  </a:lnTo>
                  <a:lnTo>
                    <a:pt x="4064" y="2063"/>
                  </a:lnTo>
                  <a:lnTo>
                    <a:pt x="4064" y="1782"/>
                  </a:lnTo>
                  <a:lnTo>
                    <a:pt x="4064" y="1501"/>
                  </a:lnTo>
                  <a:lnTo>
                    <a:pt x="4033" y="1251"/>
                  </a:lnTo>
                  <a:lnTo>
                    <a:pt x="3970" y="1032"/>
                  </a:lnTo>
                  <a:lnTo>
                    <a:pt x="3908" y="813"/>
                  </a:lnTo>
                  <a:lnTo>
                    <a:pt x="3814" y="626"/>
                  </a:lnTo>
                  <a:lnTo>
                    <a:pt x="3720" y="469"/>
                  </a:lnTo>
                  <a:lnTo>
                    <a:pt x="3595" y="313"/>
                  </a:lnTo>
                  <a:lnTo>
                    <a:pt x="3470" y="219"/>
                  </a:lnTo>
                  <a:lnTo>
                    <a:pt x="3314" y="125"/>
                  </a:lnTo>
                  <a:lnTo>
                    <a:pt x="3158" y="63"/>
                  </a:lnTo>
                  <a:lnTo>
                    <a:pt x="30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117;p27">
              <a:extLst>
                <a:ext uri="{FF2B5EF4-FFF2-40B4-BE49-F238E27FC236}">
                  <a16:creationId xmlns:a16="http://schemas.microsoft.com/office/drawing/2014/main" id="{2988133B-5035-8B4D-38B6-C81669D11231}"/>
                </a:ext>
              </a:extLst>
            </p:cNvPr>
            <p:cNvSpPr/>
            <p:nvPr/>
          </p:nvSpPr>
          <p:spPr>
            <a:xfrm>
              <a:off x="6863001" y="2477096"/>
              <a:ext cx="316572" cy="460678"/>
            </a:xfrm>
            <a:custGeom>
              <a:avLst/>
              <a:gdLst/>
              <a:ahLst/>
              <a:cxnLst/>
              <a:rect l="l" t="t" r="r" b="b"/>
              <a:pathLst>
                <a:path w="3502" h="5096" extrusionOk="0">
                  <a:moveTo>
                    <a:pt x="2283" y="1"/>
                  </a:moveTo>
                  <a:lnTo>
                    <a:pt x="2095" y="32"/>
                  </a:lnTo>
                  <a:lnTo>
                    <a:pt x="1939" y="95"/>
                  </a:lnTo>
                  <a:lnTo>
                    <a:pt x="1751" y="188"/>
                  </a:lnTo>
                  <a:lnTo>
                    <a:pt x="1564" y="313"/>
                  </a:lnTo>
                  <a:lnTo>
                    <a:pt x="1407" y="438"/>
                  </a:lnTo>
                  <a:lnTo>
                    <a:pt x="1064" y="782"/>
                  </a:lnTo>
                  <a:lnTo>
                    <a:pt x="782" y="1157"/>
                  </a:lnTo>
                  <a:lnTo>
                    <a:pt x="501" y="1595"/>
                  </a:lnTo>
                  <a:lnTo>
                    <a:pt x="282" y="2064"/>
                  </a:lnTo>
                  <a:lnTo>
                    <a:pt x="126" y="2564"/>
                  </a:lnTo>
                  <a:lnTo>
                    <a:pt x="32" y="3064"/>
                  </a:lnTo>
                  <a:lnTo>
                    <a:pt x="1" y="3564"/>
                  </a:lnTo>
                  <a:lnTo>
                    <a:pt x="1" y="3783"/>
                  </a:lnTo>
                  <a:lnTo>
                    <a:pt x="32" y="4002"/>
                  </a:lnTo>
                  <a:lnTo>
                    <a:pt x="63" y="4189"/>
                  </a:lnTo>
                  <a:lnTo>
                    <a:pt x="126" y="4377"/>
                  </a:lnTo>
                  <a:lnTo>
                    <a:pt x="220" y="4533"/>
                  </a:lnTo>
                  <a:lnTo>
                    <a:pt x="282" y="4689"/>
                  </a:lnTo>
                  <a:lnTo>
                    <a:pt x="407" y="4814"/>
                  </a:lnTo>
                  <a:lnTo>
                    <a:pt x="501" y="4908"/>
                  </a:lnTo>
                  <a:lnTo>
                    <a:pt x="626" y="5002"/>
                  </a:lnTo>
                  <a:lnTo>
                    <a:pt x="782" y="5033"/>
                  </a:lnTo>
                  <a:lnTo>
                    <a:pt x="907" y="5064"/>
                  </a:lnTo>
                  <a:lnTo>
                    <a:pt x="1064" y="5096"/>
                  </a:lnTo>
                  <a:lnTo>
                    <a:pt x="1220" y="5064"/>
                  </a:lnTo>
                  <a:lnTo>
                    <a:pt x="1407" y="5033"/>
                  </a:lnTo>
                  <a:lnTo>
                    <a:pt x="1564" y="4971"/>
                  </a:lnTo>
                  <a:lnTo>
                    <a:pt x="1751" y="4877"/>
                  </a:lnTo>
                  <a:lnTo>
                    <a:pt x="1939" y="4752"/>
                  </a:lnTo>
                  <a:lnTo>
                    <a:pt x="2095" y="4627"/>
                  </a:lnTo>
                  <a:lnTo>
                    <a:pt x="2439" y="4314"/>
                  </a:lnTo>
                  <a:lnTo>
                    <a:pt x="2720" y="3908"/>
                  </a:lnTo>
                  <a:lnTo>
                    <a:pt x="3002" y="3470"/>
                  </a:lnTo>
                  <a:lnTo>
                    <a:pt x="3220" y="3001"/>
                  </a:lnTo>
                  <a:lnTo>
                    <a:pt x="3377" y="2501"/>
                  </a:lnTo>
                  <a:lnTo>
                    <a:pt x="3470" y="2032"/>
                  </a:lnTo>
                  <a:lnTo>
                    <a:pt x="3502" y="1532"/>
                  </a:lnTo>
                  <a:lnTo>
                    <a:pt x="3502" y="1282"/>
                  </a:lnTo>
                  <a:lnTo>
                    <a:pt x="3470" y="1063"/>
                  </a:lnTo>
                  <a:lnTo>
                    <a:pt x="3439" y="876"/>
                  </a:lnTo>
                  <a:lnTo>
                    <a:pt x="3377" y="688"/>
                  </a:lnTo>
                  <a:lnTo>
                    <a:pt x="3283" y="532"/>
                  </a:lnTo>
                  <a:lnTo>
                    <a:pt x="3220" y="376"/>
                  </a:lnTo>
                  <a:lnTo>
                    <a:pt x="3095" y="282"/>
                  </a:lnTo>
                  <a:lnTo>
                    <a:pt x="3002" y="157"/>
                  </a:lnTo>
                  <a:lnTo>
                    <a:pt x="2877" y="95"/>
                  </a:lnTo>
                  <a:lnTo>
                    <a:pt x="2720" y="32"/>
                  </a:lnTo>
                  <a:lnTo>
                    <a:pt x="2595"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118;p27">
              <a:extLst>
                <a:ext uri="{FF2B5EF4-FFF2-40B4-BE49-F238E27FC236}">
                  <a16:creationId xmlns:a16="http://schemas.microsoft.com/office/drawing/2014/main" id="{F0456C87-B2F5-CFF4-D091-BCB68CAE78BC}"/>
                </a:ext>
              </a:extLst>
            </p:cNvPr>
            <p:cNvSpPr/>
            <p:nvPr/>
          </p:nvSpPr>
          <p:spPr>
            <a:xfrm>
              <a:off x="6848900" y="2460192"/>
              <a:ext cx="344776" cy="491686"/>
            </a:xfrm>
            <a:custGeom>
              <a:avLst/>
              <a:gdLst/>
              <a:ahLst/>
              <a:cxnLst/>
              <a:rect l="l" t="t" r="r" b="b"/>
              <a:pathLst>
                <a:path w="3814" h="5439" extrusionOk="0">
                  <a:moveTo>
                    <a:pt x="3064" y="0"/>
                  </a:moveTo>
                  <a:lnTo>
                    <a:pt x="2439" y="1250"/>
                  </a:lnTo>
                  <a:lnTo>
                    <a:pt x="2345" y="1344"/>
                  </a:lnTo>
                  <a:lnTo>
                    <a:pt x="2251" y="1407"/>
                  </a:lnTo>
                  <a:lnTo>
                    <a:pt x="2220" y="1376"/>
                  </a:lnTo>
                  <a:lnTo>
                    <a:pt x="2189" y="1376"/>
                  </a:lnTo>
                  <a:lnTo>
                    <a:pt x="2157" y="1250"/>
                  </a:lnTo>
                  <a:lnTo>
                    <a:pt x="2157" y="31"/>
                  </a:lnTo>
                  <a:lnTo>
                    <a:pt x="1657" y="313"/>
                  </a:lnTo>
                  <a:lnTo>
                    <a:pt x="1657" y="1563"/>
                  </a:lnTo>
                  <a:lnTo>
                    <a:pt x="1626" y="1688"/>
                  </a:lnTo>
                  <a:lnTo>
                    <a:pt x="1563" y="1813"/>
                  </a:lnTo>
                  <a:lnTo>
                    <a:pt x="1470" y="1876"/>
                  </a:lnTo>
                  <a:lnTo>
                    <a:pt x="1438" y="1876"/>
                  </a:lnTo>
                  <a:lnTo>
                    <a:pt x="1376" y="1844"/>
                  </a:lnTo>
                  <a:lnTo>
                    <a:pt x="751" y="1376"/>
                  </a:lnTo>
                  <a:lnTo>
                    <a:pt x="376" y="2032"/>
                  </a:lnTo>
                  <a:lnTo>
                    <a:pt x="1032" y="2532"/>
                  </a:lnTo>
                  <a:lnTo>
                    <a:pt x="1063" y="2563"/>
                  </a:lnTo>
                  <a:lnTo>
                    <a:pt x="1063" y="2626"/>
                  </a:lnTo>
                  <a:lnTo>
                    <a:pt x="1063" y="2751"/>
                  </a:lnTo>
                  <a:lnTo>
                    <a:pt x="1001" y="2876"/>
                  </a:lnTo>
                  <a:lnTo>
                    <a:pt x="907" y="2970"/>
                  </a:lnTo>
                  <a:lnTo>
                    <a:pt x="1" y="3501"/>
                  </a:lnTo>
                  <a:lnTo>
                    <a:pt x="1" y="4157"/>
                  </a:lnTo>
                  <a:lnTo>
                    <a:pt x="907" y="3626"/>
                  </a:lnTo>
                  <a:lnTo>
                    <a:pt x="1001" y="3626"/>
                  </a:lnTo>
                  <a:lnTo>
                    <a:pt x="1063" y="3689"/>
                  </a:lnTo>
                  <a:lnTo>
                    <a:pt x="1063" y="3782"/>
                  </a:lnTo>
                  <a:lnTo>
                    <a:pt x="1032" y="3939"/>
                  </a:lnTo>
                  <a:lnTo>
                    <a:pt x="376" y="5158"/>
                  </a:lnTo>
                  <a:lnTo>
                    <a:pt x="751" y="5439"/>
                  </a:lnTo>
                  <a:lnTo>
                    <a:pt x="1376" y="4189"/>
                  </a:lnTo>
                  <a:lnTo>
                    <a:pt x="1470" y="4095"/>
                  </a:lnTo>
                  <a:lnTo>
                    <a:pt x="1563" y="4064"/>
                  </a:lnTo>
                  <a:lnTo>
                    <a:pt x="1595" y="4064"/>
                  </a:lnTo>
                  <a:lnTo>
                    <a:pt x="1626" y="4095"/>
                  </a:lnTo>
                  <a:lnTo>
                    <a:pt x="1657" y="4189"/>
                  </a:lnTo>
                  <a:lnTo>
                    <a:pt x="1657" y="5408"/>
                  </a:lnTo>
                  <a:lnTo>
                    <a:pt x="2157" y="5126"/>
                  </a:lnTo>
                  <a:lnTo>
                    <a:pt x="2157" y="3907"/>
                  </a:lnTo>
                  <a:lnTo>
                    <a:pt x="2189" y="3751"/>
                  </a:lnTo>
                  <a:lnTo>
                    <a:pt x="2251" y="3657"/>
                  </a:lnTo>
                  <a:lnTo>
                    <a:pt x="2345" y="3595"/>
                  </a:lnTo>
                  <a:lnTo>
                    <a:pt x="2439" y="3595"/>
                  </a:lnTo>
                  <a:lnTo>
                    <a:pt x="3064" y="4095"/>
                  </a:lnTo>
                  <a:lnTo>
                    <a:pt x="3439" y="3407"/>
                  </a:lnTo>
                  <a:lnTo>
                    <a:pt x="2782" y="2907"/>
                  </a:lnTo>
                  <a:lnTo>
                    <a:pt x="2751" y="2876"/>
                  </a:lnTo>
                  <a:lnTo>
                    <a:pt x="2751" y="2813"/>
                  </a:lnTo>
                  <a:lnTo>
                    <a:pt x="2751" y="2720"/>
                  </a:lnTo>
                  <a:lnTo>
                    <a:pt x="2814" y="2595"/>
                  </a:lnTo>
                  <a:lnTo>
                    <a:pt x="2908" y="2501"/>
                  </a:lnTo>
                  <a:lnTo>
                    <a:pt x="3814" y="1969"/>
                  </a:lnTo>
                  <a:lnTo>
                    <a:pt x="3814" y="1282"/>
                  </a:lnTo>
                  <a:lnTo>
                    <a:pt x="2908" y="1813"/>
                  </a:lnTo>
                  <a:lnTo>
                    <a:pt x="2845" y="1844"/>
                  </a:lnTo>
                  <a:lnTo>
                    <a:pt x="2814" y="1844"/>
                  </a:lnTo>
                  <a:lnTo>
                    <a:pt x="2751" y="1782"/>
                  </a:lnTo>
                  <a:lnTo>
                    <a:pt x="2751" y="1657"/>
                  </a:lnTo>
                  <a:lnTo>
                    <a:pt x="2782" y="1532"/>
                  </a:lnTo>
                  <a:lnTo>
                    <a:pt x="3439" y="282"/>
                  </a:lnTo>
                  <a:lnTo>
                    <a:pt x="3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119;p27">
              <a:extLst>
                <a:ext uri="{FF2B5EF4-FFF2-40B4-BE49-F238E27FC236}">
                  <a16:creationId xmlns:a16="http://schemas.microsoft.com/office/drawing/2014/main" id="{5073EFEB-9403-CA15-D94F-7AEA4FCC5FA1}"/>
                </a:ext>
              </a:extLst>
            </p:cNvPr>
            <p:cNvSpPr/>
            <p:nvPr/>
          </p:nvSpPr>
          <p:spPr>
            <a:xfrm>
              <a:off x="6978887" y="2646677"/>
              <a:ext cx="84883" cy="121588"/>
            </a:xfrm>
            <a:custGeom>
              <a:avLst/>
              <a:gdLst/>
              <a:ahLst/>
              <a:cxnLst/>
              <a:rect l="l" t="t" r="r" b="b"/>
              <a:pathLst>
                <a:path w="939" h="1345" extrusionOk="0">
                  <a:moveTo>
                    <a:pt x="563" y="0"/>
                  </a:moveTo>
                  <a:lnTo>
                    <a:pt x="469" y="31"/>
                  </a:lnTo>
                  <a:lnTo>
                    <a:pt x="376" y="125"/>
                  </a:lnTo>
                  <a:lnTo>
                    <a:pt x="282" y="188"/>
                  </a:lnTo>
                  <a:lnTo>
                    <a:pt x="157" y="407"/>
                  </a:lnTo>
                  <a:lnTo>
                    <a:pt x="32" y="657"/>
                  </a:lnTo>
                  <a:lnTo>
                    <a:pt x="0" y="938"/>
                  </a:lnTo>
                  <a:lnTo>
                    <a:pt x="32" y="1063"/>
                  </a:lnTo>
                  <a:lnTo>
                    <a:pt x="32" y="1157"/>
                  </a:lnTo>
                  <a:lnTo>
                    <a:pt x="94" y="1219"/>
                  </a:lnTo>
                  <a:lnTo>
                    <a:pt x="157" y="1282"/>
                  </a:lnTo>
                  <a:lnTo>
                    <a:pt x="219" y="1313"/>
                  </a:lnTo>
                  <a:lnTo>
                    <a:pt x="282" y="1344"/>
                  </a:lnTo>
                  <a:lnTo>
                    <a:pt x="376" y="1313"/>
                  </a:lnTo>
                  <a:lnTo>
                    <a:pt x="469" y="1282"/>
                  </a:lnTo>
                  <a:lnTo>
                    <a:pt x="563" y="1219"/>
                  </a:lnTo>
                  <a:lnTo>
                    <a:pt x="657" y="1125"/>
                  </a:lnTo>
                  <a:lnTo>
                    <a:pt x="782" y="907"/>
                  </a:lnTo>
                  <a:lnTo>
                    <a:pt x="907" y="657"/>
                  </a:lnTo>
                  <a:lnTo>
                    <a:pt x="938" y="407"/>
                  </a:lnTo>
                  <a:lnTo>
                    <a:pt x="938" y="281"/>
                  </a:lnTo>
                  <a:lnTo>
                    <a:pt x="907" y="188"/>
                  </a:lnTo>
                  <a:lnTo>
                    <a:pt x="844" y="94"/>
                  </a:lnTo>
                  <a:lnTo>
                    <a:pt x="782" y="31"/>
                  </a:lnTo>
                  <a:lnTo>
                    <a:pt x="719"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120;p27">
              <a:extLst>
                <a:ext uri="{FF2B5EF4-FFF2-40B4-BE49-F238E27FC236}">
                  <a16:creationId xmlns:a16="http://schemas.microsoft.com/office/drawing/2014/main" id="{060CBF92-BCFE-D3C4-C587-975B8E7EFCD6}"/>
                </a:ext>
              </a:extLst>
            </p:cNvPr>
            <p:cNvSpPr/>
            <p:nvPr/>
          </p:nvSpPr>
          <p:spPr>
            <a:xfrm>
              <a:off x="3630672" y="1290393"/>
              <a:ext cx="1641709" cy="1492052"/>
            </a:xfrm>
            <a:custGeom>
              <a:avLst/>
              <a:gdLst/>
              <a:ahLst/>
              <a:cxnLst/>
              <a:rect l="l" t="t" r="r" b="b"/>
              <a:pathLst>
                <a:path w="18161" h="16505" extrusionOk="0">
                  <a:moveTo>
                    <a:pt x="7909" y="1"/>
                  </a:moveTo>
                  <a:lnTo>
                    <a:pt x="7627" y="63"/>
                  </a:lnTo>
                  <a:lnTo>
                    <a:pt x="7377" y="157"/>
                  </a:lnTo>
                  <a:lnTo>
                    <a:pt x="7127" y="313"/>
                  </a:lnTo>
                  <a:lnTo>
                    <a:pt x="6908" y="501"/>
                  </a:lnTo>
                  <a:lnTo>
                    <a:pt x="0" y="8315"/>
                  </a:lnTo>
                  <a:lnTo>
                    <a:pt x="0" y="8471"/>
                  </a:lnTo>
                  <a:lnTo>
                    <a:pt x="125" y="8878"/>
                  </a:lnTo>
                  <a:lnTo>
                    <a:pt x="188" y="9190"/>
                  </a:lnTo>
                  <a:lnTo>
                    <a:pt x="313" y="9534"/>
                  </a:lnTo>
                  <a:lnTo>
                    <a:pt x="501" y="9909"/>
                  </a:lnTo>
                  <a:lnTo>
                    <a:pt x="688" y="10347"/>
                  </a:lnTo>
                  <a:lnTo>
                    <a:pt x="938" y="10784"/>
                  </a:lnTo>
                  <a:lnTo>
                    <a:pt x="1251" y="11253"/>
                  </a:lnTo>
                  <a:lnTo>
                    <a:pt x="1626" y="11722"/>
                  </a:lnTo>
                  <a:lnTo>
                    <a:pt x="2032" y="12222"/>
                  </a:lnTo>
                  <a:lnTo>
                    <a:pt x="2532" y="12722"/>
                  </a:lnTo>
                  <a:lnTo>
                    <a:pt x="3095" y="13191"/>
                  </a:lnTo>
                  <a:lnTo>
                    <a:pt x="3751" y="13660"/>
                  </a:lnTo>
                  <a:lnTo>
                    <a:pt x="4470" y="14098"/>
                  </a:lnTo>
                  <a:lnTo>
                    <a:pt x="5314" y="14567"/>
                  </a:lnTo>
                  <a:lnTo>
                    <a:pt x="6127" y="14942"/>
                  </a:lnTo>
                  <a:lnTo>
                    <a:pt x="6940" y="15285"/>
                  </a:lnTo>
                  <a:lnTo>
                    <a:pt x="7721" y="15567"/>
                  </a:lnTo>
                  <a:lnTo>
                    <a:pt x="8502" y="15786"/>
                  </a:lnTo>
                  <a:lnTo>
                    <a:pt x="9221" y="15973"/>
                  </a:lnTo>
                  <a:lnTo>
                    <a:pt x="9909" y="16129"/>
                  </a:lnTo>
                  <a:lnTo>
                    <a:pt x="10565" y="16254"/>
                  </a:lnTo>
                  <a:lnTo>
                    <a:pt x="11128" y="16348"/>
                  </a:lnTo>
                  <a:lnTo>
                    <a:pt x="11659" y="16411"/>
                  </a:lnTo>
                  <a:lnTo>
                    <a:pt x="12535" y="16473"/>
                  </a:lnTo>
                  <a:lnTo>
                    <a:pt x="13066" y="16505"/>
                  </a:lnTo>
                  <a:lnTo>
                    <a:pt x="13285" y="16505"/>
                  </a:lnTo>
                  <a:lnTo>
                    <a:pt x="17973" y="8003"/>
                  </a:lnTo>
                  <a:lnTo>
                    <a:pt x="18098" y="7690"/>
                  </a:lnTo>
                  <a:lnTo>
                    <a:pt x="18161" y="7377"/>
                  </a:lnTo>
                  <a:lnTo>
                    <a:pt x="18161" y="7034"/>
                  </a:lnTo>
                  <a:lnTo>
                    <a:pt x="18098" y="6721"/>
                  </a:lnTo>
                  <a:lnTo>
                    <a:pt x="18005" y="6440"/>
                  </a:lnTo>
                  <a:lnTo>
                    <a:pt x="17817" y="6158"/>
                  </a:lnTo>
                  <a:lnTo>
                    <a:pt x="17598" y="5908"/>
                  </a:lnTo>
                  <a:lnTo>
                    <a:pt x="17317" y="5721"/>
                  </a:lnTo>
                  <a:lnTo>
                    <a:pt x="15535" y="4689"/>
                  </a:lnTo>
                  <a:lnTo>
                    <a:pt x="14504" y="4064"/>
                  </a:lnTo>
                  <a:lnTo>
                    <a:pt x="13410" y="3376"/>
                  </a:lnTo>
                  <a:lnTo>
                    <a:pt x="12285" y="2657"/>
                  </a:lnTo>
                  <a:lnTo>
                    <a:pt x="11159" y="1907"/>
                  </a:lnTo>
                  <a:lnTo>
                    <a:pt x="10034" y="1126"/>
                  </a:lnTo>
                  <a:lnTo>
                    <a:pt x="9003" y="313"/>
                  </a:lnTo>
                  <a:lnTo>
                    <a:pt x="8753" y="157"/>
                  </a:lnTo>
                  <a:lnTo>
                    <a:pt x="8471" y="63"/>
                  </a:lnTo>
                  <a:lnTo>
                    <a:pt x="819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121;p27">
              <a:extLst>
                <a:ext uri="{FF2B5EF4-FFF2-40B4-BE49-F238E27FC236}">
                  <a16:creationId xmlns:a16="http://schemas.microsoft.com/office/drawing/2014/main" id="{6A074363-D742-5C81-C074-2DA755B16798}"/>
                </a:ext>
              </a:extLst>
            </p:cNvPr>
            <p:cNvSpPr/>
            <p:nvPr/>
          </p:nvSpPr>
          <p:spPr>
            <a:xfrm>
              <a:off x="4693080" y="747933"/>
              <a:ext cx="1339420" cy="796876"/>
            </a:xfrm>
            <a:custGeom>
              <a:avLst/>
              <a:gdLst/>
              <a:ahLst/>
              <a:cxnLst/>
              <a:rect l="l" t="t" r="r" b="b"/>
              <a:pathLst>
                <a:path w="14817" h="8815" extrusionOk="0">
                  <a:moveTo>
                    <a:pt x="6033" y="0"/>
                  </a:moveTo>
                  <a:lnTo>
                    <a:pt x="5752" y="31"/>
                  </a:lnTo>
                  <a:lnTo>
                    <a:pt x="5502" y="63"/>
                  </a:lnTo>
                  <a:lnTo>
                    <a:pt x="5220" y="125"/>
                  </a:lnTo>
                  <a:lnTo>
                    <a:pt x="4970" y="250"/>
                  </a:lnTo>
                  <a:lnTo>
                    <a:pt x="500" y="2532"/>
                  </a:lnTo>
                  <a:lnTo>
                    <a:pt x="375" y="2626"/>
                  </a:lnTo>
                  <a:lnTo>
                    <a:pt x="282" y="2688"/>
                  </a:lnTo>
                  <a:lnTo>
                    <a:pt x="125" y="2876"/>
                  </a:lnTo>
                  <a:lnTo>
                    <a:pt x="31" y="3126"/>
                  </a:lnTo>
                  <a:lnTo>
                    <a:pt x="0" y="3345"/>
                  </a:lnTo>
                  <a:lnTo>
                    <a:pt x="0" y="3595"/>
                  </a:lnTo>
                  <a:lnTo>
                    <a:pt x="94" y="3814"/>
                  </a:lnTo>
                  <a:lnTo>
                    <a:pt x="250" y="4032"/>
                  </a:lnTo>
                  <a:lnTo>
                    <a:pt x="344" y="4126"/>
                  </a:lnTo>
                  <a:lnTo>
                    <a:pt x="469" y="4189"/>
                  </a:lnTo>
                  <a:lnTo>
                    <a:pt x="7940" y="8502"/>
                  </a:lnTo>
                  <a:lnTo>
                    <a:pt x="8221" y="8627"/>
                  </a:lnTo>
                  <a:lnTo>
                    <a:pt x="8502" y="8721"/>
                  </a:lnTo>
                  <a:lnTo>
                    <a:pt x="8784" y="8784"/>
                  </a:lnTo>
                  <a:lnTo>
                    <a:pt x="9065" y="8815"/>
                  </a:lnTo>
                  <a:lnTo>
                    <a:pt x="9346" y="8784"/>
                  </a:lnTo>
                  <a:lnTo>
                    <a:pt x="9627" y="8721"/>
                  </a:lnTo>
                  <a:lnTo>
                    <a:pt x="9909" y="8627"/>
                  </a:lnTo>
                  <a:lnTo>
                    <a:pt x="10159" y="8502"/>
                  </a:lnTo>
                  <a:lnTo>
                    <a:pt x="14347" y="6095"/>
                  </a:lnTo>
                  <a:lnTo>
                    <a:pt x="14566" y="5939"/>
                  </a:lnTo>
                  <a:lnTo>
                    <a:pt x="14691" y="5752"/>
                  </a:lnTo>
                  <a:lnTo>
                    <a:pt x="14785" y="5501"/>
                  </a:lnTo>
                  <a:lnTo>
                    <a:pt x="14816" y="5283"/>
                  </a:lnTo>
                  <a:lnTo>
                    <a:pt x="14785" y="5033"/>
                  </a:lnTo>
                  <a:lnTo>
                    <a:pt x="14691" y="4814"/>
                  </a:lnTo>
                  <a:lnTo>
                    <a:pt x="14566" y="4626"/>
                  </a:lnTo>
                  <a:lnTo>
                    <a:pt x="14347" y="4470"/>
                  </a:lnTo>
                  <a:lnTo>
                    <a:pt x="7064" y="313"/>
                  </a:lnTo>
                  <a:lnTo>
                    <a:pt x="6814" y="188"/>
                  </a:lnTo>
                  <a:lnTo>
                    <a:pt x="6564" y="94"/>
                  </a:lnTo>
                  <a:lnTo>
                    <a:pt x="6314" y="31"/>
                  </a:lnTo>
                  <a:lnTo>
                    <a:pt x="6033"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122;p27">
              <a:extLst>
                <a:ext uri="{FF2B5EF4-FFF2-40B4-BE49-F238E27FC236}">
                  <a16:creationId xmlns:a16="http://schemas.microsoft.com/office/drawing/2014/main" id="{6DF2EE74-1693-5685-44A6-E3C8AE972AD4}"/>
                </a:ext>
              </a:extLst>
            </p:cNvPr>
            <p:cNvSpPr/>
            <p:nvPr/>
          </p:nvSpPr>
          <p:spPr>
            <a:xfrm>
              <a:off x="3240710" y="1883744"/>
              <a:ext cx="3266514" cy="1980935"/>
            </a:xfrm>
            <a:custGeom>
              <a:avLst/>
              <a:gdLst/>
              <a:ahLst/>
              <a:cxnLst/>
              <a:rect l="l" t="t" r="r" b="b"/>
              <a:pathLst>
                <a:path w="36135" h="21913" extrusionOk="0">
                  <a:moveTo>
                    <a:pt x="36134" y="1"/>
                  </a:moveTo>
                  <a:lnTo>
                    <a:pt x="26632" y="5908"/>
                  </a:lnTo>
                  <a:lnTo>
                    <a:pt x="22162" y="8690"/>
                  </a:lnTo>
                  <a:lnTo>
                    <a:pt x="20287" y="9847"/>
                  </a:lnTo>
                  <a:lnTo>
                    <a:pt x="19506" y="10816"/>
                  </a:lnTo>
                  <a:lnTo>
                    <a:pt x="19412" y="10878"/>
                  </a:lnTo>
                  <a:lnTo>
                    <a:pt x="19130" y="11066"/>
                  </a:lnTo>
                  <a:lnTo>
                    <a:pt x="18630" y="11347"/>
                  </a:lnTo>
                  <a:lnTo>
                    <a:pt x="18349" y="11472"/>
                  </a:lnTo>
                  <a:lnTo>
                    <a:pt x="17974" y="11628"/>
                  </a:lnTo>
                  <a:lnTo>
                    <a:pt x="17599" y="11753"/>
                  </a:lnTo>
                  <a:lnTo>
                    <a:pt x="17161" y="11878"/>
                  </a:lnTo>
                  <a:lnTo>
                    <a:pt x="16692" y="11972"/>
                  </a:lnTo>
                  <a:lnTo>
                    <a:pt x="16161" y="12066"/>
                  </a:lnTo>
                  <a:lnTo>
                    <a:pt x="15598" y="12097"/>
                  </a:lnTo>
                  <a:lnTo>
                    <a:pt x="15004" y="12129"/>
                  </a:lnTo>
                  <a:lnTo>
                    <a:pt x="14379" y="12097"/>
                  </a:lnTo>
                  <a:lnTo>
                    <a:pt x="13692" y="12004"/>
                  </a:lnTo>
                  <a:lnTo>
                    <a:pt x="13067" y="11910"/>
                  </a:lnTo>
                  <a:lnTo>
                    <a:pt x="12379" y="11785"/>
                  </a:lnTo>
                  <a:lnTo>
                    <a:pt x="11660" y="11628"/>
                  </a:lnTo>
                  <a:lnTo>
                    <a:pt x="10910" y="11410"/>
                  </a:lnTo>
                  <a:lnTo>
                    <a:pt x="10128" y="11191"/>
                  </a:lnTo>
                  <a:lnTo>
                    <a:pt x="9316" y="10878"/>
                  </a:lnTo>
                  <a:lnTo>
                    <a:pt x="8534" y="10503"/>
                  </a:lnTo>
                  <a:lnTo>
                    <a:pt x="7721" y="10097"/>
                  </a:lnTo>
                  <a:lnTo>
                    <a:pt x="6940" y="9565"/>
                  </a:lnTo>
                  <a:lnTo>
                    <a:pt x="6565" y="9284"/>
                  </a:lnTo>
                  <a:lnTo>
                    <a:pt x="6190" y="9003"/>
                  </a:lnTo>
                  <a:lnTo>
                    <a:pt x="5784" y="8659"/>
                  </a:lnTo>
                  <a:lnTo>
                    <a:pt x="5440" y="8315"/>
                  </a:lnTo>
                  <a:lnTo>
                    <a:pt x="5065" y="7940"/>
                  </a:lnTo>
                  <a:lnTo>
                    <a:pt x="4721" y="7565"/>
                  </a:lnTo>
                  <a:lnTo>
                    <a:pt x="4377" y="7127"/>
                  </a:lnTo>
                  <a:lnTo>
                    <a:pt x="4033" y="6690"/>
                  </a:lnTo>
                  <a:lnTo>
                    <a:pt x="3721" y="6221"/>
                  </a:lnTo>
                  <a:lnTo>
                    <a:pt x="3408" y="5690"/>
                  </a:lnTo>
                  <a:lnTo>
                    <a:pt x="3095" y="5158"/>
                  </a:lnTo>
                  <a:lnTo>
                    <a:pt x="2814" y="4596"/>
                  </a:lnTo>
                  <a:lnTo>
                    <a:pt x="2564" y="4002"/>
                  </a:lnTo>
                  <a:lnTo>
                    <a:pt x="2314" y="3376"/>
                  </a:lnTo>
                  <a:lnTo>
                    <a:pt x="2033" y="3720"/>
                  </a:lnTo>
                  <a:lnTo>
                    <a:pt x="188" y="8096"/>
                  </a:lnTo>
                  <a:lnTo>
                    <a:pt x="157" y="8284"/>
                  </a:lnTo>
                  <a:lnTo>
                    <a:pt x="95" y="8847"/>
                  </a:lnTo>
                  <a:lnTo>
                    <a:pt x="32" y="9722"/>
                  </a:lnTo>
                  <a:lnTo>
                    <a:pt x="1" y="10847"/>
                  </a:lnTo>
                  <a:lnTo>
                    <a:pt x="1" y="11503"/>
                  </a:lnTo>
                  <a:lnTo>
                    <a:pt x="63" y="12191"/>
                  </a:lnTo>
                  <a:lnTo>
                    <a:pt x="126" y="12941"/>
                  </a:lnTo>
                  <a:lnTo>
                    <a:pt x="220" y="13723"/>
                  </a:lnTo>
                  <a:lnTo>
                    <a:pt x="376" y="14535"/>
                  </a:lnTo>
                  <a:lnTo>
                    <a:pt x="564" y="15348"/>
                  </a:lnTo>
                  <a:lnTo>
                    <a:pt x="814" y="16192"/>
                  </a:lnTo>
                  <a:lnTo>
                    <a:pt x="1095" y="17067"/>
                  </a:lnTo>
                  <a:lnTo>
                    <a:pt x="9472" y="21912"/>
                  </a:lnTo>
                  <a:lnTo>
                    <a:pt x="9566" y="21725"/>
                  </a:lnTo>
                  <a:lnTo>
                    <a:pt x="9878" y="21256"/>
                  </a:lnTo>
                  <a:lnTo>
                    <a:pt x="10410" y="20599"/>
                  </a:lnTo>
                  <a:lnTo>
                    <a:pt x="10753" y="20193"/>
                  </a:lnTo>
                  <a:lnTo>
                    <a:pt x="11129" y="19787"/>
                  </a:lnTo>
                  <a:lnTo>
                    <a:pt x="11597" y="19349"/>
                  </a:lnTo>
                  <a:lnTo>
                    <a:pt x="12066" y="18943"/>
                  </a:lnTo>
                  <a:lnTo>
                    <a:pt x="12598" y="18505"/>
                  </a:lnTo>
                  <a:lnTo>
                    <a:pt x="13192" y="18130"/>
                  </a:lnTo>
                  <a:lnTo>
                    <a:pt x="13848" y="17755"/>
                  </a:lnTo>
                  <a:lnTo>
                    <a:pt x="14536" y="17442"/>
                  </a:lnTo>
                  <a:lnTo>
                    <a:pt x="15255" y="17161"/>
                  </a:lnTo>
                  <a:lnTo>
                    <a:pt x="15630" y="17036"/>
                  </a:lnTo>
                  <a:lnTo>
                    <a:pt x="16036" y="16942"/>
                  </a:lnTo>
                  <a:lnTo>
                    <a:pt x="16411" y="16848"/>
                  </a:lnTo>
                  <a:lnTo>
                    <a:pt x="16786" y="16786"/>
                  </a:lnTo>
                  <a:lnTo>
                    <a:pt x="17505" y="16755"/>
                  </a:lnTo>
                  <a:lnTo>
                    <a:pt x="18130" y="16755"/>
                  </a:lnTo>
                  <a:lnTo>
                    <a:pt x="18724" y="16848"/>
                  </a:lnTo>
                  <a:lnTo>
                    <a:pt x="19224" y="16973"/>
                  </a:lnTo>
                  <a:lnTo>
                    <a:pt x="19693" y="17130"/>
                  </a:lnTo>
                  <a:lnTo>
                    <a:pt x="20099" y="17349"/>
                  </a:lnTo>
                  <a:lnTo>
                    <a:pt x="20475" y="17567"/>
                  </a:lnTo>
                  <a:lnTo>
                    <a:pt x="20756" y="17786"/>
                  </a:lnTo>
                  <a:lnTo>
                    <a:pt x="21037" y="18036"/>
                  </a:lnTo>
                  <a:lnTo>
                    <a:pt x="21225" y="18255"/>
                  </a:lnTo>
                  <a:lnTo>
                    <a:pt x="21412" y="18474"/>
                  </a:lnTo>
                  <a:lnTo>
                    <a:pt x="21631" y="18786"/>
                  </a:lnTo>
                  <a:lnTo>
                    <a:pt x="21694" y="18911"/>
                  </a:lnTo>
                  <a:lnTo>
                    <a:pt x="34790" y="11347"/>
                  </a:lnTo>
                  <a:lnTo>
                    <a:pt x="36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123;p27">
              <a:extLst>
                <a:ext uri="{FF2B5EF4-FFF2-40B4-BE49-F238E27FC236}">
                  <a16:creationId xmlns:a16="http://schemas.microsoft.com/office/drawing/2014/main" id="{1137F5C2-6B53-EB2C-5047-A746FF7AADB6}"/>
                </a:ext>
              </a:extLst>
            </p:cNvPr>
            <p:cNvSpPr/>
            <p:nvPr/>
          </p:nvSpPr>
          <p:spPr>
            <a:xfrm>
              <a:off x="4647882" y="3494309"/>
              <a:ext cx="584962" cy="847771"/>
            </a:xfrm>
            <a:custGeom>
              <a:avLst/>
              <a:gdLst/>
              <a:ahLst/>
              <a:cxnLst/>
              <a:rect l="l" t="t" r="r" b="b"/>
              <a:pathLst>
                <a:path w="6471" h="9378" extrusionOk="0">
                  <a:moveTo>
                    <a:pt x="4189" y="0"/>
                  </a:moveTo>
                  <a:lnTo>
                    <a:pt x="3876" y="94"/>
                  </a:lnTo>
                  <a:lnTo>
                    <a:pt x="3563" y="219"/>
                  </a:lnTo>
                  <a:lnTo>
                    <a:pt x="3220" y="376"/>
                  </a:lnTo>
                  <a:lnTo>
                    <a:pt x="2907" y="594"/>
                  </a:lnTo>
                  <a:lnTo>
                    <a:pt x="2563" y="844"/>
                  </a:lnTo>
                  <a:lnTo>
                    <a:pt x="2251" y="1126"/>
                  </a:lnTo>
                  <a:lnTo>
                    <a:pt x="1969" y="1438"/>
                  </a:lnTo>
                  <a:lnTo>
                    <a:pt x="1688" y="1782"/>
                  </a:lnTo>
                  <a:lnTo>
                    <a:pt x="1407" y="2157"/>
                  </a:lnTo>
                  <a:lnTo>
                    <a:pt x="1157" y="2564"/>
                  </a:lnTo>
                  <a:lnTo>
                    <a:pt x="938" y="2970"/>
                  </a:lnTo>
                  <a:lnTo>
                    <a:pt x="719" y="3376"/>
                  </a:lnTo>
                  <a:lnTo>
                    <a:pt x="531" y="3814"/>
                  </a:lnTo>
                  <a:lnTo>
                    <a:pt x="375" y="4283"/>
                  </a:lnTo>
                  <a:lnTo>
                    <a:pt x="250" y="4720"/>
                  </a:lnTo>
                  <a:lnTo>
                    <a:pt x="125" y="5189"/>
                  </a:lnTo>
                  <a:lnTo>
                    <a:pt x="63" y="5658"/>
                  </a:lnTo>
                  <a:lnTo>
                    <a:pt x="0" y="6096"/>
                  </a:lnTo>
                  <a:lnTo>
                    <a:pt x="0" y="6564"/>
                  </a:lnTo>
                  <a:lnTo>
                    <a:pt x="0" y="7002"/>
                  </a:lnTo>
                  <a:lnTo>
                    <a:pt x="63" y="7377"/>
                  </a:lnTo>
                  <a:lnTo>
                    <a:pt x="125" y="7752"/>
                  </a:lnTo>
                  <a:lnTo>
                    <a:pt x="250" y="8096"/>
                  </a:lnTo>
                  <a:lnTo>
                    <a:pt x="375" y="8377"/>
                  </a:lnTo>
                  <a:lnTo>
                    <a:pt x="531" y="8659"/>
                  </a:lnTo>
                  <a:lnTo>
                    <a:pt x="719" y="8878"/>
                  </a:lnTo>
                  <a:lnTo>
                    <a:pt x="938" y="9065"/>
                  </a:lnTo>
                  <a:lnTo>
                    <a:pt x="1157" y="9221"/>
                  </a:lnTo>
                  <a:lnTo>
                    <a:pt x="1407" y="9315"/>
                  </a:lnTo>
                  <a:lnTo>
                    <a:pt x="1688" y="9378"/>
                  </a:lnTo>
                  <a:lnTo>
                    <a:pt x="2251" y="9378"/>
                  </a:lnTo>
                  <a:lnTo>
                    <a:pt x="2563" y="9284"/>
                  </a:lnTo>
                  <a:lnTo>
                    <a:pt x="2907" y="9159"/>
                  </a:lnTo>
                  <a:lnTo>
                    <a:pt x="3220" y="9003"/>
                  </a:lnTo>
                  <a:lnTo>
                    <a:pt x="3563" y="8784"/>
                  </a:lnTo>
                  <a:lnTo>
                    <a:pt x="3876" y="8534"/>
                  </a:lnTo>
                  <a:lnTo>
                    <a:pt x="4189" y="8252"/>
                  </a:lnTo>
                  <a:lnTo>
                    <a:pt x="4470" y="7940"/>
                  </a:lnTo>
                  <a:lnTo>
                    <a:pt x="4751" y="7596"/>
                  </a:lnTo>
                  <a:lnTo>
                    <a:pt x="5033" y="7221"/>
                  </a:lnTo>
                  <a:lnTo>
                    <a:pt x="5283" y="6815"/>
                  </a:lnTo>
                  <a:lnTo>
                    <a:pt x="5501" y="6408"/>
                  </a:lnTo>
                  <a:lnTo>
                    <a:pt x="5720" y="6002"/>
                  </a:lnTo>
                  <a:lnTo>
                    <a:pt x="5908" y="5564"/>
                  </a:lnTo>
                  <a:lnTo>
                    <a:pt x="6064" y="5095"/>
                  </a:lnTo>
                  <a:lnTo>
                    <a:pt x="6220" y="4658"/>
                  </a:lnTo>
                  <a:lnTo>
                    <a:pt x="6314" y="4189"/>
                  </a:lnTo>
                  <a:lnTo>
                    <a:pt x="6408" y="3720"/>
                  </a:lnTo>
                  <a:lnTo>
                    <a:pt x="6439" y="3282"/>
                  </a:lnTo>
                  <a:lnTo>
                    <a:pt x="6470" y="2814"/>
                  </a:lnTo>
                  <a:lnTo>
                    <a:pt x="6439" y="2376"/>
                  </a:lnTo>
                  <a:lnTo>
                    <a:pt x="6408" y="2001"/>
                  </a:lnTo>
                  <a:lnTo>
                    <a:pt x="6314" y="1626"/>
                  </a:lnTo>
                  <a:lnTo>
                    <a:pt x="6220" y="1282"/>
                  </a:lnTo>
                  <a:lnTo>
                    <a:pt x="6064" y="1001"/>
                  </a:lnTo>
                  <a:lnTo>
                    <a:pt x="5908" y="719"/>
                  </a:lnTo>
                  <a:lnTo>
                    <a:pt x="5720" y="501"/>
                  </a:lnTo>
                  <a:lnTo>
                    <a:pt x="5501" y="313"/>
                  </a:lnTo>
                  <a:lnTo>
                    <a:pt x="5283" y="157"/>
                  </a:lnTo>
                  <a:lnTo>
                    <a:pt x="5033" y="63"/>
                  </a:lnTo>
                  <a:lnTo>
                    <a:pt x="475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124;p27">
              <a:extLst>
                <a:ext uri="{FF2B5EF4-FFF2-40B4-BE49-F238E27FC236}">
                  <a16:creationId xmlns:a16="http://schemas.microsoft.com/office/drawing/2014/main" id="{E62565EF-E980-C9CA-3044-DF5980FE3DB7}"/>
                </a:ext>
              </a:extLst>
            </p:cNvPr>
            <p:cNvSpPr/>
            <p:nvPr/>
          </p:nvSpPr>
          <p:spPr>
            <a:xfrm>
              <a:off x="4755181" y="3652500"/>
              <a:ext cx="367466" cy="531371"/>
            </a:xfrm>
            <a:custGeom>
              <a:avLst/>
              <a:gdLst/>
              <a:ahLst/>
              <a:cxnLst/>
              <a:rect l="l" t="t" r="r" b="b"/>
              <a:pathLst>
                <a:path w="4065" h="5878" extrusionOk="0">
                  <a:moveTo>
                    <a:pt x="2626" y="1"/>
                  </a:moveTo>
                  <a:lnTo>
                    <a:pt x="2439" y="63"/>
                  </a:lnTo>
                  <a:lnTo>
                    <a:pt x="2251" y="126"/>
                  </a:lnTo>
                  <a:lnTo>
                    <a:pt x="2033" y="251"/>
                  </a:lnTo>
                  <a:lnTo>
                    <a:pt x="1814" y="376"/>
                  </a:lnTo>
                  <a:lnTo>
                    <a:pt x="1626" y="532"/>
                  </a:lnTo>
                  <a:lnTo>
                    <a:pt x="1439" y="720"/>
                  </a:lnTo>
                  <a:lnTo>
                    <a:pt x="1251" y="907"/>
                  </a:lnTo>
                  <a:lnTo>
                    <a:pt x="907" y="1345"/>
                  </a:lnTo>
                  <a:lnTo>
                    <a:pt x="595" y="1845"/>
                  </a:lnTo>
                  <a:lnTo>
                    <a:pt x="345" y="2408"/>
                  </a:lnTo>
                  <a:lnTo>
                    <a:pt x="157" y="2970"/>
                  </a:lnTo>
                  <a:lnTo>
                    <a:pt x="63" y="3533"/>
                  </a:lnTo>
                  <a:lnTo>
                    <a:pt x="32" y="3814"/>
                  </a:lnTo>
                  <a:lnTo>
                    <a:pt x="1" y="4096"/>
                  </a:lnTo>
                  <a:lnTo>
                    <a:pt x="32" y="4377"/>
                  </a:lnTo>
                  <a:lnTo>
                    <a:pt x="63" y="4627"/>
                  </a:lnTo>
                  <a:lnTo>
                    <a:pt x="95" y="4877"/>
                  </a:lnTo>
                  <a:lnTo>
                    <a:pt x="157" y="5065"/>
                  </a:lnTo>
                  <a:lnTo>
                    <a:pt x="251" y="5252"/>
                  </a:lnTo>
                  <a:lnTo>
                    <a:pt x="345" y="5408"/>
                  </a:lnTo>
                  <a:lnTo>
                    <a:pt x="470" y="5565"/>
                  </a:lnTo>
                  <a:lnTo>
                    <a:pt x="595" y="5690"/>
                  </a:lnTo>
                  <a:lnTo>
                    <a:pt x="751" y="5783"/>
                  </a:lnTo>
                  <a:lnTo>
                    <a:pt x="907" y="5846"/>
                  </a:lnTo>
                  <a:lnTo>
                    <a:pt x="1064" y="5877"/>
                  </a:lnTo>
                  <a:lnTo>
                    <a:pt x="1439" y="5877"/>
                  </a:lnTo>
                  <a:lnTo>
                    <a:pt x="1626" y="5815"/>
                  </a:lnTo>
                  <a:lnTo>
                    <a:pt x="1814" y="5752"/>
                  </a:lnTo>
                  <a:lnTo>
                    <a:pt x="2033" y="5658"/>
                  </a:lnTo>
                  <a:lnTo>
                    <a:pt x="2251" y="5502"/>
                  </a:lnTo>
                  <a:lnTo>
                    <a:pt x="2439" y="5346"/>
                  </a:lnTo>
                  <a:lnTo>
                    <a:pt x="2626" y="5158"/>
                  </a:lnTo>
                  <a:lnTo>
                    <a:pt x="2814" y="4971"/>
                  </a:lnTo>
                  <a:lnTo>
                    <a:pt x="3158" y="4533"/>
                  </a:lnTo>
                  <a:lnTo>
                    <a:pt x="3470" y="4033"/>
                  </a:lnTo>
                  <a:lnTo>
                    <a:pt x="3721" y="3470"/>
                  </a:lnTo>
                  <a:lnTo>
                    <a:pt x="3908" y="2908"/>
                  </a:lnTo>
                  <a:lnTo>
                    <a:pt x="4033" y="2345"/>
                  </a:lnTo>
                  <a:lnTo>
                    <a:pt x="4064" y="2064"/>
                  </a:lnTo>
                  <a:lnTo>
                    <a:pt x="4064" y="1783"/>
                  </a:lnTo>
                  <a:lnTo>
                    <a:pt x="4064" y="1501"/>
                  </a:lnTo>
                  <a:lnTo>
                    <a:pt x="4033" y="1251"/>
                  </a:lnTo>
                  <a:lnTo>
                    <a:pt x="3971" y="1032"/>
                  </a:lnTo>
                  <a:lnTo>
                    <a:pt x="3908" y="814"/>
                  </a:lnTo>
                  <a:lnTo>
                    <a:pt x="3814" y="626"/>
                  </a:lnTo>
                  <a:lnTo>
                    <a:pt x="3721" y="470"/>
                  </a:lnTo>
                  <a:lnTo>
                    <a:pt x="3595" y="313"/>
                  </a:lnTo>
                  <a:lnTo>
                    <a:pt x="3470" y="188"/>
                  </a:lnTo>
                  <a:lnTo>
                    <a:pt x="3314" y="95"/>
                  </a:lnTo>
                  <a:lnTo>
                    <a:pt x="3158" y="32"/>
                  </a:lnTo>
                  <a:lnTo>
                    <a:pt x="30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125;p27">
              <a:extLst>
                <a:ext uri="{FF2B5EF4-FFF2-40B4-BE49-F238E27FC236}">
                  <a16:creationId xmlns:a16="http://schemas.microsoft.com/office/drawing/2014/main" id="{5AE87D29-E63C-6BD6-3F04-CB3FD1A0861B}"/>
                </a:ext>
              </a:extLst>
            </p:cNvPr>
            <p:cNvSpPr/>
            <p:nvPr/>
          </p:nvSpPr>
          <p:spPr>
            <a:xfrm>
              <a:off x="4780672" y="3686398"/>
              <a:ext cx="316572" cy="463571"/>
            </a:xfrm>
            <a:custGeom>
              <a:avLst/>
              <a:gdLst/>
              <a:ahLst/>
              <a:cxnLst/>
              <a:rect l="l" t="t" r="r" b="b"/>
              <a:pathLst>
                <a:path w="3502" h="5128" extrusionOk="0">
                  <a:moveTo>
                    <a:pt x="2438" y="1"/>
                  </a:moveTo>
                  <a:lnTo>
                    <a:pt x="2282" y="32"/>
                  </a:lnTo>
                  <a:lnTo>
                    <a:pt x="2094" y="63"/>
                  </a:lnTo>
                  <a:lnTo>
                    <a:pt x="1938" y="126"/>
                  </a:lnTo>
                  <a:lnTo>
                    <a:pt x="1751" y="220"/>
                  </a:lnTo>
                  <a:lnTo>
                    <a:pt x="1563" y="345"/>
                  </a:lnTo>
                  <a:lnTo>
                    <a:pt x="1407" y="470"/>
                  </a:lnTo>
                  <a:lnTo>
                    <a:pt x="1063" y="814"/>
                  </a:lnTo>
                  <a:lnTo>
                    <a:pt x="782" y="1189"/>
                  </a:lnTo>
                  <a:lnTo>
                    <a:pt x="500" y="1626"/>
                  </a:lnTo>
                  <a:lnTo>
                    <a:pt x="313" y="2095"/>
                  </a:lnTo>
                  <a:lnTo>
                    <a:pt x="125" y="2595"/>
                  </a:lnTo>
                  <a:lnTo>
                    <a:pt x="31" y="3095"/>
                  </a:lnTo>
                  <a:lnTo>
                    <a:pt x="0" y="3564"/>
                  </a:lnTo>
                  <a:lnTo>
                    <a:pt x="0" y="3814"/>
                  </a:lnTo>
                  <a:lnTo>
                    <a:pt x="31" y="4033"/>
                  </a:lnTo>
                  <a:lnTo>
                    <a:pt x="63" y="4221"/>
                  </a:lnTo>
                  <a:lnTo>
                    <a:pt x="125" y="4408"/>
                  </a:lnTo>
                  <a:lnTo>
                    <a:pt x="219" y="4565"/>
                  </a:lnTo>
                  <a:lnTo>
                    <a:pt x="313" y="4721"/>
                  </a:lnTo>
                  <a:lnTo>
                    <a:pt x="407" y="4846"/>
                  </a:lnTo>
                  <a:lnTo>
                    <a:pt x="500" y="4940"/>
                  </a:lnTo>
                  <a:lnTo>
                    <a:pt x="625" y="5002"/>
                  </a:lnTo>
                  <a:lnTo>
                    <a:pt x="782" y="5065"/>
                  </a:lnTo>
                  <a:lnTo>
                    <a:pt x="907" y="5096"/>
                  </a:lnTo>
                  <a:lnTo>
                    <a:pt x="1063" y="5127"/>
                  </a:lnTo>
                  <a:lnTo>
                    <a:pt x="1219" y="5096"/>
                  </a:lnTo>
                  <a:lnTo>
                    <a:pt x="1407" y="5065"/>
                  </a:lnTo>
                  <a:lnTo>
                    <a:pt x="1563" y="5002"/>
                  </a:lnTo>
                  <a:lnTo>
                    <a:pt x="1751" y="4908"/>
                  </a:lnTo>
                  <a:lnTo>
                    <a:pt x="1938" y="4783"/>
                  </a:lnTo>
                  <a:lnTo>
                    <a:pt x="2094" y="4658"/>
                  </a:lnTo>
                  <a:lnTo>
                    <a:pt x="2438" y="4314"/>
                  </a:lnTo>
                  <a:lnTo>
                    <a:pt x="2751" y="3939"/>
                  </a:lnTo>
                  <a:lnTo>
                    <a:pt x="3001" y="3502"/>
                  </a:lnTo>
                  <a:lnTo>
                    <a:pt x="3220" y="3033"/>
                  </a:lnTo>
                  <a:lnTo>
                    <a:pt x="3376" y="2533"/>
                  </a:lnTo>
                  <a:lnTo>
                    <a:pt x="3470" y="2033"/>
                  </a:lnTo>
                  <a:lnTo>
                    <a:pt x="3501" y="1564"/>
                  </a:lnTo>
                  <a:lnTo>
                    <a:pt x="3501" y="1314"/>
                  </a:lnTo>
                  <a:lnTo>
                    <a:pt x="3470" y="1095"/>
                  </a:lnTo>
                  <a:lnTo>
                    <a:pt x="3439" y="907"/>
                  </a:lnTo>
                  <a:lnTo>
                    <a:pt x="3376" y="720"/>
                  </a:lnTo>
                  <a:lnTo>
                    <a:pt x="3282" y="564"/>
                  </a:lnTo>
                  <a:lnTo>
                    <a:pt x="3220" y="407"/>
                  </a:lnTo>
                  <a:lnTo>
                    <a:pt x="3095" y="282"/>
                  </a:lnTo>
                  <a:lnTo>
                    <a:pt x="3001" y="188"/>
                  </a:lnTo>
                  <a:lnTo>
                    <a:pt x="2876" y="126"/>
                  </a:lnTo>
                  <a:lnTo>
                    <a:pt x="2751" y="63"/>
                  </a:lnTo>
                  <a:lnTo>
                    <a:pt x="2595" y="32"/>
                  </a:lnTo>
                  <a:lnTo>
                    <a:pt x="2438"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126;p27">
              <a:extLst>
                <a:ext uri="{FF2B5EF4-FFF2-40B4-BE49-F238E27FC236}">
                  <a16:creationId xmlns:a16="http://schemas.microsoft.com/office/drawing/2014/main" id="{DC92B605-5748-1EA2-2722-4D5DD840457A}"/>
                </a:ext>
              </a:extLst>
            </p:cNvPr>
            <p:cNvSpPr/>
            <p:nvPr/>
          </p:nvSpPr>
          <p:spPr>
            <a:xfrm>
              <a:off x="4766480" y="3672297"/>
              <a:ext cx="344866" cy="491776"/>
            </a:xfrm>
            <a:custGeom>
              <a:avLst/>
              <a:gdLst/>
              <a:ahLst/>
              <a:cxnLst/>
              <a:rect l="l" t="t" r="r" b="b"/>
              <a:pathLst>
                <a:path w="3815" h="5440" extrusionOk="0">
                  <a:moveTo>
                    <a:pt x="3095" y="1"/>
                  </a:moveTo>
                  <a:lnTo>
                    <a:pt x="2439" y="1251"/>
                  </a:lnTo>
                  <a:lnTo>
                    <a:pt x="2345" y="1345"/>
                  </a:lnTo>
                  <a:lnTo>
                    <a:pt x="2251" y="1376"/>
                  </a:lnTo>
                  <a:lnTo>
                    <a:pt x="2220" y="1376"/>
                  </a:lnTo>
                  <a:lnTo>
                    <a:pt x="2189" y="1345"/>
                  </a:lnTo>
                  <a:lnTo>
                    <a:pt x="2158" y="1251"/>
                  </a:lnTo>
                  <a:lnTo>
                    <a:pt x="2158" y="32"/>
                  </a:lnTo>
                  <a:lnTo>
                    <a:pt x="1658" y="313"/>
                  </a:lnTo>
                  <a:lnTo>
                    <a:pt x="1658" y="1532"/>
                  </a:lnTo>
                  <a:lnTo>
                    <a:pt x="1626" y="1689"/>
                  </a:lnTo>
                  <a:lnTo>
                    <a:pt x="1564" y="1782"/>
                  </a:lnTo>
                  <a:lnTo>
                    <a:pt x="1470" y="1845"/>
                  </a:lnTo>
                  <a:lnTo>
                    <a:pt x="1439" y="1876"/>
                  </a:lnTo>
                  <a:lnTo>
                    <a:pt x="1376" y="1845"/>
                  </a:lnTo>
                  <a:lnTo>
                    <a:pt x="751" y="1345"/>
                  </a:lnTo>
                  <a:lnTo>
                    <a:pt x="376" y="2032"/>
                  </a:lnTo>
                  <a:lnTo>
                    <a:pt x="1032" y="2532"/>
                  </a:lnTo>
                  <a:lnTo>
                    <a:pt x="1064" y="2564"/>
                  </a:lnTo>
                  <a:lnTo>
                    <a:pt x="1064" y="2626"/>
                  </a:lnTo>
                  <a:lnTo>
                    <a:pt x="1064" y="2751"/>
                  </a:lnTo>
                  <a:lnTo>
                    <a:pt x="1001" y="2876"/>
                  </a:lnTo>
                  <a:lnTo>
                    <a:pt x="907" y="2970"/>
                  </a:lnTo>
                  <a:lnTo>
                    <a:pt x="1" y="3470"/>
                  </a:lnTo>
                  <a:lnTo>
                    <a:pt x="1" y="4158"/>
                  </a:lnTo>
                  <a:lnTo>
                    <a:pt x="907" y="3627"/>
                  </a:lnTo>
                  <a:lnTo>
                    <a:pt x="1001" y="3627"/>
                  </a:lnTo>
                  <a:lnTo>
                    <a:pt x="1064" y="3689"/>
                  </a:lnTo>
                  <a:lnTo>
                    <a:pt x="1064" y="3783"/>
                  </a:lnTo>
                  <a:lnTo>
                    <a:pt x="1032" y="3939"/>
                  </a:lnTo>
                  <a:lnTo>
                    <a:pt x="376" y="5158"/>
                  </a:lnTo>
                  <a:lnTo>
                    <a:pt x="751" y="5439"/>
                  </a:lnTo>
                  <a:lnTo>
                    <a:pt x="1376" y="4189"/>
                  </a:lnTo>
                  <a:lnTo>
                    <a:pt x="1470" y="4095"/>
                  </a:lnTo>
                  <a:lnTo>
                    <a:pt x="1564" y="4064"/>
                  </a:lnTo>
                  <a:lnTo>
                    <a:pt x="1595" y="4064"/>
                  </a:lnTo>
                  <a:lnTo>
                    <a:pt x="1626" y="4095"/>
                  </a:lnTo>
                  <a:lnTo>
                    <a:pt x="1658" y="4189"/>
                  </a:lnTo>
                  <a:lnTo>
                    <a:pt x="1658" y="5408"/>
                  </a:lnTo>
                  <a:lnTo>
                    <a:pt x="2158" y="5127"/>
                  </a:lnTo>
                  <a:lnTo>
                    <a:pt x="2158" y="3908"/>
                  </a:lnTo>
                  <a:lnTo>
                    <a:pt x="2189" y="3752"/>
                  </a:lnTo>
                  <a:lnTo>
                    <a:pt x="2251" y="3658"/>
                  </a:lnTo>
                  <a:lnTo>
                    <a:pt x="2345" y="3595"/>
                  </a:lnTo>
                  <a:lnTo>
                    <a:pt x="2408" y="3564"/>
                  </a:lnTo>
                  <a:lnTo>
                    <a:pt x="2439" y="3595"/>
                  </a:lnTo>
                  <a:lnTo>
                    <a:pt x="3095" y="4095"/>
                  </a:lnTo>
                  <a:lnTo>
                    <a:pt x="3439" y="3408"/>
                  </a:lnTo>
                  <a:lnTo>
                    <a:pt x="2783" y="2908"/>
                  </a:lnTo>
                  <a:lnTo>
                    <a:pt x="2752" y="2876"/>
                  </a:lnTo>
                  <a:lnTo>
                    <a:pt x="2752" y="2814"/>
                  </a:lnTo>
                  <a:lnTo>
                    <a:pt x="2752" y="2689"/>
                  </a:lnTo>
                  <a:lnTo>
                    <a:pt x="2814" y="2564"/>
                  </a:lnTo>
                  <a:lnTo>
                    <a:pt x="2908" y="2470"/>
                  </a:lnTo>
                  <a:lnTo>
                    <a:pt x="3814" y="1970"/>
                  </a:lnTo>
                  <a:lnTo>
                    <a:pt x="3814" y="1282"/>
                  </a:lnTo>
                  <a:lnTo>
                    <a:pt x="2908" y="1814"/>
                  </a:lnTo>
                  <a:lnTo>
                    <a:pt x="2814" y="1814"/>
                  </a:lnTo>
                  <a:lnTo>
                    <a:pt x="2752" y="1751"/>
                  </a:lnTo>
                  <a:lnTo>
                    <a:pt x="2752" y="1657"/>
                  </a:lnTo>
                  <a:lnTo>
                    <a:pt x="2783" y="1501"/>
                  </a:lnTo>
                  <a:lnTo>
                    <a:pt x="3439" y="282"/>
                  </a:lnTo>
                  <a:lnTo>
                    <a:pt x="30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127;p27">
              <a:extLst>
                <a:ext uri="{FF2B5EF4-FFF2-40B4-BE49-F238E27FC236}">
                  <a16:creationId xmlns:a16="http://schemas.microsoft.com/office/drawing/2014/main" id="{1749ABD0-7DC4-CBD2-E46A-AB93DFBB30D5}"/>
                </a:ext>
              </a:extLst>
            </p:cNvPr>
            <p:cNvSpPr/>
            <p:nvPr/>
          </p:nvSpPr>
          <p:spPr>
            <a:xfrm>
              <a:off x="4896467" y="3858781"/>
              <a:ext cx="84883" cy="118786"/>
            </a:xfrm>
            <a:custGeom>
              <a:avLst/>
              <a:gdLst/>
              <a:ahLst/>
              <a:cxnLst/>
              <a:rect l="l" t="t" r="r" b="b"/>
              <a:pathLst>
                <a:path w="939" h="1314" extrusionOk="0">
                  <a:moveTo>
                    <a:pt x="563" y="1"/>
                  </a:moveTo>
                  <a:lnTo>
                    <a:pt x="470" y="32"/>
                  </a:lnTo>
                  <a:lnTo>
                    <a:pt x="376" y="94"/>
                  </a:lnTo>
                  <a:lnTo>
                    <a:pt x="282" y="188"/>
                  </a:lnTo>
                  <a:lnTo>
                    <a:pt x="157" y="407"/>
                  </a:lnTo>
                  <a:lnTo>
                    <a:pt x="63" y="657"/>
                  </a:lnTo>
                  <a:lnTo>
                    <a:pt x="1" y="938"/>
                  </a:lnTo>
                  <a:lnTo>
                    <a:pt x="32" y="1032"/>
                  </a:lnTo>
                  <a:lnTo>
                    <a:pt x="63" y="1157"/>
                  </a:lnTo>
                  <a:lnTo>
                    <a:pt x="95" y="1220"/>
                  </a:lnTo>
                  <a:lnTo>
                    <a:pt x="157" y="1282"/>
                  </a:lnTo>
                  <a:lnTo>
                    <a:pt x="220" y="1313"/>
                  </a:lnTo>
                  <a:lnTo>
                    <a:pt x="376" y="1313"/>
                  </a:lnTo>
                  <a:lnTo>
                    <a:pt x="470" y="1282"/>
                  </a:lnTo>
                  <a:lnTo>
                    <a:pt x="563" y="1220"/>
                  </a:lnTo>
                  <a:lnTo>
                    <a:pt x="657" y="1126"/>
                  </a:lnTo>
                  <a:lnTo>
                    <a:pt x="813" y="907"/>
                  </a:lnTo>
                  <a:lnTo>
                    <a:pt x="907" y="657"/>
                  </a:lnTo>
                  <a:lnTo>
                    <a:pt x="938" y="376"/>
                  </a:lnTo>
                  <a:lnTo>
                    <a:pt x="938" y="282"/>
                  </a:lnTo>
                  <a:lnTo>
                    <a:pt x="907" y="157"/>
                  </a:lnTo>
                  <a:lnTo>
                    <a:pt x="845" y="94"/>
                  </a:lnTo>
                  <a:lnTo>
                    <a:pt x="813" y="32"/>
                  </a:lnTo>
                  <a:lnTo>
                    <a:pt x="720"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128;p27">
              <a:extLst>
                <a:ext uri="{FF2B5EF4-FFF2-40B4-BE49-F238E27FC236}">
                  <a16:creationId xmlns:a16="http://schemas.microsoft.com/office/drawing/2014/main" id="{564E84EF-2527-E2E5-B825-68C70C624377}"/>
                </a:ext>
              </a:extLst>
            </p:cNvPr>
            <p:cNvSpPr/>
            <p:nvPr/>
          </p:nvSpPr>
          <p:spPr>
            <a:xfrm>
              <a:off x="3353794" y="3047849"/>
              <a:ext cx="624556" cy="477674"/>
            </a:xfrm>
            <a:custGeom>
              <a:avLst/>
              <a:gdLst/>
              <a:ahLst/>
              <a:cxnLst/>
              <a:rect l="l" t="t" r="r" b="b"/>
              <a:pathLst>
                <a:path w="6909" h="5284" extrusionOk="0">
                  <a:moveTo>
                    <a:pt x="438" y="1"/>
                  </a:moveTo>
                  <a:lnTo>
                    <a:pt x="313" y="32"/>
                  </a:lnTo>
                  <a:lnTo>
                    <a:pt x="219" y="63"/>
                  </a:lnTo>
                  <a:lnTo>
                    <a:pt x="125" y="126"/>
                  </a:lnTo>
                  <a:lnTo>
                    <a:pt x="63" y="220"/>
                  </a:lnTo>
                  <a:lnTo>
                    <a:pt x="0" y="313"/>
                  </a:lnTo>
                  <a:lnTo>
                    <a:pt x="0" y="438"/>
                  </a:lnTo>
                  <a:lnTo>
                    <a:pt x="0" y="938"/>
                  </a:lnTo>
                  <a:lnTo>
                    <a:pt x="63" y="1501"/>
                  </a:lnTo>
                  <a:lnTo>
                    <a:pt x="188" y="2095"/>
                  </a:lnTo>
                  <a:lnTo>
                    <a:pt x="282" y="2376"/>
                  </a:lnTo>
                  <a:lnTo>
                    <a:pt x="375" y="2689"/>
                  </a:lnTo>
                  <a:lnTo>
                    <a:pt x="500" y="2939"/>
                  </a:lnTo>
                  <a:lnTo>
                    <a:pt x="657" y="3189"/>
                  </a:lnTo>
                  <a:lnTo>
                    <a:pt x="844" y="3408"/>
                  </a:lnTo>
                  <a:lnTo>
                    <a:pt x="1063" y="3627"/>
                  </a:lnTo>
                  <a:lnTo>
                    <a:pt x="1282" y="3877"/>
                  </a:lnTo>
                  <a:lnTo>
                    <a:pt x="1532" y="4064"/>
                  </a:lnTo>
                  <a:lnTo>
                    <a:pt x="2094" y="4471"/>
                  </a:lnTo>
                  <a:lnTo>
                    <a:pt x="2688" y="4783"/>
                  </a:lnTo>
                  <a:lnTo>
                    <a:pt x="3282" y="5033"/>
                  </a:lnTo>
                  <a:lnTo>
                    <a:pt x="3564" y="5127"/>
                  </a:lnTo>
                  <a:lnTo>
                    <a:pt x="3876" y="5189"/>
                  </a:lnTo>
                  <a:lnTo>
                    <a:pt x="4157" y="5252"/>
                  </a:lnTo>
                  <a:lnTo>
                    <a:pt x="4408" y="5283"/>
                  </a:lnTo>
                  <a:lnTo>
                    <a:pt x="4720" y="5283"/>
                  </a:lnTo>
                  <a:lnTo>
                    <a:pt x="5033" y="5221"/>
                  </a:lnTo>
                  <a:lnTo>
                    <a:pt x="5345" y="5158"/>
                  </a:lnTo>
                  <a:lnTo>
                    <a:pt x="5627" y="5033"/>
                  </a:lnTo>
                  <a:lnTo>
                    <a:pt x="5908" y="4908"/>
                  </a:lnTo>
                  <a:lnTo>
                    <a:pt x="6189" y="4783"/>
                  </a:lnTo>
                  <a:lnTo>
                    <a:pt x="6658" y="4502"/>
                  </a:lnTo>
                  <a:lnTo>
                    <a:pt x="6783" y="4377"/>
                  </a:lnTo>
                  <a:lnTo>
                    <a:pt x="6846" y="4252"/>
                  </a:lnTo>
                  <a:lnTo>
                    <a:pt x="6908" y="4127"/>
                  </a:lnTo>
                  <a:lnTo>
                    <a:pt x="6908" y="4002"/>
                  </a:lnTo>
                  <a:lnTo>
                    <a:pt x="6877" y="3845"/>
                  </a:lnTo>
                  <a:lnTo>
                    <a:pt x="6814" y="3720"/>
                  </a:lnTo>
                  <a:lnTo>
                    <a:pt x="6752" y="3595"/>
                  </a:lnTo>
                  <a:lnTo>
                    <a:pt x="6627" y="3502"/>
                  </a:lnTo>
                  <a:lnTo>
                    <a:pt x="657" y="63"/>
                  </a:lnTo>
                  <a:lnTo>
                    <a:pt x="532" y="32"/>
                  </a:lnTo>
                  <a:lnTo>
                    <a:pt x="43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129;p27">
              <a:extLst>
                <a:ext uri="{FF2B5EF4-FFF2-40B4-BE49-F238E27FC236}">
                  <a16:creationId xmlns:a16="http://schemas.microsoft.com/office/drawing/2014/main" id="{3B843569-577F-D109-0677-4B33EAB88030}"/>
                </a:ext>
              </a:extLst>
            </p:cNvPr>
            <p:cNvSpPr/>
            <p:nvPr/>
          </p:nvSpPr>
          <p:spPr>
            <a:xfrm>
              <a:off x="5074454" y="1276291"/>
              <a:ext cx="1480711" cy="1497657"/>
            </a:xfrm>
            <a:custGeom>
              <a:avLst/>
              <a:gdLst/>
              <a:ahLst/>
              <a:cxnLst/>
              <a:rect l="l" t="t" r="r" b="b"/>
              <a:pathLst>
                <a:path w="16380" h="16567" extrusionOk="0">
                  <a:moveTo>
                    <a:pt x="15536" y="0"/>
                  </a:moveTo>
                  <a:lnTo>
                    <a:pt x="15286" y="32"/>
                  </a:lnTo>
                  <a:lnTo>
                    <a:pt x="15161" y="63"/>
                  </a:lnTo>
                  <a:lnTo>
                    <a:pt x="15036" y="125"/>
                  </a:lnTo>
                  <a:lnTo>
                    <a:pt x="8941" y="3657"/>
                  </a:lnTo>
                  <a:lnTo>
                    <a:pt x="8128" y="4158"/>
                  </a:lnTo>
                  <a:lnTo>
                    <a:pt x="7378" y="4689"/>
                  </a:lnTo>
                  <a:lnTo>
                    <a:pt x="6659" y="5314"/>
                  </a:lnTo>
                  <a:lnTo>
                    <a:pt x="6002" y="5970"/>
                  </a:lnTo>
                  <a:lnTo>
                    <a:pt x="5377" y="6658"/>
                  </a:lnTo>
                  <a:lnTo>
                    <a:pt x="4815" y="7408"/>
                  </a:lnTo>
                  <a:lnTo>
                    <a:pt x="4314" y="8190"/>
                  </a:lnTo>
                  <a:lnTo>
                    <a:pt x="3846" y="9002"/>
                  </a:lnTo>
                  <a:lnTo>
                    <a:pt x="1" y="16567"/>
                  </a:lnTo>
                  <a:lnTo>
                    <a:pt x="15848" y="6721"/>
                  </a:lnTo>
                  <a:lnTo>
                    <a:pt x="16380" y="969"/>
                  </a:lnTo>
                  <a:lnTo>
                    <a:pt x="16380" y="844"/>
                  </a:lnTo>
                  <a:lnTo>
                    <a:pt x="16349" y="719"/>
                  </a:lnTo>
                  <a:lnTo>
                    <a:pt x="16286" y="500"/>
                  </a:lnTo>
                  <a:lnTo>
                    <a:pt x="16161" y="282"/>
                  </a:lnTo>
                  <a:lnTo>
                    <a:pt x="15973" y="157"/>
                  </a:lnTo>
                  <a:lnTo>
                    <a:pt x="15755" y="32"/>
                  </a:lnTo>
                  <a:lnTo>
                    <a:pt x="15536"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130;p27">
              <a:extLst>
                <a:ext uri="{FF2B5EF4-FFF2-40B4-BE49-F238E27FC236}">
                  <a16:creationId xmlns:a16="http://schemas.microsoft.com/office/drawing/2014/main" id="{86EFABE9-6202-E384-9FFA-B163A47D35CC}"/>
                </a:ext>
              </a:extLst>
            </p:cNvPr>
            <p:cNvSpPr/>
            <p:nvPr/>
          </p:nvSpPr>
          <p:spPr>
            <a:xfrm>
              <a:off x="5147945" y="1883744"/>
              <a:ext cx="1359217" cy="1709645"/>
            </a:xfrm>
            <a:custGeom>
              <a:avLst/>
              <a:gdLst/>
              <a:ahLst/>
              <a:cxnLst/>
              <a:rect l="l" t="t" r="r" b="b"/>
              <a:pathLst>
                <a:path w="15036" h="18912" extrusionOk="0">
                  <a:moveTo>
                    <a:pt x="15035" y="1"/>
                  </a:moveTo>
                  <a:lnTo>
                    <a:pt x="14160" y="595"/>
                  </a:lnTo>
                  <a:lnTo>
                    <a:pt x="12941" y="10659"/>
                  </a:lnTo>
                  <a:lnTo>
                    <a:pt x="1" y="18099"/>
                  </a:lnTo>
                  <a:lnTo>
                    <a:pt x="282" y="18411"/>
                  </a:lnTo>
                  <a:lnTo>
                    <a:pt x="438" y="18661"/>
                  </a:lnTo>
                  <a:lnTo>
                    <a:pt x="595" y="18911"/>
                  </a:lnTo>
                  <a:lnTo>
                    <a:pt x="13691" y="11347"/>
                  </a:lnTo>
                  <a:lnTo>
                    <a:pt x="15035"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131;p27">
              <a:extLst>
                <a:ext uri="{FF2B5EF4-FFF2-40B4-BE49-F238E27FC236}">
                  <a16:creationId xmlns:a16="http://schemas.microsoft.com/office/drawing/2014/main" id="{A1351048-487D-CCB7-E4AA-00F4DCF63E5A}"/>
                </a:ext>
              </a:extLst>
            </p:cNvPr>
            <p:cNvSpPr/>
            <p:nvPr/>
          </p:nvSpPr>
          <p:spPr>
            <a:xfrm>
              <a:off x="5116849" y="2412102"/>
              <a:ext cx="1096431" cy="661366"/>
            </a:xfrm>
            <a:custGeom>
              <a:avLst/>
              <a:gdLst/>
              <a:ahLst/>
              <a:cxnLst/>
              <a:rect l="l" t="t" r="r" b="b"/>
              <a:pathLst>
                <a:path w="12129" h="7316" extrusionOk="0">
                  <a:moveTo>
                    <a:pt x="12129" y="1"/>
                  </a:moveTo>
                  <a:lnTo>
                    <a:pt x="563" y="6033"/>
                  </a:lnTo>
                  <a:lnTo>
                    <a:pt x="1" y="7002"/>
                  </a:lnTo>
                  <a:lnTo>
                    <a:pt x="563" y="7315"/>
                  </a:lnTo>
                  <a:lnTo>
                    <a:pt x="12129"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132;p27">
              <a:extLst>
                <a:ext uri="{FF2B5EF4-FFF2-40B4-BE49-F238E27FC236}">
                  <a16:creationId xmlns:a16="http://schemas.microsoft.com/office/drawing/2014/main" id="{004644EA-F8BF-F6D2-8214-B9C6FD15AC7B}"/>
                </a:ext>
              </a:extLst>
            </p:cNvPr>
            <p:cNvSpPr/>
            <p:nvPr/>
          </p:nvSpPr>
          <p:spPr>
            <a:xfrm>
              <a:off x="5023652" y="2954652"/>
              <a:ext cx="189383" cy="180890"/>
            </a:xfrm>
            <a:custGeom>
              <a:avLst/>
              <a:gdLst/>
              <a:ahLst/>
              <a:cxnLst/>
              <a:rect l="l" t="t" r="r" b="b"/>
              <a:pathLst>
                <a:path w="2095" h="2001" extrusionOk="0">
                  <a:moveTo>
                    <a:pt x="1657" y="0"/>
                  </a:moveTo>
                  <a:lnTo>
                    <a:pt x="1563" y="63"/>
                  </a:lnTo>
                  <a:lnTo>
                    <a:pt x="282" y="813"/>
                  </a:lnTo>
                  <a:lnTo>
                    <a:pt x="157" y="875"/>
                  </a:lnTo>
                  <a:lnTo>
                    <a:pt x="63" y="1000"/>
                  </a:lnTo>
                  <a:lnTo>
                    <a:pt x="32" y="1126"/>
                  </a:lnTo>
                  <a:lnTo>
                    <a:pt x="0" y="1282"/>
                  </a:lnTo>
                  <a:lnTo>
                    <a:pt x="0" y="1563"/>
                  </a:lnTo>
                  <a:lnTo>
                    <a:pt x="0" y="1688"/>
                  </a:lnTo>
                  <a:lnTo>
                    <a:pt x="32" y="1813"/>
                  </a:lnTo>
                  <a:lnTo>
                    <a:pt x="94" y="1907"/>
                  </a:lnTo>
                  <a:lnTo>
                    <a:pt x="157" y="1969"/>
                  </a:lnTo>
                  <a:lnTo>
                    <a:pt x="219" y="2001"/>
                  </a:lnTo>
                  <a:lnTo>
                    <a:pt x="407" y="2001"/>
                  </a:lnTo>
                  <a:lnTo>
                    <a:pt x="532" y="1938"/>
                  </a:lnTo>
                  <a:lnTo>
                    <a:pt x="1813" y="1219"/>
                  </a:lnTo>
                  <a:lnTo>
                    <a:pt x="1907" y="1126"/>
                  </a:lnTo>
                  <a:lnTo>
                    <a:pt x="2001" y="1000"/>
                  </a:lnTo>
                  <a:lnTo>
                    <a:pt x="2063" y="875"/>
                  </a:lnTo>
                  <a:lnTo>
                    <a:pt x="2095" y="719"/>
                  </a:lnTo>
                  <a:lnTo>
                    <a:pt x="2095" y="438"/>
                  </a:lnTo>
                  <a:lnTo>
                    <a:pt x="2063" y="313"/>
                  </a:lnTo>
                  <a:lnTo>
                    <a:pt x="2032" y="188"/>
                  </a:lnTo>
                  <a:lnTo>
                    <a:pt x="2001" y="125"/>
                  </a:lnTo>
                  <a:lnTo>
                    <a:pt x="1938" y="31"/>
                  </a:lnTo>
                  <a:lnTo>
                    <a:pt x="1845"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133;p27">
              <a:extLst>
                <a:ext uri="{FF2B5EF4-FFF2-40B4-BE49-F238E27FC236}">
                  <a16:creationId xmlns:a16="http://schemas.microsoft.com/office/drawing/2014/main" id="{DB3DE81B-2FE0-138E-FC48-828AE722FD3A}"/>
                </a:ext>
              </a:extLst>
            </p:cNvPr>
            <p:cNvSpPr/>
            <p:nvPr/>
          </p:nvSpPr>
          <p:spPr>
            <a:xfrm>
              <a:off x="3353794" y="2807670"/>
              <a:ext cx="822346" cy="488974"/>
            </a:xfrm>
            <a:custGeom>
              <a:avLst/>
              <a:gdLst/>
              <a:ahLst/>
              <a:cxnLst/>
              <a:rect l="l" t="t" r="r" b="b"/>
              <a:pathLst>
                <a:path w="9097" h="5409" extrusionOk="0">
                  <a:moveTo>
                    <a:pt x="313" y="1"/>
                  </a:moveTo>
                  <a:lnTo>
                    <a:pt x="0" y="220"/>
                  </a:lnTo>
                  <a:lnTo>
                    <a:pt x="94" y="407"/>
                  </a:lnTo>
                  <a:lnTo>
                    <a:pt x="469" y="876"/>
                  </a:lnTo>
                  <a:lnTo>
                    <a:pt x="750" y="1189"/>
                  </a:lnTo>
                  <a:lnTo>
                    <a:pt x="1125" y="1564"/>
                  </a:lnTo>
                  <a:lnTo>
                    <a:pt x="1532" y="1939"/>
                  </a:lnTo>
                  <a:lnTo>
                    <a:pt x="2032" y="2376"/>
                  </a:lnTo>
                  <a:lnTo>
                    <a:pt x="2626" y="2783"/>
                  </a:lnTo>
                  <a:lnTo>
                    <a:pt x="3282" y="3220"/>
                  </a:lnTo>
                  <a:lnTo>
                    <a:pt x="4032" y="3658"/>
                  </a:lnTo>
                  <a:lnTo>
                    <a:pt x="4845" y="4096"/>
                  </a:lnTo>
                  <a:lnTo>
                    <a:pt x="5752" y="4471"/>
                  </a:lnTo>
                  <a:lnTo>
                    <a:pt x="6752" y="4846"/>
                  </a:lnTo>
                  <a:lnTo>
                    <a:pt x="7846" y="5158"/>
                  </a:lnTo>
                  <a:lnTo>
                    <a:pt x="8408" y="5283"/>
                  </a:lnTo>
                  <a:lnTo>
                    <a:pt x="9034" y="5408"/>
                  </a:lnTo>
                  <a:lnTo>
                    <a:pt x="9096" y="5033"/>
                  </a:lnTo>
                  <a:lnTo>
                    <a:pt x="8502" y="4908"/>
                  </a:lnTo>
                  <a:lnTo>
                    <a:pt x="7940" y="4783"/>
                  </a:lnTo>
                  <a:lnTo>
                    <a:pt x="6877" y="4471"/>
                  </a:lnTo>
                  <a:lnTo>
                    <a:pt x="5908" y="4127"/>
                  </a:lnTo>
                  <a:lnTo>
                    <a:pt x="5001" y="3720"/>
                  </a:lnTo>
                  <a:lnTo>
                    <a:pt x="4220" y="3314"/>
                  </a:lnTo>
                  <a:lnTo>
                    <a:pt x="3501" y="2908"/>
                  </a:lnTo>
                  <a:lnTo>
                    <a:pt x="2845" y="2470"/>
                  </a:lnTo>
                  <a:lnTo>
                    <a:pt x="2282" y="2064"/>
                  </a:lnTo>
                  <a:lnTo>
                    <a:pt x="1813" y="1657"/>
                  </a:lnTo>
                  <a:lnTo>
                    <a:pt x="1376" y="1282"/>
                  </a:lnTo>
                  <a:lnTo>
                    <a:pt x="1063" y="907"/>
                  </a:lnTo>
                  <a:lnTo>
                    <a:pt x="782" y="626"/>
                  </a:lnTo>
                  <a:lnTo>
                    <a:pt x="438" y="157"/>
                  </a:lnTo>
                  <a:lnTo>
                    <a:pt x="344" y="63"/>
                  </a:lnTo>
                  <a:lnTo>
                    <a:pt x="313" y="32"/>
                  </a:lnTo>
                  <a:lnTo>
                    <a:pt x="313"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134;p27">
              <a:extLst>
                <a:ext uri="{FF2B5EF4-FFF2-40B4-BE49-F238E27FC236}">
                  <a16:creationId xmlns:a16="http://schemas.microsoft.com/office/drawing/2014/main" id="{F62A9C7D-5397-319A-19D5-B1B00C629EF7}"/>
                </a:ext>
              </a:extLst>
            </p:cNvPr>
            <p:cNvSpPr/>
            <p:nvPr/>
          </p:nvSpPr>
          <p:spPr>
            <a:xfrm>
              <a:off x="5060353" y="2621185"/>
              <a:ext cx="316572" cy="226181"/>
            </a:xfrm>
            <a:custGeom>
              <a:avLst/>
              <a:gdLst/>
              <a:ahLst/>
              <a:cxnLst/>
              <a:rect l="l" t="t" r="r" b="b"/>
              <a:pathLst>
                <a:path w="3502" h="2502" extrusionOk="0">
                  <a:moveTo>
                    <a:pt x="1345" y="1"/>
                  </a:moveTo>
                  <a:lnTo>
                    <a:pt x="1157" y="32"/>
                  </a:lnTo>
                  <a:lnTo>
                    <a:pt x="1001" y="63"/>
                  </a:lnTo>
                  <a:lnTo>
                    <a:pt x="813" y="126"/>
                  </a:lnTo>
                  <a:lnTo>
                    <a:pt x="657" y="188"/>
                  </a:lnTo>
                  <a:lnTo>
                    <a:pt x="532" y="282"/>
                  </a:lnTo>
                  <a:lnTo>
                    <a:pt x="407" y="407"/>
                  </a:lnTo>
                  <a:lnTo>
                    <a:pt x="282" y="532"/>
                  </a:lnTo>
                  <a:lnTo>
                    <a:pt x="188" y="657"/>
                  </a:lnTo>
                  <a:lnTo>
                    <a:pt x="94" y="845"/>
                  </a:lnTo>
                  <a:lnTo>
                    <a:pt x="32" y="1001"/>
                  </a:lnTo>
                  <a:lnTo>
                    <a:pt x="1" y="1189"/>
                  </a:lnTo>
                  <a:lnTo>
                    <a:pt x="1" y="1376"/>
                  </a:lnTo>
                  <a:lnTo>
                    <a:pt x="1" y="1501"/>
                  </a:lnTo>
                  <a:lnTo>
                    <a:pt x="63" y="1626"/>
                  </a:lnTo>
                  <a:lnTo>
                    <a:pt x="126" y="1751"/>
                  </a:lnTo>
                  <a:lnTo>
                    <a:pt x="251" y="1814"/>
                  </a:lnTo>
                  <a:lnTo>
                    <a:pt x="813" y="2158"/>
                  </a:lnTo>
                  <a:lnTo>
                    <a:pt x="1157" y="2314"/>
                  </a:lnTo>
                  <a:lnTo>
                    <a:pt x="1501" y="2439"/>
                  </a:lnTo>
                  <a:lnTo>
                    <a:pt x="1845" y="2470"/>
                  </a:lnTo>
                  <a:lnTo>
                    <a:pt x="2220" y="2501"/>
                  </a:lnTo>
                  <a:lnTo>
                    <a:pt x="2876" y="2439"/>
                  </a:lnTo>
                  <a:lnTo>
                    <a:pt x="3033" y="2408"/>
                  </a:lnTo>
                  <a:lnTo>
                    <a:pt x="3189" y="2345"/>
                  </a:lnTo>
                  <a:lnTo>
                    <a:pt x="3314" y="2251"/>
                  </a:lnTo>
                  <a:lnTo>
                    <a:pt x="3408" y="2158"/>
                  </a:lnTo>
                  <a:lnTo>
                    <a:pt x="3470" y="2001"/>
                  </a:lnTo>
                  <a:lnTo>
                    <a:pt x="3501" y="1876"/>
                  </a:lnTo>
                  <a:lnTo>
                    <a:pt x="3501" y="1720"/>
                  </a:lnTo>
                  <a:lnTo>
                    <a:pt x="3470" y="1564"/>
                  </a:lnTo>
                  <a:lnTo>
                    <a:pt x="3314" y="1220"/>
                  </a:lnTo>
                  <a:lnTo>
                    <a:pt x="3095" y="939"/>
                  </a:lnTo>
                  <a:lnTo>
                    <a:pt x="2845" y="689"/>
                  </a:lnTo>
                  <a:lnTo>
                    <a:pt x="2533" y="470"/>
                  </a:lnTo>
                  <a:lnTo>
                    <a:pt x="2032" y="188"/>
                  </a:lnTo>
                  <a:lnTo>
                    <a:pt x="1876" y="95"/>
                  </a:lnTo>
                  <a:lnTo>
                    <a:pt x="1689" y="32"/>
                  </a:lnTo>
                  <a:lnTo>
                    <a:pt x="1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135;p27">
              <a:extLst>
                <a:ext uri="{FF2B5EF4-FFF2-40B4-BE49-F238E27FC236}">
                  <a16:creationId xmlns:a16="http://schemas.microsoft.com/office/drawing/2014/main" id="{4D1BFFB4-CFC5-4BEF-A09C-C662D5BAFF57}"/>
                </a:ext>
              </a:extLst>
            </p:cNvPr>
            <p:cNvSpPr/>
            <p:nvPr/>
          </p:nvSpPr>
          <p:spPr>
            <a:xfrm>
              <a:off x="6676517" y="1115208"/>
              <a:ext cx="353364" cy="573678"/>
            </a:xfrm>
            <a:custGeom>
              <a:avLst/>
              <a:gdLst/>
              <a:ahLst/>
              <a:cxnLst/>
              <a:rect l="l" t="t" r="r" b="b"/>
              <a:pathLst>
                <a:path w="3909" h="6346" extrusionOk="0">
                  <a:moveTo>
                    <a:pt x="501" y="1"/>
                  </a:moveTo>
                  <a:lnTo>
                    <a:pt x="1" y="4752"/>
                  </a:lnTo>
                  <a:lnTo>
                    <a:pt x="1" y="4971"/>
                  </a:lnTo>
                  <a:lnTo>
                    <a:pt x="1" y="5189"/>
                  </a:lnTo>
                  <a:lnTo>
                    <a:pt x="63" y="5377"/>
                  </a:lnTo>
                  <a:lnTo>
                    <a:pt x="126" y="5564"/>
                  </a:lnTo>
                  <a:lnTo>
                    <a:pt x="220" y="5721"/>
                  </a:lnTo>
                  <a:lnTo>
                    <a:pt x="345" y="5877"/>
                  </a:lnTo>
                  <a:lnTo>
                    <a:pt x="501" y="6002"/>
                  </a:lnTo>
                  <a:lnTo>
                    <a:pt x="657" y="6127"/>
                  </a:lnTo>
                  <a:lnTo>
                    <a:pt x="814" y="6221"/>
                  </a:lnTo>
                  <a:lnTo>
                    <a:pt x="1001" y="6283"/>
                  </a:lnTo>
                  <a:lnTo>
                    <a:pt x="1157" y="6346"/>
                  </a:lnTo>
                  <a:lnTo>
                    <a:pt x="1564" y="6346"/>
                  </a:lnTo>
                  <a:lnTo>
                    <a:pt x="1751" y="6315"/>
                  </a:lnTo>
                  <a:lnTo>
                    <a:pt x="1970" y="6252"/>
                  </a:lnTo>
                  <a:lnTo>
                    <a:pt x="2158" y="6158"/>
                  </a:lnTo>
                  <a:lnTo>
                    <a:pt x="3908" y="5158"/>
                  </a:lnTo>
                  <a:lnTo>
                    <a:pt x="3908" y="5127"/>
                  </a:lnTo>
                  <a:lnTo>
                    <a:pt x="1032" y="751"/>
                  </a:lnTo>
                  <a:lnTo>
                    <a:pt x="782" y="344"/>
                  </a:lnTo>
                  <a:lnTo>
                    <a:pt x="501"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136;p27">
              <a:extLst>
                <a:ext uri="{FF2B5EF4-FFF2-40B4-BE49-F238E27FC236}">
                  <a16:creationId xmlns:a16="http://schemas.microsoft.com/office/drawing/2014/main" id="{5048C1AE-F955-ADC5-B21C-A66D4B6298D9}"/>
                </a:ext>
              </a:extLst>
            </p:cNvPr>
            <p:cNvSpPr/>
            <p:nvPr/>
          </p:nvSpPr>
          <p:spPr>
            <a:xfrm>
              <a:off x="4088430" y="3067646"/>
              <a:ext cx="638658" cy="299586"/>
            </a:xfrm>
            <a:custGeom>
              <a:avLst/>
              <a:gdLst/>
              <a:ahLst/>
              <a:cxnLst/>
              <a:rect l="l" t="t" r="r" b="b"/>
              <a:pathLst>
                <a:path w="7065" h="3314" extrusionOk="0">
                  <a:moveTo>
                    <a:pt x="4314" y="1"/>
                  </a:moveTo>
                  <a:lnTo>
                    <a:pt x="3595" y="63"/>
                  </a:lnTo>
                  <a:lnTo>
                    <a:pt x="2907" y="157"/>
                  </a:lnTo>
                  <a:lnTo>
                    <a:pt x="2563" y="251"/>
                  </a:lnTo>
                  <a:lnTo>
                    <a:pt x="2251" y="344"/>
                  </a:lnTo>
                  <a:lnTo>
                    <a:pt x="1938" y="469"/>
                  </a:lnTo>
                  <a:lnTo>
                    <a:pt x="1657" y="594"/>
                  </a:lnTo>
                  <a:lnTo>
                    <a:pt x="1407" y="751"/>
                  </a:lnTo>
                  <a:lnTo>
                    <a:pt x="1157" y="938"/>
                  </a:lnTo>
                  <a:lnTo>
                    <a:pt x="938" y="1095"/>
                  </a:lnTo>
                  <a:lnTo>
                    <a:pt x="750" y="1282"/>
                  </a:lnTo>
                  <a:lnTo>
                    <a:pt x="406" y="1657"/>
                  </a:lnTo>
                  <a:lnTo>
                    <a:pt x="281" y="1845"/>
                  </a:lnTo>
                  <a:lnTo>
                    <a:pt x="156" y="2032"/>
                  </a:lnTo>
                  <a:lnTo>
                    <a:pt x="63" y="2220"/>
                  </a:lnTo>
                  <a:lnTo>
                    <a:pt x="31" y="2376"/>
                  </a:lnTo>
                  <a:lnTo>
                    <a:pt x="0" y="2532"/>
                  </a:lnTo>
                  <a:lnTo>
                    <a:pt x="0" y="2689"/>
                  </a:lnTo>
                  <a:lnTo>
                    <a:pt x="31" y="2814"/>
                  </a:lnTo>
                  <a:lnTo>
                    <a:pt x="94" y="2907"/>
                  </a:lnTo>
                  <a:lnTo>
                    <a:pt x="219" y="2970"/>
                  </a:lnTo>
                  <a:lnTo>
                    <a:pt x="375" y="3064"/>
                  </a:lnTo>
                  <a:lnTo>
                    <a:pt x="594" y="3126"/>
                  </a:lnTo>
                  <a:lnTo>
                    <a:pt x="844" y="3189"/>
                  </a:lnTo>
                  <a:lnTo>
                    <a:pt x="1469" y="3251"/>
                  </a:lnTo>
                  <a:lnTo>
                    <a:pt x="2188" y="3314"/>
                  </a:lnTo>
                  <a:lnTo>
                    <a:pt x="2938" y="3283"/>
                  </a:lnTo>
                  <a:lnTo>
                    <a:pt x="3689" y="3220"/>
                  </a:lnTo>
                  <a:lnTo>
                    <a:pt x="4064" y="3158"/>
                  </a:lnTo>
                  <a:lnTo>
                    <a:pt x="4407" y="3095"/>
                  </a:lnTo>
                  <a:lnTo>
                    <a:pt x="4751" y="3001"/>
                  </a:lnTo>
                  <a:lnTo>
                    <a:pt x="5033" y="2907"/>
                  </a:lnTo>
                  <a:lnTo>
                    <a:pt x="5314" y="2782"/>
                  </a:lnTo>
                  <a:lnTo>
                    <a:pt x="5595" y="2595"/>
                  </a:lnTo>
                  <a:lnTo>
                    <a:pt x="5845" y="2407"/>
                  </a:lnTo>
                  <a:lnTo>
                    <a:pt x="6095" y="2220"/>
                  </a:lnTo>
                  <a:lnTo>
                    <a:pt x="6314" y="2001"/>
                  </a:lnTo>
                  <a:lnTo>
                    <a:pt x="6502" y="1751"/>
                  </a:lnTo>
                  <a:lnTo>
                    <a:pt x="6689" y="1532"/>
                  </a:lnTo>
                  <a:lnTo>
                    <a:pt x="6846" y="1282"/>
                  </a:lnTo>
                  <a:lnTo>
                    <a:pt x="6939" y="1063"/>
                  </a:lnTo>
                  <a:lnTo>
                    <a:pt x="7033" y="844"/>
                  </a:lnTo>
                  <a:lnTo>
                    <a:pt x="7064" y="657"/>
                  </a:lnTo>
                  <a:lnTo>
                    <a:pt x="7064" y="469"/>
                  </a:lnTo>
                  <a:lnTo>
                    <a:pt x="7002" y="313"/>
                  </a:lnTo>
                  <a:lnTo>
                    <a:pt x="6908" y="188"/>
                  </a:lnTo>
                  <a:lnTo>
                    <a:pt x="6752" y="126"/>
                  </a:lnTo>
                  <a:lnTo>
                    <a:pt x="6533" y="94"/>
                  </a:lnTo>
                  <a:lnTo>
                    <a:pt x="6095" y="32"/>
                  </a:lnTo>
                  <a:lnTo>
                    <a:pt x="55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137;p27">
              <a:extLst>
                <a:ext uri="{FF2B5EF4-FFF2-40B4-BE49-F238E27FC236}">
                  <a16:creationId xmlns:a16="http://schemas.microsoft.com/office/drawing/2014/main" id="{37C8A89F-F6AB-7DCD-1F26-98058F8752A6}"/>
                </a:ext>
              </a:extLst>
            </p:cNvPr>
            <p:cNvSpPr/>
            <p:nvPr/>
          </p:nvSpPr>
          <p:spPr>
            <a:xfrm>
              <a:off x="3252009" y="2220013"/>
              <a:ext cx="172478" cy="641478"/>
            </a:xfrm>
            <a:custGeom>
              <a:avLst/>
              <a:gdLst/>
              <a:ahLst/>
              <a:cxnLst/>
              <a:rect l="l" t="t" r="r" b="b"/>
              <a:pathLst>
                <a:path w="1908" h="7096" extrusionOk="0">
                  <a:moveTo>
                    <a:pt x="1908" y="0"/>
                  </a:moveTo>
                  <a:lnTo>
                    <a:pt x="1658" y="250"/>
                  </a:lnTo>
                  <a:lnTo>
                    <a:pt x="1408" y="532"/>
                  </a:lnTo>
                  <a:lnTo>
                    <a:pt x="1095" y="938"/>
                  </a:lnTo>
                  <a:lnTo>
                    <a:pt x="782" y="1438"/>
                  </a:lnTo>
                  <a:lnTo>
                    <a:pt x="470" y="2001"/>
                  </a:lnTo>
                  <a:lnTo>
                    <a:pt x="345" y="2313"/>
                  </a:lnTo>
                  <a:lnTo>
                    <a:pt x="220" y="2657"/>
                  </a:lnTo>
                  <a:lnTo>
                    <a:pt x="126" y="3001"/>
                  </a:lnTo>
                  <a:lnTo>
                    <a:pt x="63" y="3376"/>
                  </a:lnTo>
                  <a:lnTo>
                    <a:pt x="1" y="4064"/>
                  </a:lnTo>
                  <a:lnTo>
                    <a:pt x="1" y="4689"/>
                  </a:lnTo>
                  <a:lnTo>
                    <a:pt x="32" y="5220"/>
                  </a:lnTo>
                  <a:lnTo>
                    <a:pt x="157" y="5689"/>
                  </a:lnTo>
                  <a:lnTo>
                    <a:pt x="282" y="6096"/>
                  </a:lnTo>
                  <a:lnTo>
                    <a:pt x="470" y="6439"/>
                  </a:lnTo>
                  <a:lnTo>
                    <a:pt x="657" y="6689"/>
                  </a:lnTo>
                  <a:lnTo>
                    <a:pt x="845" y="6908"/>
                  </a:lnTo>
                  <a:lnTo>
                    <a:pt x="1032" y="7033"/>
                  </a:lnTo>
                  <a:lnTo>
                    <a:pt x="1189" y="7096"/>
                  </a:lnTo>
                  <a:lnTo>
                    <a:pt x="1345" y="7096"/>
                  </a:lnTo>
                  <a:lnTo>
                    <a:pt x="1501" y="7033"/>
                  </a:lnTo>
                  <a:lnTo>
                    <a:pt x="1595" y="6908"/>
                  </a:lnTo>
                  <a:lnTo>
                    <a:pt x="1689" y="6752"/>
                  </a:lnTo>
                  <a:lnTo>
                    <a:pt x="1720" y="6564"/>
                  </a:lnTo>
                  <a:lnTo>
                    <a:pt x="1751" y="6346"/>
                  </a:lnTo>
                  <a:lnTo>
                    <a:pt x="19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138;p27">
              <a:extLst>
                <a:ext uri="{FF2B5EF4-FFF2-40B4-BE49-F238E27FC236}">
                  <a16:creationId xmlns:a16="http://schemas.microsoft.com/office/drawing/2014/main" id="{F5AB1648-F7A3-6EFC-6586-CEF236B87616}"/>
                </a:ext>
              </a:extLst>
            </p:cNvPr>
            <p:cNvSpPr/>
            <p:nvPr/>
          </p:nvSpPr>
          <p:spPr>
            <a:xfrm>
              <a:off x="6668110" y="1861146"/>
              <a:ext cx="172388" cy="231786"/>
            </a:xfrm>
            <a:custGeom>
              <a:avLst/>
              <a:gdLst/>
              <a:ahLst/>
              <a:cxnLst/>
              <a:rect l="l" t="t" r="r" b="b"/>
              <a:pathLst>
                <a:path w="1907" h="2564" extrusionOk="0">
                  <a:moveTo>
                    <a:pt x="1063" y="1"/>
                  </a:moveTo>
                  <a:lnTo>
                    <a:pt x="938" y="32"/>
                  </a:lnTo>
                  <a:lnTo>
                    <a:pt x="782" y="94"/>
                  </a:lnTo>
                  <a:lnTo>
                    <a:pt x="625" y="219"/>
                  </a:lnTo>
                  <a:lnTo>
                    <a:pt x="469" y="344"/>
                  </a:lnTo>
                  <a:lnTo>
                    <a:pt x="344" y="532"/>
                  </a:lnTo>
                  <a:lnTo>
                    <a:pt x="219" y="720"/>
                  </a:lnTo>
                  <a:lnTo>
                    <a:pt x="125" y="938"/>
                  </a:lnTo>
                  <a:lnTo>
                    <a:pt x="63" y="1157"/>
                  </a:lnTo>
                  <a:lnTo>
                    <a:pt x="0" y="1376"/>
                  </a:lnTo>
                  <a:lnTo>
                    <a:pt x="0" y="1595"/>
                  </a:lnTo>
                  <a:lnTo>
                    <a:pt x="0" y="1814"/>
                  </a:lnTo>
                  <a:lnTo>
                    <a:pt x="63" y="2001"/>
                  </a:lnTo>
                  <a:lnTo>
                    <a:pt x="156" y="2157"/>
                  </a:lnTo>
                  <a:lnTo>
                    <a:pt x="281" y="2251"/>
                  </a:lnTo>
                  <a:lnTo>
                    <a:pt x="844" y="2564"/>
                  </a:lnTo>
                  <a:lnTo>
                    <a:pt x="1907" y="438"/>
                  </a:lnTo>
                  <a:lnTo>
                    <a:pt x="1313" y="63"/>
                  </a:lnTo>
                  <a:lnTo>
                    <a:pt x="1188" y="32"/>
                  </a:lnTo>
                  <a:lnTo>
                    <a:pt x="1063"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139;p27">
              <a:extLst>
                <a:ext uri="{FF2B5EF4-FFF2-40B4-BE49-F238E27FC236}">
                  <a16:creationId xmlns:a16="http://schemas.microsoft.com/office/drawing/2014/main" id="{49111EAF-41BA-08BF-07AF-1C897C321815}"/>
                </a:ext>
              </a:extLst>
            </p:cNvPr>
            <p:cNvSpPr/>
            <p:nvPr/>
          </p:nvSpPr>
          <p:spPr>
            <a:xfrm>
              <a:off x="6721805" y="1892242"/>
              <a:ext cx="141291" cy="206383"/>
            </a:xfrm>
            <a:custGeom>
              <a:avLst/>
              <a:gdLst/>
              <a:ahLst/>
              <a:cxnLst/>
              <a:rect l="l" t="t" r="r" b="b"/>
              <a:pathLst>
                <a:path w="1563" h="2283" extrusionOk="0">
                  <a:moveTo>
                    <a:pt x="1094" y="0"/>
                  </a:moveTo>
                  <a:lnTo>
                    <a:pt x="938" y="32"/>
                  </a:lnTo>
                  <a:lnTo>
                    <a:pt x="781" y="94"/>
                  </a:lnTo>
                  <a:lnTo>
                    <a:pt x="625" y="219"/>
                  </a:lnTo>
                  <a:lnTo>
                    <a:pt x="469" y="344"/>
                  </a:lnTo>
                  <a:lnTo>
                    <a:pt x="344" y="532"/>
                  </a:lnTo>
                  <a:lnTo>
                    <a:pt x="219" y="719"/>
                  </a:lnTo>
                  <a:lnTo>
                    <a:pt x="125" y="938"/>
                  </a:lnTo>
                  <a:lnTo>
                    <a:pt x="63" y="1157"/>
                  </a:lnTo>
                  <a:lnTo>
                    <a:pt x="0" y="1376"/>
                  </a:lnTo>
                  <a:lnTo>
                    <a:pt x="0" y="1595"/>
                  </a:lnTo>
                  <a:lnTo>
                    <a:pt x="0" y="1813"/>
                  </a:lnTo>
                  <a:lnTo>
                    <a:pt x="63" y="1970"/>
                  </a:lnTo>
                  <a:lnTo>
                    <a:pt x="125" y="2095"/>
                  </a:lnTo>
                  <a:lnTo>
                    <a:pt x="219" y="2220"/>
                  </a:lnTo>
                  <a:lnTo>
                    <a:pt x="344" y="2251"/>
                  </a:lnTo>
                  <a:lnTo>
                    <a:pt x="469" y="2282"/>
                  </a:lnTo>
                  <a:lnTo>
                    <a:pt x="625" y="2251"/>
                  </a:lnTo>
                  <a:lnTo>
                    <a:pt x="781" y="2188"/>
                  </a:lnTo>
                  <a:lnTo>
                    <a:pt x="938" y="2063"/>
                  </a:lnTo>
                  <a:lnTo>
                    <a:pt x="1094" y="1938"/>
                  </a:lnTo>
                  <a:lnTo>
                    <a:pt x="1219" y="1751"/>
                  </a:lnTo>
                  <a:lnTo>
                    <a:pt x="1344" y="1563"/>
                  </a:lnTo>
                  <a:lnTo>
                    <a:pt x="1438" y="1345"/>
                  </a:lnTo>
                  <a:lnTo>
                    <a:pt x="1500" y="1126"/>
                  </a:lnTo>
                  <a:lnTo>
                    <a:pt x="1532" y="907"/>
                  </a:lnTo>
                  <a:lnTo>
                    <a:pt x="1563" y="688"/>
                  </a:lnTo>
                  <a:lnTo>
                    <a:pt x="1532" y="501"/>
                  </a:lnTo>
                  <a:lnTo>
                    <a:pt x="1500" y="313"/>
                  </a:lnTo>
                  <a:lnTo>
                    <a:pt x="1438" y="188"/>
                  </a:lnTo>
                  <a:lnTo>
                    <a:pt x="1344" y="94"/>
                  </a:lnTo>
                  <a:lnTo>
                    <a:pt x="1219" y="32"/>
                  </a:lnTo>
                  <a:lnTo>
                    <a:pt x="1094"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140;p27">
              <a:extLst>
                <a:ext uri="{FF2B5EF4-FFF2-40B4-BE49-F238E27FC236}">
                  <a16:creationId xmlns:a16="http://schemas.microsoft.com/office/drawing/2014/main" id="{93A10F2B-FD79-05B7-8DC8-93855F29924F}"/>
                </a:ext>
              </a:extLst>
            </p:cNvPr>
            <p:cNvSpPr/>
            <p:nvPr/>
          </p:nvSpPr>
          <p:spPr>
            <a:xfrm>
              <a:off x="6741511" y="1923337"/>
              <a:ext cx="101878" cy="144188"/>
            </a:xfrm>
            <a:custGeom>
              <a:avLst/>
              <a:gdLst/>
              <a:ahLst/>
              <a:cxnLst/>
              <a:rect l="l" t="t" r="r" b="b"/>
              <a:pathLst>
                <a:path w="1127" h="1595" extrusionOk="0">
                  <a:moveTo>
                    <a:pt x="657" y="0"/>
                  </a:moveTo>
                  <a:lnTo>
                    <a:pt x="563" y="63"/>
                  </a:lnTo>
                  <a:lnTo>
                    <a:pt x="438" y="157"/>
                  </a:lnTo>
                  <a:lnTo>
                    <a:pt x="345" y="250"/>
                  </a:lnTo>
                  <a:lnTo>
                    <a:pt x="157" y="500"/>
                  </a:lnTo>
                  <a:lnTo>
                    <a:pt x="32" y="813"/>
                  </a:lnTo>
                  <a:lnTo>
                    <a:pt x="1" y="969"/>
                  </a:lnTo>
                  <a:lnTo>
                    <a:pt x="1" y="1126"/>
                  </a:lnTo>
                  <a:lnTo>
                    <a:pt x="1" y="1251"/>
                  </a:lnTo>
                  <a:lnTo>
                    <a:pt x="32" y="1376"/>
                  </a:lnTo>
                  <a:lnTo>
                    <a:pt x="95" y="1469"/>
                  </a:lnTo>
                  <a:lnTo>
                    <a:pt x="157" y="1563"/>
                  </a:lnTo>
                  <a:lnTo>
                    <a:pt x="251" y="1594"/>
                  </a:lnTo>
                  <a:lnTo>
                    <a:pt x="438" y="1594"/>
                  </a:lnTo>
                  <a:lnTo>
                    <a:pt x="563" y="1532"/>
                  </a:lnTo>
                  <a:lnTo>
                    <a:pt x="657" y="1469"/>
                  </a:lnTo>
                  <a:lnTo>
                    <a:pt x="782" y="1344"/>
                  </a:lnTo>
                  <a:lnTo>
                    <a:pt x="939" y="1094"/>
                  </a:lnTo>
                  <a:lnTo>
                    <a:pt x="1064" y="782"/>
                  </a:lnTo>
                  <a:lnTo>
                    <a:pt x="1095" y="625"/>
                  </a:lnTo>
                  <a:lnTo>
                    <a:pt x="1126" y="469"/>
                  </a:lnTo>
                  <a:lnTo>
                    <a:pt x="1095" y="344"/>
                  </a:lnTo>
                  <a:lnTo>
                    <a:pt x="1064" y="219"/>
                  </a:lnTo>
                  <a:lnTo>
                    <a:pt x="1032" y="125"/>
                  </a:lnTo>
                  <a:lnTo>
                    <a:pt x="939" y="63"/>
                  </a:lnTo>
                  <a:lnTo>
                    <a:pt x="876" y="0"/>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141;p27">
              <a:extLst>
                <a:ext uri="{FF2B5EF4-FFF2-40B4-BE49-F238E27FC236}">
                  <a16:creationId xmlns:a16="http://schemas.microsoft.com/office/drawing/2014/main" id="{51AD3D56-66C7-BD23-2833-42453D171B0A}"/>
                </a:ext>
              </a:extLst>
            </p:cNvPr>
            <p:cNvSpPr/>
            <p:nvPr/>
          </p:nvSpPr>
          <p:spPr>
            <a:xfrm>
              <a:off x="6761307" y="1948738"/>
              <a:ext cx="62284" cy="93383"/>
            </a:xfrm>
            <a:custGeom>
              <a:avLst/>
              <a:gdLst/>
              <a:ahLst/>
              <a:cxnLst/>
              <a:rect l="l" t="t" r="r" b="b"/>
              <a:pathLst>
                <a:path w="689" h="1033" extrusionOk="0">
                  <a:moveTo>
                    <a:pt x="469" y="1"/>
                  </a:moveTo>
                  <a:lnTo>
                    <a:pt x="344" y="63"/>
                  </a:lnTo>
                  <a:lnTo>
                    <a:pt x="188" y="157"/>
                  </a:lnTo>
                  <a:lnTo>
                    <a:pt x="94" y="344"/>
                  </a:lnTo>
                  <a:lnTo>
                    <a:pt x="1" y="532"/>
                  </a:lnTo>
                  <a:lnTo>
                    <a:pt x="1" y="720"/>
                  </a:lnTo>
                  <a:lnTo>
                    <a:pt x="1" y="876"/>
                  </a:lnTo>
                  <a:lnTo>
                    <a:pt x="94" y="1001"/>
                  </a:lnTo>
                  <a:lnTo>
                    <a:pt x="157" y="1032"/>
                  </a:lnTo>
                  <a:lnTo>
                    <a:pt x="188" y="1032"/>
                  </a:lnTo>
                  <a:lnTo>
                    <a:pt x="344" y="1001"/>
                  </a:lnTo>
                  <a:lnTo>
                    <a:pt x="469" y="876"/>
                  </a:lnTo>
                  <a:lnTo>
                    <a:pt x="595" y="720"/>
                  </a:lnTo>
                  <a:lnTo>
                    <a:pt x="657" y="532"/>
                  </a:lnTo>
                  <a:lnTo>
                    <a:pt x="688" y="313"/>
                  </a:lnTo>
                  <a:lnTo>
                    <a:pt x="657" y="157"/>
                  </a:lnTo>
                  <a:lnTo>
                    <a:pt x="595" y="63"/>
                  </a:lnTo>
                  <a:lnTo>
                    <a:pt x="532" y="32"/>
                  </a:lnTo>
                  <a:lnTo>
                    <a:pt x="469"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142;p27">
              <a:extLst>
                <a:ext uri="{FF2B5EF4-FFF2-40B4-BE49-F238E27FC236}">
                  <a16:creationId xmlns:a16="http://schemas.microsoft.com/office/drawing/2014/main" id="{263915D9-067B-3EE5-85E4-2EFF45F48C5F}"/>
                </a:ext>
              </a:extLst>
            </p:cNvPr>
            <p:cNvSpPr/>
            <p:nvPr/>
          </p:nvSpPr>
          <p:spPr>
            <a:xfrm>
              <a:off x="6781104" y="1979834"/>
              <a:ext cx="19887" cy="31188"/>
            </a:xfrm>
            <a:custGeom>
              <a:avLst/>
              <a:gdLst/>
              <a:ahLst/>
              <a:cxnLst/>
              <a:rect l="l" t="t" r="r" b="b"/>
              <a:pathLst>
                <a:path w="220" h="345" extrusionOk="0">
                  <a:moveTo>
                    <a:pt x="157" y="0"/>
                  </a:moveTo>
                  <a:lnTo>
                    <a:pt x="125" y="32"/>
                  </a:lnTo>
                  <a:lnTo>
                    <a:pt x="32" y="125"/>
                  </a:lnTo>
                  <a:lnTo>
                    <a:pt x="0" y="250"/>
                  </a:lnTo>
                  <a:lnTo>
                    <a:pt x="0" y="282"/>
                  </a:lnTo>
                  <a:lnTo>
                    <a:pt x="32" y="313"/>
                  </a:lnTo>
                  <a:lnTo>
                    <a:pt x="63" y="344"/>
                  </a:lnTo>
                  <a:lnTo>
                    <a:pt x="125" y="313"/>
                  </a:lnTo>
                  <a:lnTo>
                    <a:pt x="188" y="250"/>
                  </a:lnTo>
                  <a:lnTo>
                    <a:pt x="219" y="125"/>
                  </a:lnTo>
                  <a:lnTo>
                    <a:pt x="219" y="63"/>
                  </a:lnTo>
                  <a:lnTo>
                    <a:pt x="188" y="32"/>
                  </a:lnTo>
                  <a:lnTo>
                    <a:pt x="157"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143;p27">
              <a:extLst>
                <a:ext uri="{FF2B5EF4-FFF2-40B4-BE49-F238E27FC236}">
                  <a16:creationId xmlns:a16="http://schemas.microsoft.com/office/drawing/2014/main" id="{DFA53B37-B8F5-9B06-2ED3-8750456CD5E9}"/>
                </a:ext>
              </a:extLst>
            </p:cNvPr>
            <p:cNvSpPr/>
            <p:nvPr/>
          </p:nvSpPr>
          <p:spPr>
            <a:xfrm>
              <a:off x="6436429" y="1739655"/>
              <a:ext cx="1571109" cy="2133440"/>
            </a:xfrm>
            <a:custGeom>
              <a:avLst/>
              <a:gdLst/>
              <a:ahLst/>
              <a:cxnLst/>
              <a:rect l="l" t="t" r="r" b="b"/>
              <a:pathLst>
                <a:path w="17380" h="23600" extrusionOk="0">
                  <a:moveTo>
                    <a:pt x="13628" y="1"/>
                  </a:moveTo>
                  <a:lnTo>
                    <a:pt x="13441" y="32"/>
                  </a:lnTo>
                  <a:lnTo>
                    <a:pt x="13253" y="63"/>
                  </a:lnTo>
                  <a:lnTo>
                    <a:pt x="13066" y="126"/>
                  </a:lnTo>
                  <a:lnTo>
                    <a:pt x="12909" y="219"/>
                  </a:lnTo>
                  <a:lnTo>
                    <a:pt x="12753" y="313"/>
                  </a:lnTo>
                  <a:lnTo>
                    <a:pt x="12597" y="438"/>
                  </a:lnTo>
                  <a:lnTo>
                    <a:pt x="12472" y="594"/>
                  </a:lnTo>
                  <a:lnTo>
                    <a:pt x="12378" y="751"/>
                  </a:lnTo>
                  <a:lnTo>
                    <a:pt x="12284" y="907"/>
                  </a:lnTo>
                  <a:lnTo>
                    <a:pt x="12222" y="1095"/>
                  </a:lnTo>
                  <a:lnTo>
                    <a:pt x="12190" y="1282"/>
                  </a:lnTo>
                  <a:lnTo>
                    <a:pt x="12159" y="1470"/>
                  </a:lnTo>
                  <a:lnTo>
                    <a:pt x="12159" y="20599"/>
                  </a:lnTo>
                  <a:lnTo>
                    <a:pt x="12159" y="20881"/>
                  </a:lnTo>
                  <a:lnTo>
                    <a:pt x="12097" y="21162"/>
                  </a:lnTo>
                  <a:lnTo>
                    <a:pt x="12003" y="21443"/>
                  </a:lnTo>
                  <a:lnTo>
                    <a:pt x="11878" y="21724"/>
                  </a:lnTo>
                  <a:lnTo>
                    <a:pt x="11690" y="21943"/>
                  </a:lnTo>
                  <a:lnTo>
                    <a:pt x="11503" y="22162"/>
                  </a:lnTo>
                  <a:lnTo>
                    <a:pt x="11284" y="22381"/>
                  </a:lnTo>
                  <a:lnTo>
                    <a:pt x="11034" y="22537"/>
                  </a:lnTo>
                  <a:lnTo>
                    <a:pt x="10784" y="22662"/>
                  </a:lnTo>
                  <a:lnTo>
                    <a:pt x="10534" y="22756"/>
                  </a:lnTo>
                  <a:lnTo>
                    <a:pt x="10284" y="22787"/>
                  </a:lnTo>
                  <a:lnTo>
                    <a:pt x="10002" y="22818"/>
                  </a:lnTo>
                  <a:lnTo>
                    <a:pt x="9721" y="22787"/>
                  </a:lnTo>
                  <a:lnTo>
                    <a:pt x="9471" y="22756"/>
                  </a:lnTo>
                  <a:lnTo>
                    <a:pt x="9190" y="22662"/>
                  </a:lnTo>
                  <a:lnTo>
                    <a:pt x="8940" y="22537"/>
                  </a:lnTo>
                  <a:lnTo>
                    <a:pt x="8252" y="22131"/>
                  </a:lnTo>
                  <a:lnTo>
                    <a:pt x="8158" y="22037"/>
                  </a:lnTo>
                  <a:lnTo>
                    <a:pt x="8064" y="21943"/>
                  </a:lnTo>
                  <a:lnTo>
                    <a:pt x="8002" y="21787"/>
                  </a:lnTo>
                  <a:lnTo>
                    <a:pt x="7971" y="21631"/>
                  </a:lnTo>
                  <a:lnTo>
                    <a:pt x="8002" y="21506"/>
                  </a:lnTo>
                  <a:lnTo>
                    <a:pt x="8064" y="21349"/>
                  </a:lnTo>
                  <a:lnTo>
                    <a:pt x="8158" y="21224"/>
                  </a:lnTo>
                  <a:lnTo>
                    <a:pt x="8252" y="21131"/>
                  </a:lnTo>
                  <a:lnTo>
                    <a:pt x="9002" y="20724"/>
                  </a:lnTo>
                  <a:lnTo>
                    <a:pt x="9127" y="20630"/>
                  </a:lnTo>
                  <a:lnTo>
                    <a:pt x="9252" y="20505"/>
                  </a:lnTo>
                  <a:lnTo>
                    <a:pt x="9377" y="20412"/>
                  </a:lnTo>
                  <a:lnTo>
                    <a:pt x="9471" y="20255"/>
                  </a:lnTo>
                  <a:lnTo>
                    <a:pt x="9534" y="20130"/>
                  </a:lnTo>
                  <a:lnTo>
                    <a:pt x="9565" y="19974"/>
                  </a:lnTo>
                  <a:lnTo>
                    <a:pt x="9627" y="19787"/>
                  </a:lnTo>
                  <a:lnTo>
                    <a:pt x="9627" y="19630"/>
                  </a:lnTo>
                  <a:lnTo>
                    <a:pt x="9627" y="19474"/>
                  </a:lnTo>
                  <a:lnTo>
                    <a:pt x="9565" y="19286"/>
                  </a:lnTo>
                  <a:lnTo>
                    <a:pt x="9534" y="19161"/>
                  </a:lnTo>
                  <a:lnTo>
                    <a:pt x="9471" y="19005"/>
                  </a:lnTo>
                  <a:lnTo>
                    <a:pt x="9377" y="18880"/>
                  </a:lnTo>
                  <a:lnTo>
                    <a:pt x="9252" y="18755"/>
                  </a:lnTo>
                  <a:lnTo>
                    <a:pt x="9127" y="18630"/>
                  </a:lnTo>
                  <a:lnTo>
                    <a:pt x="9002" y="18536"/>
                  </a:lnTo>
                  <a:lnTo>
                    <a:pt x="8721" y="18411"/>
                  </a:lnTo>
                  <a:lnTo>
                    <a:pt x="8440" y="18317"/>
                  </a:lnTo>
                  <a:lnTo>
                    <a:pt x="8158" y="18255"/>
                  </a:lnTo>
                  <a:lnTo>
                    <a:pt x="7846" y="18224"/>
                  </a:lnTo>
                  <a:lnTo>
                    <a:pt x="7564" y="18255"/>
                  </a:lnTo>
                  <a:lnTo>
                    <a:pt x="7252" y="18317"/>
                  </a:lnTo>
                  <a:lnTo>
                    <a:pt x="6970" y="18411"/>
                  </a:lnTo>
                  <a:lnTo>
                    <a:pt x="6689" y="18536"/>
                  </a:lnTo>
                  <a:lnTo>
                    <a:pt x="3407" y="20443"/>
                  </a:lnTo>
                  <a:lnTo>
                    <a:pt x="3126" y="20568"/>
                  </a:lnTo>
                  <a:lnTo>
                    <a:pt x="2844" y="20662"/>
                  </a:lnTo>
                  <a:lnTo>
                    <a:pt x="2532" y="20724"/>
                  </a:lnTo>
                  <a:lnTo>
                    <a:pt x="2219" y="20755"/>
                  </a:lnTo>
                  <a:lnTo>
                    <a:pt x="1907" y="20724"/>
                  </a:lnTo>
                  <a:lnTo>
                    <a:pt x="1625" y="20662"/>
                  </a:lnTo>
                  <a:lnTo>
                    <a:pt x="1313" y="20568"/>
                  </a:lnTo>
                  <a:lnTo>
                    <a:pt x="1032" y="20443"/>
                  </a:lnTo>
                  <a:lnTo>
                    <a:pt x="906" y="20349"/>
                  </a:lnTo>
                  <a:lnTo>
                    <a:pt x="844" y="20255"/>
                  </a:lnTo>
                  <a:lnTo>
                    <a:pt x="781" y="20130"/>
                  </a:lnTo>
                  <a:lnTo>
                    <a:pt x="781" y="19974"/>
                  </a:lnTo>
                  <a:lnTo>
                    <a:pt x="781" y="19849"/>
                  </a:lnTo>
                  <a:lnTo>
                    <a:pt x="844" y="19724"/>
                  </a:lnTo>
                  <a:lnTo>
                    <a:pt x="906" y="19599"/>
                  </a:lnTo>
                  <a:lnTo>
                    <a:pt x="1032" y="19536"/>
                  </a:lnTo>
                  <a:lnTo>
                    <a:pt x="4345" y="17630"/>
                  </a:lnTo>
                  <a:lnTo>
                    <a:pt x="4626" y="17442"/>
                  </a:lnTo>
                  <a:lnTo>
                    <a:pt x="4876" y="17223"/>
                  </a:lnTo>
                  <a:lnTo>
                    <a:pt x="5095" y="16973"/>
                  </a:lnTo>
                  <a:lnTo>
                    <a:pt x="5251" y="16692"/>
                  </a:lnTo>
                  <a:lnTo>
                    <a:pt x="5408" y="16411"/>
                  </a:lnTo>
                  <a:lnTo>
                    <a:pt x="5501" y="16098"/>
                  </a:lnTo>
                  <a:lnTo>
                    <a:pt x="5595" y="15754"/>
                  </a:lnTo>
                  <a:lnTo>
                    <a:pt x="5595" y="15442"/>
                  </a:lnTo>
                  <a:lnTo>
                    <a:pt x="5595" y="4377"/>
                  </a:lnTo>
                  <a:lnTo>
                    <a:pt x="5595" y="4127"/>
                  </a:lnTo>
                  <a:lnTo>
                    <a:pt x="5533" y="3908"/>
                  </a:lnTo>
                  <a:lnTo>
                    <a:pt x="5470" y="3689"/>
                  </a:lnTo>
                  <a:lnTo>
                    <a:pt x="5376" y="3470"/>
                  </a:lnTo>
                  <a:lnTo>
                    <a:pt x="5220" y="3283"/>
                  </a:lnTo>
                  <a:lnTo>
                    <a:pt x="5095" y="3095"/>
                  </a:lnTo>
                  <a:lnTo>
                    <a:pt x="4907" y="2939"/>
                  </a:lnTo>
                  <a:lnTo>
                    <a:pt x="4720" y="2814"/>
                  </a:lnTo>
                  <a:lnTo>
                    <a:pt x="4314" y="2564"/>
                  </a:lnTo>
                  <a:lnTo>
                    <a:pt x="4157" y="2532"/>
                  </a:lnTo>
                  <a:lnTo>
                    <a:pt x="4001" y="2532"/>
                  </a:lnTo>
                  <a:lnTo>
                    <a:pt x="3876" y="2595"/>
                  </a:lnTo>
                  <a:lnTo>
                    <a:pt x="3782" y="2720"/>
                  </a:lnTo>
                  <a:lnTo>
                    <a:pt x="3720" y="2876"/>
                  </a:lnTo>
                  <a:lnTo>
                    <a:pt x="3720" y="3001"/>
                  </a:lnTo>
                  <a:lnTo>
                    <a:pt x="3782" y="3158"/>
                  </a:lnTo>
                  <a:lnTo>
                    <a:pt x="3907" y="3251"/>
                  </a:lnTo>
                  <a:lnTo>
                    <a:pt x="4314" y="3501"/>
                  </a:lnTo>
                  <a:lnTo>
                    <a:pt x="4532" y="3658"/>
                  </a:lnTo>
                  <a:lnTo>
                    <a:pt x="4689" y="3845"/>
                  </a:lnTo>
                  <a:lnTo>
                    <a:pt x="4782" y="4095"/>
                  </a:lnTo>
                  <a:lnTo>
                    <a:pt x="4814" y="4377"/>
                  </a:lnTo>
                  <a:lnTo>
                    <a:pt x="4814" y="15442"/>
                  </a:lnTo>
                  <a:lnTo>
                    <a:pt x="4814" y="15661"/>
                  </a:lnTo>
                  <a:lnTo>
                    <a:pt x="4751" y="15879"/>
                  </a:lnTo>
                  <a:lnTo>
                    <a:pt x="4689" y="16098"/>
                  </a:lnTo>
                  <a:lnTo>
                    <a:pt x="4595" y="16317"/>
                  </a:lnTo>
                  <a:lnTo>
                    <a:pt x="4470" y="16504"/>
                  </a:lnTo>
                  <a:lnTo>
                    <a:pt x="4314" y="16661"/>
                  </a:lnTo>
                  <a:lnTo>
                    <a:pt x="4157" y="16817"/>
                  </a:lnTo>
                  <a:lnTo>
                    <a:pt x="3938" y="16942"/>
                  </a:lnTo>
                  <a:lnTo>
                    <a:pt x="656" y="18849"/>
                  </a:lnTo>
                  <a:lnTo>
                    <a:pt x="500" y="18943"/>
                  </a:lnTo>
                  <a:lnTo>
                    <a:pt x="375" y="19068"/>
                  </a:lnTo>
                  <a:lnTo>
                    <a:pt x="250" y="19193"/>
                  </a:lnTo>
                  <a:lnTo>
                    <a:pt x="156" y="19318"/>
                  </a:lnTo>
                  <a:lnTo>
                    <a:pt x="94" y="19474"/>
                  </a:lnTo>
                  <a:lnTo>
                    <a:pt x="31" y="19630"/>
                  </a:lnTo>
                  <a:lnTo>
                    <a:pt x="0" y="19818"/>
                  </a:lnTo>
                  <a:lnTo>
                    <a:pt x="0" y="19974"/>
                  </a:lnTo>
                  <a:lnTo>
                    <a:pt x="0" y="20162"/>
                  </a:lnTo>
                  <a:lnTo>
                    <a:pt x="31" y="20318"/>
                  </a:lnTo>
                  <a:lnTo>
                    <a:pt x="94" y="20474"/>
                  </a:lnTo>
                  <a:lnTo>
                    <a:pt x="156" y="20630"/>
                  </a:lnTo>
                  <a:lnTo>
                    <a:pt x="250" y="20787"/>
                  </a:lnTo>
                  <a:lnTo>
                    <a:pt x="375" y="20912"/>
                  </a:lnTo>
                  <a:lnTo>
                    <a:pt x="500" y="21006"/>
                  </a:lnTo>
                  <a:lnTo>
                    <a:pt x="656" y="21099"/>
                  </a:lnTo>
                  <a:lnTo>
                    <a:pt x="1032" y="21287"/>
                  </a:lnTo>
                  <a:lnTo>
                    <a:pt x="1407" y="21412"/>
                  </a:lnTo>
                  <a:lnTo>
                    <a:pt x="1813" y="21506"/>
                  </a:lnTo>
                  <a:lnTo>
                    <a:pt x="2219" y="21537"/>
                  </a:lnTo>
                  <a:lnTo>
                    <a:pt x="2626" y="21506"/>
                  </a:lnTo>
                  <a:lnTo>
                    <a:pt x="3032" y="21412"/>
                  </a:lnTo>
                  <a:lnTo>
                    <a:pt x="3438" y="21287"/>
                  </a:lnTo>
                  <a:lnTo>
                    <a:pt x="3813" y="21099"/>
                  </a:lnTo>
                  <a:lnTo>
                    <a:pt x="7095" y="19224"/>
                  </a:lnTo>
                  <a:lnTo>
                    <a:pt x="7283" y="19130"/>
                  </a:lnTo>
                  <a:lnTo>
                    <a:pt x="7471" y="19068"/>
                  </a:lnTo>
                  <a:lnTo>
                    <a:pt x="7658" y="19036"/>
                  </a:lnTo>
                  <a:lnTo>
                    <a:pt x="7846" y="19005"/>
                  </a:lnTo>
                  <a:lnTo>
                    <a:pt x="8033" y="19036"/>
                  </a:lnTo>
                  <a:lnTo>
                    <a:pt x="8252" y="19068"/>
                  </a:lnTo>
                  <a:lnTo>
                    <a:pt x="8440" y="19130"/>
                  </a:lnTo>
                  <a:lnTo>
                    <a:pt x="8596" y="19224"/>
                  </a:lnTo>
                  <a:lnTo>
                    <a:pt x="8721" y="19318"/>
                  </a:lnTo>
                  <a:lnTo>
                    <a:pt x="8815" y="19443"/>
                  </a:lnTo>
                  <a:lnTo>
                    <a:pt x="8846" y="19536"/>
                  </a:lnTo>
                  <a:lnTo>
                    <a:pt x="8846" y="19630"/>
                  </a:lnTo>
                  <a:lnTo>
                    <a:pt x="8846" y="19724"/>
                  </a:lnTo>
                  <a:lnTo>
                    <a:pt x="8815" y="19818"/>
                  </a:lnTo>
                  <a:lnTo>
                    <a:pt x="8721" y="19943"/>
                  </a:lnTo>
                  <a:lnTo>
                    <a:pt x="8596" y="20037"/>
                  </a:lnTo>
                  <a:lnTo>
                    <a:pt x="7877" y="20474"/>
                  </a:lnTo>
                  <a:lnTo>
                    <a:pt x="7721" y="20568"/>
                  </a:lnTo>
                  <a:lnTo>
                    <a:pt x="7596" y="20693"/>
                  </a:lnTo>
                  <a:lnTo>
                    <a:pt x="7471" y="20818"/>
                  </a:lnTo>
                  <a:lnTo>
                    <a:pt x="7377" y="20974"/>
                  </a:lnTo>
                  <a:lnTo>
                    <a:pt x="7314" y="21131"/>
                  </a:lnTo>
                  <a:lnTo>
                    <a:pt x="7252" y="21287"/>
                  </a:lnTo>
                  <a:lnTo>
                    <a:pt x="7220" y="21474"/>
                  </a:lnTo>
                  <a:lnTo>
                    <a:pt x="7189" y="21631"/>
                  </a:lnTo>
                  <a:lnTo>
                    <a:pt x="7220" y="21818"/>
                  </a:lnTo>
                  <a:lnTo>
                    <a:pt x="7252" y="22006"/>
                  </a:lnTo>
                  <a:lnTo>
                    <a:pt x="7314" y="22162"/>
                  </a:lnTo>
                  <a:lnTo>
                    <a:pt x="7377" y="22318"/>
                  </a:lnTo>
                  <a:lnTo>
                    <a:pt x="7471" y="22475"/>
                  </a:lnTo>
                  <a:lnTo>
                    <a:pt x="7596" y="22600"/>
                  </a:lnTo>
                  <a:lnTo>
                    <a:pt x="7721" y="22725"/>
                  </a:lnTo>
                  <a:lnTo>
                    <a:pt x="7877" y="22818"/>
                  </a:lnTo>
                  <a:lnTo>
                    <a:pt x="8565" y="23194"/>
                  </a:lnTo>
                  <a:lnTo>
                    <a:pt x="8908" y="23381"/>
                  </a:lnTo>
                  <a:lnTo>
                    <a:pt x="9252" y="23506"/>
                  </a:lnTo>
                  <a:lnTo>
                    <a:pt x="9627" y="23569"/>
                  </a:lnTo>
                  <a:lnTo>
                    <a:pt x="10002" y="23600"/>
                  </a:lnTo>
                  <a:lnTo>
                    <a:pt x="10377" y="23569"/>
                  </a:lnTo>
                  <a:lnTo>
                    <a:pt x="10721" y="23506"/>
                  </a:lnTo>
                  <a:lnTo>
                    <a:pt x="11096" y="23381"/>
                  </a:lnTo>
                  <a:lnTo>
                    <a:pt x="11440" y="23194"/>
                  </a:lnTo>
                  <a:lnTo>
                    <a:pt x="11753" y="22975"/>
                  </a:lnTo>
                  <a:lnTo>
                    <a:pt x="12065" y="22725"/>
                  </a:lnTo>
                  <a:lnTo>
                    <a:pt x="12315" y="22412"/>
                  </a:lnTo>
                  <a:lnTo>
                    <a:pt x="12534" y="22100"/>
                  </a:lnTo>
                  <a:lnTo>
                    <a:pt x="12722" y="21756"/>
                  </a:lnTo>
                  <a:lnTo>
                    <a:pt x="12847" y="21381"/>
                  </a:lnTo>
                  <a:lnTo>
                    <a:pt x="12909" y="20974"/>
                  </a:lnTo>
                  <a:lnTo>
                    <a:pt x="12941" y="20599"/>
                  </a:lnTo>
                  <a:lnTo>
                    <a:pt x="12941" y="1470"/>
                  </a:lnTo>
                  <a:lnTo>
                    <a:pt x="12972" y="1282"/>
                  </a:lnTo>
                  <a:lnTo>
                    <a:pt x="13034" y="1126"/>
                  </a:lnTo>
                  <a:lnTo>
                    <a:pt x="13159" y="1001"/>
                  </a:lnTo>
                  <a:lnTo>
                    <a:pt x="13284" y="876"/>
                  </a:lnTo>
                  <a:lnTo>
                    <a:pt x="13472" y="813"/>
                  </a:lnTo>
                  <a:lnTo>
                    <a:pt x="13628" y="782"/>
                  </a:lnTo>
                  <a:lnTo>
                    <a:pt x="13816" y="813"/>
                  </a:lnTo>
                  <a:lnTo>
                    <a:pt x="13972" y="876"/>
                  </a:lnTo>
                  <a:lnTo>
                    <a:pt x="16785" y="2501"/>
                  </a:lnTo>
                  <a:lnTo>
                    <a:pt x="16942" y="2564"/>
                  </a:lnTo>
                  <a:lnTo>
                    <a:pt x="17098" y="2532"/>
                  </a:lnTo>
                  <a:lnTo>
                    <a:pt x="17223" y="2470"/>
                  </a:lnTo>
                  <a:lnTo>
                    <a:pt x="17317" y="2376"/>
                  </a:lnTo>
                  <a:lnTo>
                    <a:pt x="17379" y="2220"/>
                  </a:lnTo>
                  <a:lnTo>
                    <a:pt x="17348" y="2064"/>
                  </a:lnTo>
                  <a:lnTo>
                    <a:pt x="17285" y="1938"/>
                  </a:lnTo>
                  <a:lnTo>
                    <a:pt x="17192" y="1845"/>
                  </a:lnTo>
                  <a:lnTo>
                    <a:pt x="14378" y="219"/>
                  </a:lnTo>
                  <a:lnTo>
                    <a:pt x="14191" y="126"/>
                  </a:lnTo>
                  <a:lnTo>
                    <a:pt x="14003" y="63"/>
                  </a:lnTo>
                  <a:lnTo>
                    <a:pt x="13816" y="32"/>
                  </a:lnTo>
                  <a:lnTo>
                    <a:pt x="1362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144;p27">
              <a:extLst>
                <a:ext uri="{FF2B5EF4-FFF2-40B4-BE49-F238E27FC236}">
                  <a16:creationId xmlns:a16="http://schemas.microsoft.com/office/drawing/2014/main" id="{B655E4D1-FA29-FB92-3440-68F254ECDDDE}"/>
                </a:ext>
              </a:extLst>
            </p:cNvPr>
            <p:cNvSpPr/>
            <p:nvPr/>
          </p:nvSpPr>
          <p:spPr>
            <a:xfrm>
              <a:off x="7659829" y="1033310"/>
              <a:ext cx="1616307" cy="3583004"/>
            </a:xfrm>
            <a:custGeom>
              <a:avLst/>
              <a:gdLst/>
              <a:ahLst/>
              <a:cxnLst/>
              <a:rect l="l" t="t" r="r" b="b"/>
              <a:pathLst>
                <a:path w="17880" h="39635" extrusionOk="0">
                  <a:moveTo>
                    <a:pt x="4189" y="0"/>
                  </a:moveTo>
                  <a:lnTo>
                    <a:pt x="3908" y="63"/>
                  </a:lnTo>
                  <a:lnTo>
                    <a:pt x="3626" y="156"/>
                  </a:lnTo>
                  <a:lnTo>
                    <a:pt x="3345" y="313"/>
                  </a:lnTo>
                  <a:lnTo>
                    <a:pt x="2970" y="532"/>
                  </a:lnTo>
                  <a:lnTo>
                    <a:pt x="2595" y="782"/>
                  </a:lnTo>
                  <a:lnTo>
                    <a:pt x="2251" y="1063"/>
                  </a:lnTo>
                  <a:lnTo>
                    <a:pt x="1938" y="1375"/>
                  </a:lnTo>
                  <a:lnTo>
                    <a:pt x="1657" y="1688"/>
                  </a:lnTo>
                  <a:lnTo>
                    <a:pt x="1376" y="2032"/>
                  </a:lnTo>
                  <a:lnTo>
                    <a:pt x="1126" y="2376"/>
                  </a:lnTo>
                  <a:lnTo>
                    <a:pt x="907" y="2751"/>
                  </a:lnTo>
                  <a:lnTo>
                    <a:pt x="688" y="3126"/>
                  </a:lnTo>
                  <a:lnTo>
                    <a:pt x="532" y="3501"/>
                  </a:lnTo>
                  <a:lnTo>
                    <a:pt x="376" y="3907"/>
                  </a:lnTo>
                  <a:lnTo>
                    <a:pt x="251" y="4345"/>
                  </a:lnTo>
                  <a:lnTo>
                    <a:pt x="125" y="4751"/>
                  </a:lnTo>
                  <a:lnTo>
                    <a:pt x="63" y="5189"/>
                  </a:lnTo>
                  <a:lnTo>
                    <a:pt x="32" y="5627"/>
                  </a:lnTo>
                  <a:lnTo>
                    <a:pt x="0" y="6064"/>
                  </a:lnTo>
                  <a:lnTo>
                    <a:pt x="0" y="32539"/>
                  </a:lnTo>
                  <a:lnTo>
                    <a:pt x="12253" y="39635"/>
                  </a:lnTo>
                  <a:lnTo>
                    <a:pt x="17880" y="7408"/>
                  </a:lnTo>
                  <a:lnTo>
                    <a:pt x="5627" y="313"/>
                  </a:lnTo>
                  <a:lnTo>
                    <a:pt x="5564" y="281"/>
                  </a:lnTo>
                  <a:lnTo>
                    <a:pt x="5533" y="281"/>
                  </a:lnTo>
                  <a:lnTo>
                    <a:pt x="5283" y="156"/>
                  </a:lnTo>
                  <a:lnTo>
                    <a:pt x="5033" y="63"/>
                  </a:lnTo>
                  <a:lnTo>
                    <a:pt x="4752" y="31"/>
                  </a:lnTo>
                  <a:lnTo>
                    <a:pt x="447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145;p27">
              <a:extLst>
                <a:ext uri="{FF2B5EF4-FFF2-40B4-BE49-F238E27FC236}">
                  <a16:creationId xmlns:a16="http://schemas.microsoft.com/office/drawing/2014/main" id="{EB3731E1-BD02-3917-DB06-DC8A7464380E}"/>
                </a:ext>
              </a:extLst>
            </p:cNvPr>
            <p:cNvSpPr/>
            <p:nvPr/>
          </p:nvSpPr>
          <p:spPr>
            <a:xfrm>
              <a:off x="8767434" y="1674661"/>
              <a:ext cx="607562" cy="2941616"/>
            </a:xfrm>
            <a:custGeom>
              <a:avLst/>
              <a:gdLst/>
              <a:ahLst/>
              <a:cxnLst/>
              <a:rect l="l" t="t" r="r" b="b"/>
              <a:pathLst>
                <a:path w="6721" h="32540" extrusionOk="0">
                  <a:moveTo>
                    <a:pt x="4189" y="1"/>
                  </a:moveTo>
                  <a:lnTo>
                    <a:pt x="3908" y="63"/>
                  </a:lnTo>
                  <a:lnTo>
                    <a:pt x="3626" y="157"/>
                  </a:lnTo>
                  <a:lnTo>
                    <a:pt x="3345" y="313"/>
                  </a:lnTo>
                  <a:lnTo>
                    <a:pt x="2939" y="532"/>
                  </a:lnTo>
                  <a:lnTo>
                    <a:pt x="2595" y="782"/>
                  </a:lnTo>
                  <a:lnTo>
                    <a:pt x="2251" y="1063"/>
                  </a:lnTo>
                  <a:lnTo>
                    <a:pt x="1938" y="1376"/>
                  </a:lnTo>
                  <a:lnTo>
                    <a:pt x="1657" y="1689"/>
                  </a:lnTo>
                  <a:lnTo>
                    <a:pt x="1376" y="2032"/>
                  </a:lnTo>
                  <a:lnTo>
                    <a:pt x="1126" y="2376"/>
                  </a:lnTo>
                  <a:lnTo>
                    <a:pt x="907" y="2751"/>
                  </a:lnTo>
                  <a:lnTo>
                    <a:pt x="688" y="3126"/>
                  </a:lnTo>
                  <a:lnTo>
                    <a:pt x="500" y="3501"/>
                  </a:lnTo>
                  <a:lnTo>
                    <a:pt x="344" y="3908"/>
                  </a:lnTo>
                  <a:lnTo>
                    <a:pt x="219" y="4345"/>
                  </a:lnTo>
                  <a:lnTo>
                    <a:pt x="125" y="4752"/>
                  </a:lnTo>
                  <a:lnTo>
                    <a:pt x="63" y="5189"/>
                  </a:lnTo>
                  <a:lnTo>
                    <a:pt x="0" y="5627"/>
                  </a:lnTo>
                  <a:lnTo>
                    <a:pt x="0" y="6065"/>
                  </a:lnTo>
                  <a:lnTo>
                    <a:pt x="0" y="32540"/>
                  </a:lnTo>
                  <a:lnTo>
                    <a:pt x="6721" y="28664"/>
                  </a:lnTo>
                  <a:lnTo>
                    <a:pt x="6721" y="2251"/>
                  </a:lnTo>
                  <a:lnTo>
                    <a:pt x="6689" y="1939"/>
                  </a:lnTo>
                  <a:lnTo>
                    <a:pt x="6627" y="1626"/>
                  </a:lnTo>
                  <a:lnTo>
                    <a:pt x="6533" y="1345"/>
                  </a:lnTo>
                  <a:lnTo>
                    <a:pt x="6408" y="1095"/>
                  </a:lnTo>
                  <a:lnTo>
                    <a:pt x="6221" y="845"/>
                  </a:lnTo>
                  <a:lnTo>
                    <a:pt x="6033" y="657"/>
                  </a:lnTo>
                  <a:lnTo>
                    <a:pt x="5814" y="469"/>
                  </a:lnTo>
                  <a:lnTo>
                    <a:pt x="5595" y="313"/>
                  </a:lnTo>
                  <a:lnTo>
                    <a:pt x="5345" y="188"/>
                  </a:lnTo>
                  <a:lnTo>
                    <a:pt x="5064" y="94"/>
                  </a:lnTo>
                  <a:lnTo>
                    <a:pt x="4783" y="32"/>
                  </a:lnTo>
                  <a:lnTo>
                    <a:pt x="450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146;p27">
              <a:extLst>
                <a:ext uri="{FF2B5EF4-FFF2-40B4-BE49-F238E27FC236}">
                  <a16:creationId xmlns:a16="http://schemas.microsoft.com/office/drawing/2014/main" id="{D1CD55A0-46C1-E2B7-A232-077EF0842784}"/>
                </a:ext>
              </a:extLst>
            </p:cNvPr>
            <p:cNvSpPr/>
            <p:nvPr/>
          </p:nvSpPr>
          <p:spPr>
            <a:xfrm>
              <a:off x="7744619" y="1640763"/>
              <a:ext cx="957942" cy="1528754"/>
            </a:xfrm>
            <a:custGeom>
              <a:avLst/>
              <a:gdLst/>
              <a:ahLst/>
              <a:cxnLst/>
              <a:rect l="l" t="t" r="r" b="b"/>
              <a:pathLst>
                <a:path w="10597" h="16911" extrusionOk="0">
                  <a:moveTo>
                    <a:pt x="0" y="1"/>
                  </a:moveTo>
                  <a:lnTo>
                    <a:pt x="0" y="10878"/>
                  </a:lnTo>
                  <a:lnTo>
                    <a:pt x="10596" y="16911"/>
                  </a:lnTo>
                  <a:lnTo>
                    <a:pt x="10596" y="6064"/>
                  </a:lnTo>
                  <a:lnTo>
                    <a:pt x="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147;p27">
              <a:extLst>
                <a:ext uri="{FF2B5EF4-FFF2-40B4-BE49-F238E27FC236}">
                  <a16:creationId xmlns:a16="http://schemas.microsoft.com/office/drawing/2014/main" id="{0B6D7AC0-A6C0-81C2-FC54-996E8C182C0D}"/>
                </a:ext>
              </a:extLst>
            </p:cNvPr>
            <p:cNvSpPr/>
            <p:nvPr/>
          </p:nvSpPr>
          <p:spPr>
            <a:xfrm>
              <a:off x="8402963" y="2092828"/>
              <a:ext cx="254379" cy="189388"/>
            </a:xfrm>
            <a:custGeom>
              <a:avLst/>
              <a:gdLst/>
              <a:ahLst/>
              <a:cxnLst/>
              <a:rect l="l" t="t" r="r" b="b"/>
              <a:pathLst>
                <a:path w="2814" h="2095" extrusionOk="0">
                  <a:moveTo>
                    <a:pt x="281" y="1"/>
                  </a:moveTo>
                  <a:lnTo>
                    <a:pt x="156" y="63"/>
                  </a:lnTo>
                  <a:lnTo>
                    <a:pt x="63" y="157"/>
                  </a:lnTo>
                  <a:lnTo>
                    <a:pt x="31" y="220"/>
                  </a:lnTo>
                  <a:lnTo>
                    <a:pt x="0" y="282"/>
                  </a:lnTo>
                  <a:lnTo>
                    <a:pt x="31" y="470"/>
                  </a:lnTo>
                  <a:lnTo>
                    <a:pt x="94" y="626"/>
                  </a:lnTo>
                  <a:lnTo>
                    <a:pt x="219" y="751"/>
                  </a:lnTo>
                  <a:lnTo>
                    <a:pt x="344" y="876"/>
                  </a:lnTo>
                  <a:lnTo>
                    <a:pt x="2407" y="2064"/>
                  </a:lnTo>
                  <a:lnTo>
                    <a:pt x="2501" y="2095"/>
                  </a:lnTo>
                  <a:lnTo>
                    <a:pt x="2563" y="2095"/>
                  </a:lnTo>
                  <a:lnTo>
                    <a:pt x="2688" y="2064"/>
                  </a:lnTo>
                  <a:lnTo>
                    <a:pt x="2782" y="1970"/>
                  </a:lnTo>
                  <a:lnTo>
                    <a:pt x="2813" y="1907"/>
                  </a:lnTo>
                  <a:lnTo>
                    <a:pt x="2813" y="1845"/>
                  </a:lnTo>
                  <a:lnTo>
                    <a:pt x="2813" y="1657"/>
                  </a:lnTo>
                  <a:lnTo>
                    <a:pt x="2720" y="1501"/>
                  </a:lnTo>
                  <a:lnTo>
                    <a:pt x="2626" y="1345"/>
                  </a:lnTo>
                  <a:lnTo>
                    <a:pt x="2469" y="1251"/>
                  </a:lnTo>
                  <a:lnTo>
                    <a:pt x="406" y="63"/>
                  </a:lnTo>
                  <a:lnTo>
                    <a:pt x="344" y="32"/>
                  </a:lnTo>
                  <a:lnTo>
                    <a:pt x="2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148;p27">
              <a:extLst>
                <a:ext uri="{FF2B5EF4-FFF2-40B4-BE49-F238E27FC236}">
                  <a16:creationId xmlns:a16="http://schemas.microsoft.com/office/drawing/2014/main" id="{03D7A7D0-99DE-9D8F-A5E0-C297638F3678}"/>
                </a:ext>
              </a:extLst>
            </p:cNvPr>
            <p:cNvSpPr/>
            <p:nvPr/>
          </p:nvSpPr>
          <p:spPr>
            <a:xfrm>
              <a:off x="7987600" y="2595785"/>
              <a:ext cx="412574" cy="276986"/>
            </a:xfrm>
            <a:custGeom>
              <a:avLst/>
              <a:gdLst/>
              <a:ahLst/>
              <a:cxnLst/>
              <a:rect l="l" t="t" r="r" b="b"/>
              <a:pathLst>
                <a:path w="4564" h="3064" extrusionOk="0">
                  <a:moveTo>
                    <a:pt x="250" y="1"/>
                  </a:moveTo>
                  <a:lnTo>
                    <a:pt x="125" y="32"/>
                  </a:lnTo>
                  <a:lnTo>
                    <a:pt x="32" y="126"/>
                  </a:lnTo>
                  <a:lnTo>
                    <a:pt x="0" y="188"/>
                  </a:lnTo>
                  <a:lnTo>
                    <a:pt x="0" y="251"/>
                  </a:lnTo>
                  <a:lnTo>
                    <a:pt x="0" y="438"/>
                  </a:lnTo>
                  <a:lnTo>
                    <a:pt x="94" y="594"/>
                  </a:lnTo>
                  <a:lnTo>
                    <a:pt x="188" y="751"/>
                  </a:lnTo>
                  <a:lnTo>
                    <a:pt x="344" y="844"/>
                  </a:lnTo>
                  <a:lnTo>
                    <a:pt x="4158" y="3033"/>
                  </a:lnTo>
                  <a:lnTo>
                    <a:pt x="4251" y="3033"/>
                  </a:lnTo>
                  <a:lnTo>
                    <a:pt x="4314" y="3064"/>
                  </a:lnTo>
                  <a:lnTo>
                    <a:pt x="4439" y="3033"/>
                  </a:lnTo>
                  <a:lnTo>
                    <a:pt x="4533" y="2907"/>
                  </a:lnTo>
                  <a:lnTo>
                    <a:pt x="4564" y="2845"/>
                  </a:lnTo>
                  <a:lnTo>
                    <a:pt x="4564" y="2782"/>
                  </a:lnTo>
                  <a:lnTo>
                    <a:pt x="4564" y="2595"/>
                  </a:lnTo>
                  <a:lnTo>
                    <a:pt x="4470" y="2439"/>
                  </a:lnTo>
                  <a:lnTo>
                    <a:pt x="4376" y="2314"/>
                  </a:lnTo>
                  <a:lnTo>
                    <a:pt x="4220" y="2189"/>
                  </a:lnTo>
                  <a:lnTo>
                    <a:pt x="375" y="32"/>
                  </a:lnTo>
                  <a:lnTo>
                    <a:pt x="3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149;p27">
              <a:extLst>
                <a:ext uri="{FF2B5EF4-FFF2-40B4-BE49-F238E27FC236}">
                  <a16:creationId xmlns:a16="http://schemas.microsoft.com/office/drawing/2014/main" id="{AF621A81-63AC-E475-0EEF-3D71CAC01B1E}"/>
                </a:ext>
              </a:extLst>
            </p:cNvPr>
            <p:cNvSpPr/>
            <p:nvPr/>
          </p:nvSpPr>
          <p:spPr>
            <a:xfrm>
              <a:off x="7798314" y="2824664"/>
              <a:ext cx="788357" cy="488883"/>
            </a:xfrm>
            <a:custGeom>
              <a:avLst/>
              <a:gdLst/>
              <a:ahLst/>
              <a:cxnLst/>
              <a:rect l="l" t="t" r="r" b="b"/>
              <a:pathLst>
                <a:path w="8721" h="5408" extrusionOk="0">
                  <a:moveTo>
                    <a:pt x="281" y="0"/>
                  </a:moveTo>
                  <a:lnTo>
                    <a:pt x="156" y="32"/>
                  </a:lnTo>
                  <a:lnTo>
                    <a:pt x="63" y="125"/>
                  </a:lnTo>
                  <a:lnTo>
                    <a:pt x="31" y="188"/>
                  </a:lnTo>
                  <a:lnTo>
                    <a:pt x="0" y="250"/>
                  </a:lnTo>
                  <a:lnTo>
                    <a:pt x="31" y="438"/>
                  </a:lnTo>
                  <a:lnTo>
                    <a:pt x="94" y="594"/>
                  </a:lnTo>
                  <a:lnTo>
                    <a:pt x="219" y="751"/>
                  </a:lnTo>
                  <a:lnTo>
                    <a:pt x="344" y="844"/>
                  </a:lnTo>
                  <a:lnTo>
                    <a:pt x="8346" y="5377"/>
                  </a:lnTo>
                  <a:lnTo>
                    <a:pt x="8408" y="5377"/>
                  </a:lnTo>
                  <a:lnTo>
                    <a:pt x="8471" y="5408"/>
                  </a:lnTo>
                  <a:lnTo>
                    <a:pt x="8596" y="5377"/>
                  </a:lnTo>
                  <a:lnTo>
                    <a:pt x="8690" y="5283"/>
                  </a:lnTo>
                  <a:lnTo>
                    <a:pt x="8721" y="5189"/>
                  </a:lnTo>
                  <a:lnTo>
                    <a:pt x="8721" y="5127"/>
                  </a:lnTo>
                  <a:lnTo>
                    <a:pt x="8721" y="4939"/>
                  </a:lnTo>
                  <a:lnTo>
                    <a:pt x="8658" y="4783"/>
                  </a:lnTo>
                  <a:lnTo>
                    <a:pt x="8533" y="4658"/>
                  </a:lnTo>
                  <a:lnTo>
                    <a:pt x="8408" y="4533"/>
                  </a:lnTo>
                  <a:lnTo>
                    <a:pt x="406" y="32"/>
                  </a:lnTo>
                  <a:lnTo>
                    <a:pt x="3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150;p27">
              <a:extLst>
                <a:ext uri="{FF2B5EF4-FFF2-40B4-BE49-F238E27FC236}">
                  <a16:creationId xmlns:a16="http://schemas.microsoft.com/office/drawing/2014/main" id="{1D207C92-C678-7472-8B94-8C6775EA1E30}"/>
                </a:ext>
              </a:extLst>
            </p:cNvPr>
            <p:cNvSpPr/>
            <p:nvPr/>
          </p:nvSpPr>
          <p:spPr>
            <a:xfrm>
              <a:off x="8018696" y="2217211"/>
              <a:ext cx="350471" cy="257188"/>
            </a:xfrm>
            <a:custGeom>
              <a:avLst/>
              <a:gdLst/>
              <a:ahLst/>
              <a:cxnLst/>
              <a:rect l="l" t="t" r="r" b="b"/>
              <a:pathLst>
                <a:path w="3877" h="2845" extrusionOk="0">
                  <a:moveTo>
                    <a:pt x="3876" y="0"/>
                  </a:moveTo>
                  <a:lnTo>
                    <a:pt x="813" y="781"/>
                  </a:lnTo>
                  <a:lnTo>
                    <a:pt x="1719" y="1282"/>
                  </a:lnTo>
                  <a:lnTo>
                    <a:pt x="0" y="2844"/>
                  </a:lnTo>
                  <a:lnTo>
                    <a:pt x="3032" y="2063"/>
                  </a:lnTo>
                  <a:lnTo>
                    <a:pt x="2157" y="1532"/>
                  </a:lnTo>
                  <a:lnTo>
                    <a:pt x="3876"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151;p27">
              <a:extLst>
                <a:ext uri="{FF2B5EF4-FFF2-40B4-BE49-F238E27FC236}">
                  <a16:creationId xmlns:a16="http://schemas.microsoft.com/office/drawing/2014/main" id="{DF735E03-0357-1B1B-C3E9-08A4753CDB8B}"/>
                </a:ext>
              </a:extLst>
            </p:cNvPr>
            <p:cNvSpPr/>
            <p:nvPr/>
          </p:nvSpPr>
          <p:spPr>
            <a:xfrm>
              <a:off x="7809613" y="1753757"/>
              <a:ext cx="96093" cy="158381"/>
            </a:xfrm>
            <a:custGeom>
              <a:avLst/>
              <a:gdLst/>
              <a:ahLst/>
              <a:cxnLst/>
              <a:rect l="l" t="t" r="r" b="b"/>
              <a:pathLst>
                <a:path w="1063" h="1752" extrusionOk="0">
                  <a:moveTo>
                    <a:pt x="94" y="1"/>
                  </a:moveTo>
                  <a:lnTo>
                    <a:pt x="31" y="63"/>
                  </a:lnTo>
                  <a:lnTo>
                    <a:pt x="0" y="157"/>
                  </a:lnTo>
                  <a:lnTo>
                    <a:pt x="0" y="939"/>
                  </a:lnTo>
                  <a:lnTo>
                    <a:pt x="31" y="1095"/>
                  </a:lnTo>
                  <a:lnTo>
                    <a:pt x="94" y="1220"/>
                  </a:lnTo>
                  <a:lnTo>
                    <a:pt x="156" y="1314"/>
                  </a:lnTo>
                  <a:lnTo>
                    <a:pt x="281" y="1407"/>
                  </a:lnTo>
                  <a:lnTo>
                    <a:pt x="813" y="1720"/>
                  </a:lnTo>
                  <a:lnTo>
                    <a:pt x="907" y="1751"/>
                  </a:lnTo>
                  <a:lnTo>
                    <a:pt x="969" y="1720"/>
                  </a:lnTo>
                  <a:lnTo>
                    <a:pt x="1032" y="1657"/>
                  </a:lnTo>
                  <a:lnTo>
                    <a:pt x="1063" y="1595"/>
                  </a:lnTo>
                  <a:lnTo>
                    <a:pt x="1063" y="782"/>
                  </a:lnTo>
                  <a:lnTo>
                    <a:pt x="1032" y="657"/>
                  </a:lnTo>
                  <a:lnTo>
                    <a:pt x="969" y="501"/>
                  </a:lnTo>
                  <a:lnTo>
                    <a:pt x="907" y="407"/>
                  </a:lnTo>
                  <a:lnTo>
                    <a:pt x="782" y="313"/>
                  </a:lnTo>
                  <a:lnTo>
                    <a:pt x="2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152;p27">
              <a:extLst>
                <a:ext uri="{FF2B5EF4-FFF2-40B4-BE49-F238E27FC236}">
                  <a16:creationId xmlns:a16="http://schemas.microsoft.com/office/drawing/2014/main" id="{479AF94D-EF4A-6F30-54BD-233B967C135A}"/>
                </a:ext>
              </a:extLst>
            </p:cNvPr>
            <p:cNvSpPr/>
            <p:nvPr/>
          </p:nvSpPr>
          <p:spPr>
            <a:xfrm>
              <a:off x="7809613" y="1934637"/>
              <a:ext cx="96093" cy="158290"/>
            </a:xfrm>
            <a:custGeom>
              <a:avLst/>
              <a:gdLst/>
              <a:ahLst/>
              <a:cxnLst/>
              <a:rect l="l" t="t" r="r" b="b"/>
              <a:pathLst>
                <a:path w="1063" h="1751" extrusionOk="0">
                  <a:moveTo>
                    <a:pt x="156" y="0"/>
                  </a:moveTo>
                  <a:lnTo>
                    <a:pt x="94" y="32"/>
                  </a:lnTo>
                  <a:lnTo>
                    <a:pt x="31" y="94"/>
                  </a:lnTo>
                  <a:lnTo>
                    <a:pt x="0" y="157"/>
                  </a:lnTo>
                  <a:lnTo>
                    <a:pt x="0" y="969"/>
                  </a:lnTo>
                  <a:lnTo>
                    <a:pt x="31" y="1126"/>
                  </a:lnTo>
                  <a:lnTo>
                    <a:pt x="94" y="1251"/>
                  </a:lnTo>
                  <a:lnTo>
                    <a:pt x="156" y="1344"/>
                  </a:lnTo>
                  <a:lnTo>
                    <a:pt x="281" y="1438"/>
                  </a:lnTo>
                  <a:lnTo>
                    <a:pt x="813" y="1751"/>
                  </a:lnTo>
                  <a:lnTo>
                    <a:pt x="969" y="1751"/>
                  </a:lnTo>
                  <a:lnTo>
                    <a:pt x="1032" y="1688"/>
                  </a:lnTo>
                  <a:lnTo>
                    <a:pt x="1063" y="1594"/>
                  </a:lnTo>
                  <a:lnTo>
                    <a:pt x="1063" y="813"/>
                  </a:lnTo>
                  <a:lnTo>
                    <a:pt x="1032" y="657"/>
                  </a:lnTo>
                  <a:lnTo>
                    <a:pt x="969" y="532"/>
                  </a:lnTo>
                  <a:lnTo>
                    <a:pt x="907" y="438"/>
                  </a:lnTo>
                  <a:lnTo>
                    <a:pt x="782" y="344"/>
                  </a:lnTo>
                  <a:lnTo>
                    <a:pt x="250" y="32"/>
                  </a:lnTo>
                  <a:lnTo>
                    <a:pt x="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spTree>
    <p:extLst>
      <p:ext uri="{BB962C8B-B14F-4D97-AF65-F5344CB8AC3E}">
        <p14:creationId xmlns:p14="http://schemas.microsoft.com/office/powerpoint/2010/main" val="3787434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couple of cars next to each other&#10;&#10;AI-generated content may be incorrect.">
            <a:extLst>
              <a:ext uri="{FF2B5EF4-FFF2-40B4-BE49-F238E27FC236}">
                <a16:creationId xmlns:a16="http://schemas.microsoft.com/office/drawing/2014/main" id="{62B539B5-0B8A-5049-2CB1-4DCFFADD811A}"/>
              </a:ext>
            </a:extLst>
          </p:cNvPr>
          <p:cNvPicPr>
            <a:picLocks noChangeAspect="1"/>
          </p:cNvPicPr>
          <p:nvPr/>
        </p:nvPicPr>
        <p:blipFill>
          <a:blip r:embed="rId3"/>
          <a:stretch>
            <a:fillRect/>
          </a:stretch>
        </p:blipFill>
        <p:spPr>
          <a:xfrm>
            <a:off x="0" y="0"/>
            <a:ext cx="9144000" cy="6096000"/>
          </a:xfrm>
          <a:prstGeom prst="rect">
            <a:avLst/>
          </a:prstGeom>
        </p:spPr>
      </p:pic>
      <p:sp>
        <p:nvSpPr>
          <p:cNvPr id="4" name="Text Placeholder 3">
            <a:extLst>
              <a:ext uri="{FF2B5EF4-FFF2-40B4-BE49-F238E27FC236}">
                <a16:creationId xmlns:a16="http://schemas.microsoft.com/office/drawing/2014/main" id="{FDD17554-75C0-6987-3164-EC40C12AA7AF}"/>
              </a:ext>
            </a:extLst>
          </p:cNvPr>
          <p:cNvSpPr>
            <a:spLocks noGrp="1"/>
          </p:cNvSpPr>
          <p:nvPr>
            <p:ph type="body" idx="1"/>
          </p:nvPr>
        </p:nvSpPr>
        <p:spPr>
          <a:xfrm>
            <a:off x="319515" y="1766277"/>
            <a:ext cx="8300854" cy="1125414"/>
          </a:xfrm>
          <a:solidFill>
            <a:srgbClr val="FFFFFF">
              <a:alpha val="69804"/>
            </a:srgbClr>
          </a:solidFill>
          <a:ln>
            <a:solidFill>
              <a:schemeClr val="bg1"/>
            </a:solidFill>
          </a:ln>
        </p:spPr>
        <p:txBody>
          <a:bodyPr/>
          <a:lstStyle/>
          <a:p>
            <a:pPr marL="114300" indent="0">
              <a:buNone/>
            </a:pPr>
            <a:r>
              <a:rPr lang="en-US" sz="2400" b="0" i="0" noProof="0" dirty="0">
                <a:solidFill>
                  <a:schemeClr val="tx1"/>
                </a:solidFill>
                <a:effectLst/>
                <a:latin typeface="Fira Sans" panose="020B0503050000020004" pitchFamily="34" charset="0"/>
              </a:rPr>
              <a:t>Research question: </a:t>
            </a:r>
            <a:r>
              <a:rPr lang="en-US" sz="2400" b="1" i="0" noProof="0" dirty="0">
                <a:solidFill>
                  <a:schemeClr val="tx1"/>
                </a:solidFill>
                <a:effectLst/>
                <a:latin typeface="Fira Sans" panose="020B0503050000020004" pitchFamily="34" charset="0"/>
              </a:rPr>
              <a:t>Is Germany prepared for the shift towards electric vehicles?</a:t>
            </a:r>
            <a:endParaRPr lang="en-US" sz="2400" noProof="0" dirty="0">
              <a:solidFill>
                <a:schemeClr val="tx1"/>
              </a:solidFill>
              <a:latin typeface="Fira Sans" panose="020B0503050000020004" pitchFamily="34" charset="0"/>
            </a:endParaRPr>
          </a:p>
        </p:txBody>
      </p:sp>
    </p:spTree>
    <p:extLst>
      <p:ext uri="{BB962C8B-B14F-4D97-AF65-F5344CB8AC3E}">
        <p14:creationId xmlns:p14="http://schemas.microsoft.com/office/powerpoint/2010/main" val="18028019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Google Shape;102;p27">
            <a:extLst>
              <a:ext uri="{FF2B5EF4-FFF2-40B4-BE49-F238E27FC236}">
                <a16:creationId xmlns:a16="http://schemas.microsoft.com/office/drawing/2014/main" id="{56F6AD92-15B2-D4C2-DE0F-45CBA6B39A1B}"/>
              </a:ext>
            </a:extLst>
          </p:cNvPr>
          <p:cNvSpPr txBox="1">
            <a:spLocks/>
          </p:cNvSpPr>
          <p:nvPr/>
        </p:nvSpPr>
        <p:spPr>
          <a:xfrm>
            <a:off x="457200" y="4743587"/>
            <a:ext cx="4707164" cy="399913"/>
          </a:xfrm>
          <a:prstGeom prst="rect">
            <a:avLst/>
          </a:prstGeom>
          <a:noFill/>
          <a:ln>
            <a:noFill/>
          </a:ln>
        </p:spPr>
        <p:txBody>
          <a:bodyPr spcFirstLastPara="1" wrap="square" lIns="182875" tIns="182875" rIns="182875" bIns="18287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Roboto"/>
              <a:buNone/>
              <a:defRPr sz="1800" b="0" i="0" u="none" strike="noStrike" cap="none">
                <a:solidFill>
                  <a:srgbClr val="000000"/>
                </a:solidFill>
                <a:latin typeface="Roboto"/>
                <a:ea typeface="Roboto"/>
                <a:cs typeface="Roboto"/>
                <a:sym typeface="Roboto"/>
              </a:defRPr>
            </a:lvl1pPr>
            <a:lvl2pPr marL="914400" marR="0" lvl="1"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2pPr>
            <a:lvl3pPr marL="1371600" marR="0" lvl="2"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3pPr>
            <a:lvl4pPr marL="1828800" marR="0" lvl="3"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4pPr>
            <a:lvl5pPr marL="2286000" marR="0" lvl="4"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5pPr>
            <a:lvl6pPr marL="2743200" marR="0" lvl="5"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6pPr>
            <a:lvl7pPr marL="3200400" marR="0" lvl="6"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7pPr>
            <a:lvl8pPr marL="3657600" marR="0" lvl="7" indent="-317500" algn="l" rtl="0">
              <a:lnSpc>
                <a:spcPct val="115000"/>
              </a:lnSpc>
              <a:spcBef>
                <a:spcPts val="1600"/>
              </a:spcBef>
              <a:spcAft>
                <a:spcPts val="0"/>
              </a:spcAft>
              <a:buClr>
                <a:srgbClr val="000000"/>
              </a:buClr>
              <a:buSzPts val="1400"/>
              <a:buFont typeface="Roboto"/>
              <a:buNone/>
              <a:defRPr sz="1400" b="0" i="0" u="none" strike="noStrike" cap="none">
                <a:solidFill>
                  <a:srgbClr val="000000"/>
                </a:solidFill>
                <a:latin typeface="Roboto"/>
                <a:ea typeface="Roboto"/>
                <a:cs typeface="Roboto"/>
                <a:sym typeface="Roboto"/>
              </a:defRPr>
            </a:lvl8pPr>
            <a:lvl9pPr marL="4114800" marR="0" lvl="8" indent="-317500" algn="l" rtl="0">
              <a:lnSpc>
                <a:spcPct val="115000"/>
              </a:lnSpc>
              <a:spcBef>
                <a:spcPts val="1600"/>
              </a:spcBef>
              <a:spcAft>
                <a:spcPts val="1600"/>
              </a:spcAft>
              <a:buClr>
                <a:srgbClr val="000000"/>
              </a:buClr>
              <a:buSzPts val="1400"/>
              <a:buFont typeface="Roboto"/>
              <a:buNone/>
              <a:defRPr sz="1400" b="0" i="0" u="none" strike="noStrike" cap="none">
                <a:solidFill>
                  <a:srgbClr val="000000"/>
                </a:solidFill>
                <a:latin typeface="Roboto"/>
                <a:ea typeface="Roboto"/>
                <a:cs typeface="Roboto"/>
                <a:sym typeface="Roboto"/>
              </a:defRPr>
            </a:lvl9pPr>
          </a:lstStyle>
          <a:p>
            <a:pPr marL="0" indent="0">
              <a:spcAft>
                <a:spcPts val="1600"/>
              </a:spcAft>
            </a:pPr>
            <a:r>
              <a:rPr lang="en-US" sz="1400" noProof="0" dirty="0">
                <a:latin typeface="Fira Sans" panose="020B0503050000020004" pitchFamily="34" charset="0"/>
              </a:rPr>
              <a:t>Adeline Silva Schäfer, April 2025</a:t>
            </a:r>
          </a:p>
        </p:txBody>
      </p:sp>
      <p:grpSp>
        <p:nvGrpSpPr>
          <p:cNvPr id="55" name="Google Shape;1483;p39">
            <a:extLst>
              <a:ext uri="{FF2B5EF4-FFF2-40B4-BE49-F238E27FC236}">
                <a16:creationId xmlns:a16="http://schemas.microsoft.com/office/drawing/2014/main" id="{AC931830-C98F-06F8-1429-1F3D4EAA0183}"/>
              </a:ext>
            </a:extLst>
          </p:cNvPr>
          <p:cNvGrpSpPr/>
          <p:nvPr/>
        </p:nvGrpSpPr>
        <p:grpSpPr>
          <a:xfrm>
            <a:off x="4905401" y="2367371"/>
            <a:ext cx="3742020" cy="2376216"/>
            <a:chOff x="457200" y="1586323"/>
            <a:chExt cx="3742020" cy="2376216"/>
          </a:xfrm>
        </p:grpSpPr>
        <p:sp>
          <p:nvSpPr>
            <p:cNvPr id="56" name="Google Shape;1484;p39">
              <a:extLst>
                <a:ext uri="{FF2B5EF4-FFF2-40B4-BE49-F238E27FC236}">
                  <a16:creationId xmlns:a16="http://schemas.microsoft.com/office/drawing/2014/main" id="{107C261D-788D-DFB5-3965-5C51F368CD20}"/>
                </a:ext>
              </a:extLst>
            </p:cNvPr>
            <p:cNvSpPr/>
            <p:nvPr/>
          </p:nvSpPr>
          <p:spPr>
            <a:xfrm>
              <a:off x="2409047" y="3121851"/>
              <a:ext cx="662935" cy="374729"/>
            </a:xfrm>
            <a:custGeom>
              <a:avLst/>
              <a:gdLst/>
              <a:ahLst/>
              <a:cxnLst/>
              <a:rect l="l" t="t" r="r" b="b"/>
              <a:pathLst>
                <a:path w="12941" h="7315" extrusionOk="0">
                  <a:moveTo>
                    <a:pt x="5157" y="0"/>
                  </a:moveTo>
                  <a:lnTo>
                    <a:pt x="5032" y="31"/>
                  </a:lnTo>
                  <a:lnTo>
                    <a:pt x="656" y="2563"/>
                  </a:lnTo>
                  <a:lnTo>
                    <a:pt x="500" y="2657"/>
                  </a:lnTo>
                  <a:lnTo>
                    <a:pt x="375" y="2782"/>
                  </a:lnTo>
                  <a:lnTo>
                    <a:pt x="250" y="2907"/>
                  </a:lnTo>
                  <a:lnTo>
                    <a:pt x="156" y="3032"/>
                  </a:lnTo>
                  <a:lnTo>
                    <a:pt x="94" y="3188"/>
                  </a:lnTo>
                  <a:lnTo>
                    <a:pt x="31" y="3345"/>
                  </a:lnTo>
                  <a:lnTo>
                    <a:pt x="0" y="3532"/>
                  </a:lnTo>
                  <a:lnTo>
                    <a:pt x="0" y="3688"/>
                  </a:lnTo>
                  <a:lnTo>
                    <a:pt x="0" y="3876"/>
                  </a:lnTo>
                  <a:lnTo>
                    <a:pt x="31" y="4032"/>
                  </a:lnTo>
                  <a:lnTo>
                    <a:pt x="94" y="4189"/>
                  </a:lnTo>
                  <a:lnTo>
                    <a:pt x="156" y="4345"/>
                  </a:lnTo>
                  <a:lnTo>
                    <a:pt x="250" y="4501"/>
                  </a:lnTo>
                  <a:lnTo>
                    <a:pt x="375" y="4626"/>
                  </a:lnTo>
                  <a:lnTo>
                    <a:pt x="500" y="4720"/>
                  </a:lnTo>
                  <a:lnTo>
                    <a:pt x="656" y="4814"/>
                  </a:lnTo>
                  <a:lnTo>
                    <a:pt x="1032" y="5001"/>
                  </a:lnTo>
                  <a:lnTo>
                    <a:pt x="1407" y="5157"/>
                  </a:lnTo>
                  <a:lnTo>
                    <a:pt x="1813" y="5220"/>
                  </a:lnTo>
                  <a:lnTo>
                    <a:pt x="2219" y="5251"/>
                  </a:lnTo>
                  <a:lnTo>
                    <a:pt x="2626" y="5220"/>
                  </a:lnTo>
                  <a:lnTo>
                    <a:pt x="3032" y="5157"/>
                  </a:lnTo>
                  <a:lnTo>
                    <a:pt x="3438" y="5001"/>
                  </a:lnTo>
                  <a:lnTo>
                    <a:pt x="3813" y="4814"/>
                  </a:lnTo>
                  <a:lnTo>
                    <a:pt x="7095" y="2938"/>
                  </a:lnTo>
                  <a:lnTo>
                    <a:pt x="7283" y="2844"/>
                  </a:lnTo>
                  <a:lnTo>
                    <a:pt x="7471" y="2782"/>
                  </a:lnTo>
                  <a:lnTo>
                    <a:pt x="7658" y="2751"/>
                  </a:lnTo>
                  <a:lnTo>
                    <a:pt x="7846" y="2719"/>
                  </a:lnTo>
                  <a:lnTo>
                    <a:pt x="8033" y="2751"/>
                  </a:lnTo>
                  <a:lnTo>
                    <a:pt x="8252" y="2782"/>
                  </a:lnTo>
                  <a:lnTo>
                    <a:pt x="8440" y="2844"/>
                  </a:lnTo>
                  <a:lnTo>
                    <a:pt x="8596" y="2938"/>
                  </a:lnTo>
                  <a:lnTo>
                    <a:pt x="8721" y="3032"/>
                  </a:lnTo>
                  <a:lnTo>
                    <a:pt x="8815" y="3157"/>
                  </a:lnTo>
                  <a:lnTo>
                    <a:pt x="8846" y="3251"/>
                  </a:lnTo>
                  <a:lnTo>
                    <a:pt x="8846" y="3345"/>
                  </a:lnTo>
                  <a:lnTo>
                    <a:pt x="8846" y="3438"/>
                  </a:lnTo>
                  <a:lnTo>
                    <a:pt x="8815" y="3532"/>
                  </a:lnTo>
                  <a:lnTo>
                    <a:pt x="8721" y="3657"/>
                  </a:lnTo>
                  <a:lnTo>
                    <a:pt x="8596" y="3751"/>
                  </a:lnTo>
                  <a:lnTo>
                    <a:pt x="7877" y="4189"/>
                  </a:lnTo>
                  <a:lnTo>
                    <a:pt x="7721" y="4282"/>
                  </a:lnTo>
                  <a:lnTo>
                    <a:pt x="7596" y="4407"/>
                  </a:lnTo>
                  <a:lnTo>
                    <a:pt x="7471" y="4532"/>
                  </a:lnTo>
                  <a:lnTo>
                    <a:pt x="7377" y="4689"/>
                  </a:lnTo>
                  <a:lnTo>
                    <a:pt x="7314" y="4845"/>
                  </a:lnTo>
                  <a:lnTo>
                    <a:pt x="7252" y="5001"/>
                  </a:lnTo>
                  <a:lnTo>
                    <a:pt x="7220" y="5189"/>
                  </a:lnTo>
                  <a:lnTo>
                    <a:pt x="7189" y="5345"/>
                  </a:lnTo>
                  <a:lnTo>
                    <a:pt x="7220" y="5533"/>
                  </a:lnTo>
                  <a:lnTo>
                    <a:pt x="7252" y="5720"/>
                  </a:lnTo>
                  <a:lnTo>
                    <a:pt x="7314" y="5876"/>
                  </a:lnTo>
                  <a:lnTo>
                    <a:pt x="7377" y="6033"/>
                  </a:lnTo>
                  <a:lnTo>
                    <a:pt x="7471" y="6189"/>
                  </a:lnTo>
                  <a:lnTo>
                    <a:pt x="7596" y="6314"/>
                  </a:lnTo>
                  <a:lnTo>
                    <a:pt x="7721" y="6439"/>
                  </a:lnTo>
                  <a:lnTo>
                    <a:pt x="7877" y="6533"/>
                  </a:lnTo>
                  <a:lnTo>
                    <a:pt x="8565" y="6908"/>
                  </a:lnTo>
                  <a:lnTo>
                    <a:pt x="8908" y="7095"/>
                  </a:lnTo>
                  <a:lnTo>
                    <a:pt x="9252" y="7220"/>
                  </a:lnTo>
                  <a:lnTo>
                    <a:pt x="9627" y="7283"/>
                  </a:lnTo>
                  <a:lnTo>
                    <a:pt x="10002" y="7314"/>
                  </a:lnTo>
                  <a:lnTo>
                    <a:pt x="10377" y="7283"/>
                  </a:lnTo>
                  <a:lnTo>
                    <a:pt x="10721" y="7220"/>
                  </a:lnTo>
                  <a:lnTo>
                    <a:pt x="11096" y="7095"/>
                  </a:lnTo>
                  <a:lnTo>
                    <a:pt x="11440" y="6908"/>
                  </a:lnTo>
                  <a:lnTo>
                    <a:pt x="12753" y="6158"/>
                  </a:lnTo>
                  <a:lnTo>
                    <a:pt x="12878" y="6064"/>
                  </a:lnTo>
                  <a:lnTo>
                    <a:pt x="12941" y="5939"/>
                  </a:lnTo>
                  <a:lnTo>
                    <a:pt x="12941" y="5783"/>
                  </a:lnTo>
                  <a:lnTo>
                    <a:pt x="12909" y="5626"/>
                  </a:lnTo>
                  <a:lnTo>
                    <a:pt x="12784" y="5501"/>
                  </a:lnTo>
                  <a:lnTo>
                    <a:pt x="12659" y="5439"/>
                  </a:lnTo>
                  <a:lnTo>
                    <a:pt x="12503" y="5439"/>
                  </a:lnTo>
                  <a:lnTo>
                    <a:pt x="12378" y="5501"/>
                  </a:lnTo>
                  <a:lnTo>
                    <a:pt x="11034" y="6252"/>
                  </a:lnTo>
                  <a:lnTo>
                    <a:pt x="10784" y="6377"/>
                  </a:lnTo>
                  <a:lnTo>
                    <a:pt x="10534" y="6470"/>
                  </a:lnTo>
                  <a:lnTo>
                    <a:pt x="10284" y="6502"/>
                  </a:lnTo>
                  <a:lnTo>
                    <a:pt x="10002" y="6533"/>
                  </a:lnTo>
                  <a:lnTo>
                    <a:pt x="9721" y="6502"/>
                  </a:lnTo>
                  <a:lnTo>
                    <a:pt x="9471" y="6470"/>
                  </a:lnTo>
                  <a:lnTo>
                    <a:pt x="9190" y="6377"/>
                  </a:lnTo>
                  <a:lnTo>
                    <a:pt x="8940" y="6252"/>
                  </a:lnTo>
                  <a:lnTo>
                    <a:pt x="8252" y="5845"/>
                  </a:lnTo>
                  <a:lnTo>
                    <a:pt x="8158" y="5751"/>
                  </a:lnTo>
                  <a:lnTo>
                    <a:pt x="8064" y="5658"/>
                  </a:lnTo>
                  <a:lnTo>
                    <a:pt x="8002" y="5501"/>
                  </a:lnTo>
                  <a:lnTo>
                    <a:pt x="7971" y="5345"/>
                  </a:lnTo>
                  <a:lnTo>
                    <a:pt x="8002" y="5220"/>
                  </a:lnTo>
                  <a:lnTo>
                    <a:pt x="8064" y="5064"/>
                  </a:lnTo>
                  <a:lnTo>
                    <a:pt x="8158" y="4939"/>
                  </a:lnTo>
                  <a:lnTo>
                    <a:pt x="8252" y="4845"/>
                  </a:lnTo>
                  <a:lnTo>
                    <a:pt x="9002" y="4439"/>
                  </a:lnTo>
                  <a:lnTo>
                    <a:pt x="9127" y="4345"/>
                  </a:lnTo>
                  <a:lnTo>
                    <a:pt x="9252" y="4220"/>
                  </a:lnTo>
                  <a:lnTo>
                    <a:pt x="9377" y="4126"/>
                  </a:lnTo>
                  <a:lnTo>
                    <a:pt x="9471" y="3970"/>
                  </a:lnTo>
                  <a:lnTo>
                    <a:pt x="9534" y="3845"/>
                  </a:lnTo>
                  <a:lnTo>
                    <a:pt x="9565" y="3688"/>
                  </a:lnTo>
                  <a:lnTo>
                    <a:pt x="9627" y="3501"/>
                  </a:lnTo>
                  <a:lnTo>
                    <a:pt x="9627" y="3345"/>
                  </a:lnTo>
                  <a:lnTo>
                    <a:pt x="9627" y="3188"/>
                  </a:lnTo>
                  <a:lnTo>
                    <a:pt x="9565" y="3032"/>
                  </a:lnTo>
                  <a:lnTo>
                    <a:pt x="9534" y="2876"/>
                  </a:lnTo>
                  <a:lnTo>
                    <a:pt x="9471" y="2719"/>
                  </a:lnTo>
                  <a:lnTo>
                    <a:pt x="9377" y="2594"/>
                  </a:lnTo>
                  <a:lnTo>
                    <a:pt x="9252" y="2469"/>
                  </a:lnTo>
                  <a:lnTo>
                    <a:pt x="9127" y="2344"/>
                  </a:lnTo>
                  <a:lnTo>
                    <a:pt x="9002" y="2251"/>
                  </a:lnTo>
                  <a:lnTo>
                    <a:pt x="8721" y="2126"/>
                  </a:lnTo>
                  <a:lnTo>
                    <a:pt x="8440" y="2032"/>
                  </a:lnTo>
                  <a:lnTo>
                    <a:pt x="8158" y="1969"/>
                  </a:lnTo>
                  <a:lnTo>
                    <a:pt x="7846" y="1938"/>
                  </a:lnTo>
                  <a:lnTo>
                    <a:pt x="7564" y="1969"/>
                  </a:lnTo>
                  <a:lnTo>
                    <a:pt x="7252" y="2032"/>
                  </a:lnTo>
                  <a:lnTo>
                    <a:pt x="6970" y="2126"/>
                  </a:lnTo>
                  <a:lnTo>
                    <a:pt x="6689" y="2251"/>
                  </a:lnTo>
                  <a:lnTo>
                    <a:pt x="3407" y="4157"/>
                  </a:lnTo>
                  <a:lnTo>
                    <a:pt x="3126" y="4282"/>
                  </a:lnTo>
                  <a:lnTo>
                    <a:pt x="2844" y="4376"/>
                  </a:lnTo>
                  <a:lnTo>
                    <a:pt x="2532" y="4439"/>
                  </a:lnTo>
                  <a:lnTo>
                    <a:pt x="2219" y="4470"/>
                  </a:lnTo>
                  <a:lnTo>
                    <a:pt x="1907" y="4439"/>
                  </a:lnTo>
                  <a:lnTo>
                    <a:pt x="1625" y="4376"/>
                  </a:lnTo>
                  <a:lnTo>
                    <a:pt x="1313" y="4282"/>
                  </a:lnTo>
                  <a:lnTo>
                    <a:pt x="1032" y="4157"/>
                  </a:lnTo>
                  <a:lnTo>
                    <a:pt x="906" y="4063"/>
                  </a:lnTo>
                  <a:lnTo>
                    <a:pt x="844" y="3970"/>
                  </a:lnTo>
                  <a:lnTo>
                    <a:pt x="781" y="3845"/>
                  </a:lnTo>
                  <a:lnTo>
                    <a:pt x="781" y="3688"/>
                  </a:lnTo>
                  <a:lnTo>
                    <a:pt x="781" y="3563"/>
                  </a:lnTo>
                  <a:lnTo>
                    <a:pt x="844" y="3438"/>
                  </a:lnTo>
                  <a:lnTo>
                    <a:pt x="906" y="3313"/>
                  </a:lnTo>
                  <a:lnTo>
                    <a:pt x="1032" y="3251"/>
                  </a:lnTo>
                  <a:lnTo>
                    <a:pt x="5408" y="719"/>
                  </a:lnTo>
                  <a:lnTo>
                    <a:pt x="5533" y="625"/>
                  </a:lnTo>
                  <a:lnTo>
                    <a:pt x="5595" y="469"/>
                  </a:lnTo>
                  <a:lnTo>
                    <a:pt x="5595" y="344"/>
                  </a:lnTo>
                  <a:lnTo>
                    <a:pt x="5564" y="188"/>
                  </a:lnTo>
                  <a:lnTo>
                    <a:pt x="5439" y="63"/>
                  </a:lnTo>
                  <a:lnTo>
                    <a:pt x="5314"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1485;p39">
              <a:extLst>
                <a:ext uri="{FF2B5EF4-FFF2-40B4-BE49-F238E27FC236}">
                  <a16:creationId xmlns:a16="http://schemas.microsoft.com/office/drawing/2014/main" id="{D868FBDB-BC6C-BE14-E573-EF3793128ACC}"/>
                </a:ext>
              </a:extLst>
            </p:cNvPr>
            <p:cNvSpPr/>
            <p:nvPr/>
          </p:nvSpPr>
          <p:spPr>
            <a:xfrm>
              <a:off x="457200" y="2330830"/>
              <a:ext cx="2465938" cy="1453990"/>
            </a:xfrm>
            <a:custGeom>
              <a:avLst/>
              <a:gdLst/>
              <a:ahLst/>
              <a:cxnLst/>
              <a:rect l="l" t="t" r="r" b="b"/>
              <a:pathLst>
                <a:path w="48137" h="28383" extrusionOk="0">
                  <a:moveTo>
                    <a:pt x="28663" y="1"/>
                  </a:moveTo>
                  <a:lnTo>
                    <a:pt x="28101" y="32"/>
                  </a:lnTo>
                  <a:lnTo>
                    <a:pt x="27569" y="157"/>
                  </a:lnTo>
                  <a:lnTo>
                    <a:pt x="27038" y="313"/>
                  </a:lnTo>
                  <a:lnTo>
                    <a:pt x="26788" y="438"/>
                  </a:lnTo>
                  <a:lnTo>
                    <a:pt x="26538" y="563"/>
                  </a:lnTo>
                  <a:lnTo>
                    <a:pt x="844" y="15411"/>
                  </a:lnTo>
                  <a:lnTo>
                    <a:pt x="625" y="15536"/>
                  </a:lnTo>
                  <a:lnTo>
                    <a:pt x="469" y="15692"/>
                  </a:lnTo>
                  <a:lnTo>
                    <a:pt x="344" y="15848"/>
                  </a:lnTo>
                  <a:lnTo>
                    <a:pt x="219" y="16036"/>
                  </a:lnTo>
                  <a:lnTo>
                    <a:pt x="125" y="16223"/>
                  </a:lnTo>
                  <a:lnTo>
                    <a:pt x="63" y="16442"/>
                  </a:lnTo>
                  <a:lnTo>
                    <a:pt x="32" y="16630"/>
                  </a:lnTo>
                  <a:lnTo>
                    <a:pt x="0" y="16849"/>
                  </a:lnTo>
                  <a:lnTo>
                    <a:pt x="32" y="17067"/>
                  </a:lnTo>
                  <a:lnTo>
                    <a:pt x="63" y="17255"/>
                  </a:lnTo>
                  <a:lnTo>
                    <a:pt x="125" y="17474"/>
                  </a:lnTo>
                  <a:lnTo>
                    <a:pt x="219" y="17661"/>
                  </a:lnTo>
                  <a:lnTo>
                    <a:pt x="344" y="17849"/>
                  </a:lnTo>
                  <a:lnTo>
                    <a:pt x="469" y="18005"/>
                  </a:lnTo>
                  <a:lnTo>
                    <a:pt x="625" y="18161"/>
                  </a:lnTo>
                  <a:lnTo>
                    <a:pt x="844" y="18286"/>
                  </a:lnTo>
                  <a:lnTo>
                    <a:pt x="17379" y="27820"/>
                  </a:lnTo>
                  <a:lnTo>
                    <a:pt x="17629" y="27976"/>
                  </a:lnTo>
                  <a:lnTo>
                    <a:pt x="17879" y="28070"/>
                  </a:lnTo>
                  <a:lnTo>
                    <a:pt x="18411" y="28258"/>
                  </a:lnTo>
                  <a:lnTo>
                    <a:pt x="18942" y="28351"/>
                  </a:lnTo>
                  <a:lnTo>
                    <a:pt x="19505" y="28383"/>
                  </a:lnTo>
                  <a:lnTo>
                    <a:pt x="20036" y="28351"/>
                  </a:lnTo>
                  <a:lnTo>
                    <a:pt x="20568" y="28258"/>
                  </a:lnTo>
                  <a:lnTo>
                    <a:pt x="21099" y="28070"/>
                  </a:lnTo>
                  <a:lnTo>
                    <a:pt x="21349" y="27976"/>
                  </a:lnTo>
                  <a:lnTo>
                    <a:pt x="21599" y="27820"/>
                  </a:lnTo>
                  <a:lnTo>
                    <a:pt x="47324" y="13004"/>
                  </a:lnTo>
                  <a:lnTo>
                    <a:pt x="47511" y="12848"/>
                  </a:lnTo>
                  <a:lnTo>
                    <a:pt x="47668" y="12723"/>
                  </a:lnTo>
                  <a:lnTo>
                    <a:pt x="47824" y="12535"/>
                  </a:lnTo>
                  <a:lnTo>
                    <a:pt x="47949" y="12379"/>
                  </a:lnTo>
                  <a:lnTo>
                    <a:pt x="48012" y="12160"/>
                  </a:lnTo>
                  <a:lnTo>
                    <a:pt x="48074" y="11972"/>
                  </a:lnTo>
                  <a:lnTo>
                    <a:pt x="48137" y="11754"/>
                  </a:lnTo>
                  <a:lnTo>
                    <a:pt x="48137" y="11566"/>
                  </a:lnTo>
                  <a:lnTo>
                    <a:pt x="48137" y="11347"/>
                  </a:lnTo>
                  <a:lnTo>
                    <a:pt x="48074" y="11160"/>
                  </a:lnTo>
                  <a:lnTo>
                    <a:pt x="48012" y="10941"/>
                  </a:lnTo>
                  <a:lnTo>
                    <a:pt x="47949" y="10753"/>
                  </a:lnTo>
                  <a:lnTo>
                    <a:pt x="47824" y="10566"/>
                  </a:lnTo>
                  <a:lnTo>
                    <a:pt x="47668" y="10410"/>
                  </a:lnTo>
                  <a:lnTo>
                    <a:pt x="47511" y="10253"/>
                  </a:lnTo>
                  <a:lnTo>
                    <a:pt x="47324" y="10128"/>
                  </a:lnTo>
                  <a:lnTo>
                    <a:pt x="30758" y="563"/>
                  </a:lnTo>
                  <a:lnTo>
                    <a:pt x="30507" y="438"/>
                  </a:lnTo>
                  <a:lnTo>
                    <a:pt x="30257" y="313"/>
                  </a:lnTo>
                  <a:lnTo>
                    <a:pt x="29726" y="157"/>
                  </a:lnTo>
                  <a:lnTo>
                    <a:pt x="29195" y="32"/>
                  </a:lnTo>
                  <a:lnTo>
                    <a:pt x="28663"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1486;p39">
              <a:extLst>
                <a:ext uri="{FF2B5EF4-FFF2-40B4-BE49-F238E27FC236}">
                  <a16:creationId xmlns:a16="http://schemas.microsoft.com/office/drawing/2014/main" id="{42E5B085-9B4F-B13D-FC11-8561306B855A}"/>
                </a:ext>
              </a:extLst>
            </p:cNvPr>
            <p:cNvSpPr/>
            <p:nvPr/>
          </p:nvSpPr>
          <p:spPr>
            <a:xfrm>
              <a:off x="3020680" y="3275526"/>
              <a:ext cx="1178540" cy="687012"/>
            </a:xfrm>
            <a:custGeom>
              <a:avLst/>
              <a:gdLst/>
              <a:ahLst/>
              <a:cxnLst/>
              <a:rect l="l" t="t" r="r" b="b"/>
              <a:pathLst>
                <a:path w="23006" h="13411" extrusionOk="0">
                  <a:moveTo>
                    <a:pt x="9315" y="1"/>
                  </a:moveTo>
                  <a:lnTo>
                    <a:pt x="9002" y="32"/>
                  </a:lnTo>
                  <a:lnTo>
                    <a:pt x="8721" y="95"/>
                  </a:lnTo>
                  <a:lnTo>
                    <a:pt x="8409" y="188"/>
                  </a:lnTo>
                  <a:lnTo>
                    <a:pt x="8127" y="313"/>
                  </a:lnTo>
                  <a:lnTo>
                    <a:pt x="344" y="4814"/>
                  </a:lnTo>
                  <a:lnTo>
                    <a:pt x="188" y="4939"/>
                  </a:lnTo>
                  <a:lnTo>
                    <a:pt x="63" y="5096"/>
                  </a:lnTo>
                  <a:lnTo>
                    <a:pt x="0" y="5252"/>
                  </a:lnTo>
                  <a:lnTo>
                    <a:pt x="0" y="5440"/>
                  </a:lnTo>
                  <a:lnTo>
                    <a:pt x="0" y="5627"/>
                  </a:lnTo>
                  <a:lnTo>
                    <a:pt x="63" y="5783"/>
                  </a:lnTo>
                  <a:lnTo>
                    <a:pt x="188" y="5940"/>
                  </a:lnTo>
                  <a:lnTo>
                    <a:pt x="344" y="6065"/>
                  </a:lnTo>
                  <a:lnTo>
                    <a:pt x="12472" y="13066"/>
                  </a:lnTo>
                  <a:lnTo>
                    <a:pt x="12785" y="13223"/>
                  </a:lnTo>
                  <a:lnTo>
                    <a:pt x="13066" y="13316"/>
                  </a:lnTo>
                  <a:lnTo>
                    <a:pt x="13378" y="13379"/>
                  </a:lnTo>
                  <a:lnTo>
                    <a:pt x="13691" y="13410"/>
                  </a:lnTo>
                  <a:lnTo>
                    <a:pt x="13972" y="13379"/>
                  </a:lnTo>
                  <a:lnTo>
                    <a:pt x="14285" y="13316"/>
                  </a:lnTo>
                  <a:lnTo>
                    <a:pt x="14598" y="13223"/>
                  </a:lnTo>
                  <a:lnTo>
                    <a:pt x="14879" y="13066"/>
                  </a:lnTo>
                  <a:lnTo>
                    <a:pt x="22662" y="8597"/>
                  </a:lnTo>
                  <a:lnTo>
                    <a:pt x="22818" y="8472"/>
                  </a:lnTo>
                  <a:lnTo>
                    <a:pt x="22912" y="8315"/>
                  </a:lnTo>
                  <a:lnTo>
                    <a:pt x="22975" y="8128"/>
                  </a:lnTo>
                  <a:lnTo>
                    <a:pt x="23006" y="7971"/>
                  </a:lnTo>
                  <a:lnTo>
                    <a:pt x="22975" y="7784"/>
                  </a:lnTo>
                  <a:lnTo>
                    <a:pt x="22912" y="7596"/>
                  </a:lnTo>
                  <a:lnTo>
                    <a:pt x="22818" y="7471"/>
                  </a:lnTo>
                  <a:lnTo>
                    <a:pt x="22662" y="7346"/>
                  </a:lnTo>
                  <a:lnTo>
                    <a:pt x="10503" y="313"/>
                  </a:lnTo>
                  <a:lnTo>
                    <a:pt x="10221" y="188"/>
                  </a:lnTo>
                  <a:lnTo>
                    <a:pt x="9940" y="95"/>
                  </a:lnTo>
                  <a:lnTo>
                    <a:pt x="9628" y="32"/>
                  </a:lnTo>
                  <a:lnTo>
                    <a:pt x="931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1487;p39">
              <a:extLst>
                <a:ext uri="{FF2B5EF4-FFF2-40B4-BE49-F238E27FC236}">
                  <a16:creationId xmlns:a16="http://schemas.microsoft.com/office/drawing/2014/main" id="{C8FEBE4A-EF59-5380-BC73-C7A195F0544D}"/>
                </a:ext>
              </a:extLst>
            </p:cNvPr>
            <p:cNvSpPr/>
            <p:nvPr/>
          </p:nvSpPr>
          <p:spPr>
            <a:xfrm>
              <a:off x="751798" y="2295639"/>
              <a:ext cx="195433" cy="213004"/>
            </a:xfrm>
            <a:custGeom>
              <a:avLst/>
              <a:gdLst/>
              <a:ahLst/>
              <a:cxnLst/>
              <a:rect l="l" t="t" r="r" b="b"/>
              <a:pathLst>
                <a:path w="3815" h="4158" extrusionOk="0">
                  <a:moveTo>
                    <a:pt x="563" y="0"/>
                  </a:moveTo>
                  <a:lnTo>
                    <a:pt x="438" y="31"/>
                  </a:lnTo>
                  <a:lnTo>
                    <a:pt x="313" y="63"/>
                  </a:lnTo>
                  <a:lnTo>
                    <a:pt x="219" y="156"/>
                  </a:lnTo>
                  <a:lnTo>
                    <a:pt x="126" y="250"/>
                  </a:lnTo>
                  <a:lnTo>
                    <a:pt x="63" y="375"/>
                  </a:lnTo>
                  <a:lnTo>
                    <a:pt x="1" y="532"/>
                  </a:lnTo>
                  <a:lnTo>
                    <a:pt x="1" y="750"/>
                  </a:lnTo>
                  <a:lnTo>
                    <a:pt x="32" y="969"/>
                  </a:lnTo>
                  <a:lnTo>
                    <a:pt x="94" y="1219"/>
                  </a:lnTo>
                  <a:lnTo>
                    <a:pt x="188" y="1469"/>
                  </a:lnTo>
                  <a:lnTo>
                    <a:pt x="282" y="1719"/>
                  </a:lnTo>
                  <a:lnTo>
                    <a:pt x="438" y="1907"/>
                  </a:lnTo>
                  <a:lnTo>
                    <a:pt x="1157" y="2720"/>
                  </a:lnTo>
                  <a:lnTo>
                    <a:pt x="1376" y="2907"/>
                  </a:lnTo>
                  <a:lnTo>
                    <a:pt x="1564" y="3095"/>
                  </a:lnTo>
                  <a:lnTo>
                    <a:pt x="2032" y="3407"/>
                  </a:lnTo>
                  <a:lnTo>
                    <a:pt x="2470" y="3657"/>
                  </a:lnTo>
                  <a:lnTo>
                    <a:pt x="2845" y="3845"/>
                  </a:lnTo>
                  <a:lnTo>
                    <a:pt x="3501" y="4126"/>
                  </a:lnTo>
                  <a:lnTo>
                    <a:pt x="3626" y="4157"/>
                  </a:lnTo>
                  <a:lnTo>
                    <a:pt x="3720" y="4157"/>
                  </a:lnTo>
                  <a:lnTo>
                    <a:pt x="3783" y="4064"/>
                  </a:lnTo>
                  <a:lnTo>
                    <a:pt x="3814" y="3939"/>
                  </a:lnTo>
                  <a:lnTo>
                    <a:pt x="3814" y="3720"/>
                  </a:lnTo>
                  <a:lnTo>
                    <a:pt x="3814" y="3501"/>
                  </a:lnTo>
                  <a:lnTo>
                    <a:pt x="3752" y="3251"/>
                  </a:lnTo>
                  <a:lnTo>
                    <a:pt x="3689" y="3001"/>
                  </a:lnTo>
                  <a:lnTo>
                    <a:pt x="3501" y="2438"/>
                  </a:lnTo>
                  <a:lnTo>
                    <a:pt x="3220" y="1907"/>
                  </a:lnTo>
                  <a:lnTo>
                    <a:pt x="2908" y="1407"/>
                  </a:lnTo>
                  <a:lnTo>
                    <a:pt x="2532" y="969"/>
                  </a:lnTo>
                  <a:lnTo>
                    <a:pt x="2345" y="782"/>
                  </a:lnTo>
                  <a:lnTo>
                    <a:pt x="2157" y="625"/>
                  </a:lnTo>
                  <a:lnTo>
                    <a:pt x="1970" y="500"/>
                  </a:lnTo>
                  <a:lnTo>
                    <a:pt x="1751" y="375"/>
                  </a:lnTo>
                  <a:lnTo>
                    <a:pt x="1188" y="125"/>
                  </a:lnTo>
                  <a:lnTo>
                    <a:pt x="1032" y="63"/>
                  </a:lnTo>
                  <a:lnTo>
                    <a:pt x="876" y="31"/>
                  </a:lnTo>
                  <a:lnTo>
                    <a:pt x="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1488;p39">
              <a:extLst>
                <a:ext uri="{FF2B5EF4-FFF2-40B4-BE49-F238E27FC236}">
                  <a16:creationId xmlns:a16="http://schemas.microsoft.com/office/drawing/2014/main" id="{340B4F4D-900B-5B46-5A43-1807DE8E6770}"/>
                </a:ext>
              </a:extLst>
            </p:cNvPr>
            <p:cNvSpPr/>
            <p:nvPr/>
          </p:nvSpPr>
          <p:spPr>
            <a:xfrm>
              <a:off x="2778896" y="2290823"/>
              <a:ext cx="40060" cy="219407"/>
            </a:xfrm>
            <a:custGeom>
              <a:avLst/>
              <a:gdLst/>
              <a:ahLst/>
              <a:cxnLst/>
              <a:rect l="l" t="t" r="r" b="b"/>
              <a:pathLst>
                <a:path w="782" h="4283" extrusionOk="0">
                  <a:moveTo>
                    <a:pt x="0" y="0"/>
                  </a:moveTo>
                  <a:lnTo>
                    <a:pt x="0" y="4283"/>
                  </a:lnTo>
                  <a:lnTo>
                    <a:pt x="782" y="4283"/>
                  </a:lnTo>
                  <a:lnTo>
                    <a:pt x="782" y="2470"/>
                  </a:lnTo>
                  <a:lnTo>
                    <a:pt x="782" y="2157"/>
                  </a:lnTo>
                  <a:lnTo>
                    <a:pt x="751" y="1813"/>
                  </a:lnTo>
                  <a:lnTo>
                    <a:pt x="688" y="1501"/>
                  </a:lnTo>
                  <a:lnTo>
                    <a:pt x="594" y="1188"/>
                  </a:lnTo>
                  <a:lnTo>
                    <a:pt x="469" y="876"/>
                  </a:lnTo>
                  <a:lnTo>
                    <a:pt x="344" y="563"/>
                  </a:lnTo>
                  <a:lnTo>
                    <a:pt x="188" y="282"/>
                  </a:lnTo>
                  <a:lnTo>
                    <a:pt x="0" y="0"/>
                  </a:lnTo>
                  <a:close/>
                </a:path>
              </a:pathLst>
            </a:custGeom>
            <a:solidFill>
              <a:srgbClr val="FD8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1489;p39">
              <a:extLst>
                <a:ext uri="{FF2B5EF4-FFF2-40B4-BE49-F238E27FC236}">
                  <a16:creationId xmlns:a16="http://schemas.microsoft.com/office/drawing/2014/main" id="{6FEC8D2A-458E-510C-DEAE-54E9A97BAE1E}"/>
                </a:ext>
              </a:extLst>
            </p:cNvPr>
            <p:cNvSpPr/>
            <p:nvPr/>
          </p:nvSpPr>
          <p:spPr>
            <a:xfrm>
              <a:off x="479586" y="2731156"/>
              <a:ext cx="408386" cy="541270"/>
            </a:xfrm>
            <a:custGeom>
              <a:avLst/>
              <a:gdLst/>
              <a:ahLst/>
              <a:cxnLst/>
              <a:rect l="l" t="t" r="r" b="b"/>
              <a:pathLst>
                <a:path w="7972" h="10566" extrusionOk="0">
                  <a:moveTo>
                    <a:pt x="4471" y="0"/>
                  </a:moveTo>
                  <a:lnTo>
                    <a:pt x="4158" y="31"/>
                  </a:lnTo>
                  <a:lnTo>
                    <a:pt x="3877" y="94"/>
                  </a:lnTo>
                  <a:lnTo>
                    <a:pt x="3564" y="219"/>
                  </a:lnTo>
                  <a:lnTo>
                    <a:pt x="3220" y="375"/>
                  </a:lnTo>
                  <a:lnTo>
                    <a:pt x="2908" y="594"/>
                  </a:lnTo>
                  <a:lnTo>
                    <a:pt x="2595" y="844"/>
                  </a:lnTo>
                  <a:lnTo>
                    <a:pt x="2283" y="1125"/>
                  </a:lnTo>
                  <a:lnTo>
                    <a:pt x="1970" y="1438"/>
                  </a:lnTo>
                  <a:lnTo>
                    <a:pt x="1689" y="1782"/>
                  </a:lnTo>
                  <a:lnTo>
                    <a:pt x="1439" y="2157"/>
                  </a:lnTo>
                  <a:lnTo>
                    <a:pt x="1189" y="2563"/>
                  </a:lnTo>
                  <a:lnTo>
                    <a:pt x="939" y="2970"/>
                  </a:lnTo>
                  <a:lnTo>
                    <a:pt x="751" y="3376"/>
                  </a:lnTo>
                  <a:lnTo>
                    <a:pt x="564" y="3814"/>
                  </a:lnTo>
                  <a:lnTo>
                    <a:pt x="376" y="4282"/>
                  </a:lnTo>
                  <a:lnTo>
                    <a:pt x="251" y="4720"/>
                  </a:lnTo>
                  <a:lnTo>
                    <a:pt x="157" y="5189"/>
                  </a:lnTo>
                  <a:lnTo>
                    <a:pt x="63" y="5658"/>
                  </a:lnTo>
                  <a:lnTo>
                    <a:pt x="1" y="6095"/>
                  </a:lnTo>
                  <a:lnTo>
                    <a:pt x="1" y="6564"/>
                  </a:lnTo>
                  <a:lnTo>
                    <a:pt x="32" y="7033"/>
                  </a:lnTo>
                  <a:lnTo>
                    <a:pt x="95" y="7502"/>
                  </a:lnTo>
                  <a:lnTo>
                    <a:pt x="188" y="7908"/>
                  </a:lnTo>
                  <a:lnTo>
                    <a:pt x="313" y="8252"/>
                  </a:lnTo>
                  <a:lnTo>
                    <a:pt x="501" y="8565"/>
                  </a:lnTo>
                  <a:lnTo>
                    <a:pt x="689" y="8846"/>
                  </a:lnTo>
                  <a:lnTo>
                    <a:pt x="939" y="9065"/>
                  </a:lnTo>
                  <a:lnTo>
                    <a:pt x="1189" y="9221"/>
                  </a:lnTo>
                  <a:lnTo>
                    <a:pt x="3502" y="10565"/>
                  </a:lnTo>
                  <a:lnTo>
                    <a:pt x="7972" y="1751"/>
                  </a:lnTo>
                  <a:lnTo>
                    <a:pt x="5471" y="282"/>
                  </a:lnTo>
                  <a:lnTo>
                    <a:pt x="5252" y="156"/>
                  </a:lnTo>
                  <a:lnTo>
                    <a:pt x="5002" y="63"/>
                  </a:lnTo>
                  <a:lnTo>
                    <a:pt x="472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1490;p39">
              <a:extLst>
                <a:ext uri="{FF2B5EF4-FFF2-40B4-BE49-F238E27FC236}">
                  <a16:creationId xmlns:a16="http://schemas.microsoft.com/office/drawing/2014/main" id="{62C4E59E-AFBE-90AE-0793-B84F8564A23C}"/>
                </a:ext>
              </a:extLst>
            </p:cNvPr>
            <p:cNvSpPr/>
            <p:nvPr/>
          </p:nvSpPr>
          <p:spPr>
            <a:xfrm>
              <a:off x="606113" y="2803178"/>
              <a:ext cx="331493" cy="482051"/>
            </a:xfrm>
            <a:custGeom>
              <a:avLst/>
              <a:gdLst/>
              <a:ahLst/>
              <a:cxnLst/>
              <a:rect l="l" t="t" r="r" b="b"/>
              <a:pathLst>
                <a:path w="6471" h="9410" extrusionOk="0">
                  <a:moveTo>
                    <a:pt x="4470" y="1"/>
                  </a:moveTo>
                  <a:lnTo>
                    <a:pt x="4189" y="32"/>
                  </a:lnTo>
                  <a:lnTo>
                    <a:pt x="3876" y="95"/>
                  </a:lnTo>
                  <a:lnTo>
                    <a:pt x="3564" y="220"/>
                  </a:lnTo>
                  <a:lnTo>
                    <a:pt x="3220" y="407"/>
                  </a:lnTo>
                  <a:lnTo>
                    <a:pt x="2907" y="595"/>
                  </a:lnTo>
                  <a:lnTo>
                    <a:pt x="2563" y="845"/>
                  </a:lnTo>
                  <a:lnTo>
                    <a:pt x="2251" y="1157"/>
                  </a:lnTo>
                  <a:lnTo>
                    <a:pt x="1969" y="1470"/>
                  </a:lnTo>
                  <a:lnTo>
                    <a:pt x="1688" y="1814"/>
                  </a:lnTo>
                  <a:lnTo>
                    <a:pt x="1407" y="2189"/>
                  </a:lnTo>
                  <a:lnTo>
                    <a:pt x="1157" y="2564"/>
                  </a:lnTo>
                  <a:lnTo>
                    <a:pt x="938" y="2970"/>
                  </a:lnTo>
                  <a:lnTo>
                    <a:pt x="719" y="3408"/>
                  </a:lnTo>
                  <a:lnTo>
                    <a:pt x="532" y="3845"/>
                  </a:lnTo>
                  <a:lnTo>
                    <a:pt x="375" y="4283"/>
                  </a:lnTo>
                  <a:lnTo>
                    <a:pt x="250" y="4752"/>
                  </a:lnTo>
                  <a:lnTo>
                    <a:pt x="125" y="5221"/>
                  </a:lnTo>
                  <a:lnTo>
                    <a:pt x="63" y="5658"/>
                  </a:lnTo>
                  <a:lnTo>
                    <a:pt x="0" y="6127"/>
                  </a:lnTo>
                  <a:lnTo>
                    <a:pt x="0" y="6565"/>
                  </a:lnTo>
                  <a:lnTo>
                    <a:pt x="0" y="7002"/>
                  </a:lnTo>
                  <a:lnTo>
                    <a:pt x="63" y="7409"/>
                  </a:lnTo>
                  <a:lnTo>
                    <a:pt x="125" y="7784"/>
                  </a:lnTo>
                  <a:lnTo>
                    <a:pt x="250" y="8096"/>
                  </a:lnTo>
                  <a:lnTo>
                    <a:pt x="375" y="8409"/>
                  </a:lnTo>
                  <a:lnTo>
                    <a:pt x="532" y="8659"/>
                  </a:lnTo>
                  <a:lnTo>
                    <a:pt x="719" y="8878"/>
                  </a:lnTo>
                  <a:lnTo>
                    <a:pt x="938" y="9065"/>
                  </a:lnTo>
                  <a:lnTo>
                    <a:pt x="1157" y="9222"/>
                  </a:lnTo>
                  <a:lnTo>
                    <a:pt x="1407" y="9316"/>
                  </a:lnTo>
                  <a:lnTo>
                    <a:pt x="1688" y="9378"/>
                  </a:lnTo>
                  <a:lnTo>
                    <a:pt x="1969" y="9409"/>
                  </a:lnTo>
                  <a:lnTo>
                    <a:pt x="2251" y="9378"/>
                  </a:lnTo>
                  <a:lnTo>
                    <a:pt x="2563" y="9316"/>
                  </a:lnTo>
                  <a:lnTo>
                    <a:pt x="2907" y="9190"/>
                  </a:lnTo>
                  <a:lnTo>
                    <a:pt x="3220" y="9034"/>
                  </a:lnTo>
                  <a:lnTo>
                    <a:pt x="3564" y="8815"/>
                  </a:lnTo>
                  <a:lnTo>
                    <a:pt x="3876" y="8565"/>
                  </a:lnTo>
                  <a:lnTo>
                    <a:pt x="4189" y="8284"/>
                  </a:lnTo>
                  <a:lnTo>
                    <a:pt x="4470" y="7940"/>
                  </a:lnTo>
                  <a:lnTo>
                    <a:pt x="4783" y="7596"/>
                  </a:lnTo>
                  <a:lnTo>
                    <a:pt x="5033" y="7253"/>
                  </a:lnTo>
                  <a:lnTo>
                    <a:pt x="5283" y="6846"/>
                  </a:lnTo>
                  <a:lnTo>
                    <a:pt x="5502" y="6440"/>
                  </a:lnTo>
                  <a:lnTo>
                    <a:pt x="5720" y="6002"/>
                  </a:lnTo>
                  <a:lnTo>
                    <a:pt x="5908" y="5565"/>
                  </a:lnTo>
                  <a:lnTo>
                    <a:pt x="6064" y="5127"/>
                  </a:lnTo>
                  <a:lnTo>
                    <a:pt x="6220" y="4658"/>
                  </a:lnTo>
                  <a:lnTo>
                    <a:pt x="6314" y="4221"/>
                  </a:lnTo>
                  <a:lnTo>
                    <a:pt x="6408" y="3752"/>
                  </a:lnTo>
                  <a:lnTo>
                    <a:pt x="6439" y="3283"/>
                  </a:lnTo>
                  <a:lnTo>
                    <a:pt x="6470" y="2845"/>
                  </a:lnTo>
                  <a:lnTo>
                    <a:pt x="6439" y="2408"/>
                  </a:lnTo>
                  <a:lnTo>
                    <a:pt x="6408" y="2001"/>
                  </a:lnTo>
                  <a:lnTo>
                    <a:pt x="6314" y="1626"/>
                  </a:lnTo>
                  <a:lnTo>
                    <a:pt x="6220" y="1314"/>
                  </a:lnTo>
                  <a:lnTo>
                    <a:pt x="6064" y="1001"/>
                  </a:lnTo>
                  <a:lnTo>
                    <a:pt x="5908" y="751"/>
                  </a:lnTo>
                  <a:lnTo>
                    <a:pt x="5720" y="532"/>
                  </a:lnTo>
                  <a:lnTo>
                    <a:pt x="5502" y="345"/>
                  </a:lnTo>
                  <a:lnTo>
                    <a:pt x="5283" y="188"/>
                  </a:lnTo>
                  <a:lnTo>
                    <a:pt x="5033" y="95"/>
                  </a:lnTo>
                  <a:lnTo>
                    <a:pt x="4783" y="32"/>
                  </a:lnTo>
                  <a:lnTo>
                    <a:pt x="447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1491;p39">
              <a:extLst>
                <a:ext uri="{FF2B5EF4-FFF2-40B4-BE49-F238E27FC236}">
                  <a16:creationId xmlns:a16="http://schemas.microsoft.com/office/drawing/2014/main" id="{6076C77E-75FA-9ABE-BFBD-9EB68D705B52}"/>
                </a:ext>
              </a:extLst>
            </p:cNvPr>
            <p:cNvSpPr/>
            <p:nvPr/>
          </p:nvSpPr>
          <p:spPr>
            <a:xfrm>
              <a:off x="2449055" y="2500591"/>
              <a:ext cx="408386" cy="541270"/>
            </a:xfrm>
            <a:custGeom>
              <a:avLst/>
              <a:gdLst/>
              <a:ahLst/>
              <a:cxnLst/>
              <a:rect l="l" t="t" r="r" b="b"/>
              <a:pathLst>
                <a:path w="7972" h="10566" extrusionOk="0">
                  <a:moveTo>
                    <a:pt x="4439" y="0"/>
                  </a:moveTo>
                  <a:lnTo>
                    <a:pt x="4158" y="31"/>
                  </a:lnTo>
                  <a:lnTo>
                    <a:pt x="3845" y="125"/>
                  </a:lnTo>
                  <a:lnTo>
                    <a:pt x="3533" y="219"/>
                  </a:lnTo>
                  <a:lnTo>
                    <a:pt x="3220" y="406"/>
                  </a:lnTo>
                  <a:lnTo>
                    <a:pt x="2907" y="594"/>
                  </a:lnTo>
                  <a:lnTo>
                    <a:pt x="2564" y="875"/>
                  </a:lnTo>
                  <a:lnTo>
                    <a:pt x="2251" y="1157"/>
                  </a:lnTo>
                  <a:lnTo>
                    <a:pt x="1970" y="1469"/>
                  </a:lnTo>
                  <a:lnTo>
                    <a:pt x="1688" y="1813"/>
                  </a:lnTo>
                  <a:lnTo>
                    <a:pt x="1407" y="2188"/>
                  </a:lnTo>
                  <a:lnTo>
                    <a:pt x="1157" y="2563"/>
                  </a:lnTo>
                  <a:lnTo>
                    <a:pt x="938" y="2970"/>
                  </a:lnTo>
                  <a:lnTo>
                    <a:pt x="719" y="3407"/>
                  </a:lnTo>
                  <a:lnTo>
                    <a:pt x="532" y="3845"/>
                  </a:lnTo>
                  <a:lnTo>
                    <a:pt x="376" y="4282"/>
                  </a:lnTo>
                  <a:lnTo>
                    <a:pt x="251" y="4751"/>
                  </a:lnTo>
                  <a:lnTo>
                    <a:pt x="125" y="5220"/>
                  </a:lnTo>
                  <a:lnTo>
                    <a:pt x="63" y="5658"/>
                  </a:lnTo>
                  <a:lnTo>
                    <a:pt x="0" y="6127"/>
                  </a:lnTo>
                  <a:lnTo>
                    <a:pt x="0" y="6564"/>
                  </a:lnTo>
                  <a:lnTo>
                    <a:pt x="0" y="7064"/>
                  </a:lnTo>
                  <a:lnTo>
                    <a:pt x="63" y="7502"/>
                  </a:lnTo>
                  <a:lnTo>
                    <a:pt x="188" y="7908"/>
                  </a:lnTo>
                  <a:lnTo>
                    <a:pt x="313" y="8283"/>
                  </a:lnTo>
                  <a:lnTo>
                    <a:pt x="501" y="8596"/>
                  </a:lnTo>
                  <a:lnTo>
                    <a:pt x="688" y="8846"/>
                  </a:lnTo>
                  <a:lnTo>
                    <a:pt x="938" y="9065"/>
                  </a:lnTo>
                  <a:lnTo>
                    <a:pt x="1188" y="9252"/>
                  </a:lnTo>
                  <a:lnTo>
                    <a:pt x="3501" y="10565"/>
                  </a:lnTo>
                  <a:lnTo>
                    <a:pt x="7971" y="1782"/>
                  </a:lnTo>
                  <a:lnTo>
                    <a:pt x="5470" y="313"/>
                  </a:lnTo>
                  <a:lnTo>
                    <a:pt x="5220" y="156"/>
                  </a:lnTo>
                  <a:lnTo>
                    <a:pt x="5002" y="63"/>
                  </a:lnTo>
                  <a:lnTo>
                    <a:pt x="4720" y="31"/>
                  </a:lnTo>
                  <a:lnTo>
                    <a:pt x="4439"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1492;p39">
              <a:extLst>
                <a:ext uri="{FF2B5EF4-FFF2-40B4-BE49-F238E27FC236}">
                  <a16:creationId xmlns:a16="http://schemas.microsoft.com/office/drawing/2014/main" id="{0840BAA9-9EB0-2EBF-C0CB-A587E3DC03D1}"/>
                </a:ext>
              </a:extLst>
            </p:cNvPr>
            <p:cNvSpPr/>
            <p:nvPr/>
          </p:nvSpPr>
          <p:spPr>
            <a:xfrm>
              <a:off x="1268971" y="3187470"/>
              <a:ext cx="408386" cy="541270"/>
            </a:xfrm>
            <a:custGeom>
              <a:avLst/>
              <a:gdLst/>
              <a:ahLst/>
              <a:cxnLst/>
              <a:rect l="l" t="t" r="r" b="b"/>
              <a:pathLst>
                <a:path w="7972" h="10566" extrusionOk="0">
                  <a:moveTo>
                    <a:pt x="4439" y="1"/>
                  </a:moveTo>
                  <a:lnTo>
                    <a:pt x="4158" y="32"/>
                  </a:lnTo>
                  <a:lnTo>
                    <a:pt x="3877" y="94"/>
                  </a:lnTo>
                  <a:lnTo>
                    <a:pt x="3564" y="219"/>
                  </a:lnTo>
                  <a:lnTo>
                    <a:pt x="3220" y="407"/>
                  </a:lnTo>
                  <a:lnTo>
                    <a:pt x="2908" y="594"/>
                  </a:lnTo>
                  <a:lnTo>
                    <a:pt x="2564" y="845"/>
                  </a:lnTo>
                  <a:lnTo>
                    <a:pt x="2283" y="1126"/>
                  </a:lnTo>
                  <a:lnTo>
                    <a:pt x="1970" y="1470"/>
                  </a:lnTo>
                  <a:lnTo>
                    <a:pt x="1689" y="1814"/>
                  </a:lnTo>
                  <a:lnTo>
                    <a:pt x="1407" y="2157"/>
                  </a:lnTo>
                  <a:lnTo>
                    <a:pt x="1157" y="2564"/>
                  </a:lnTo>
                  <a:lnTo>
                    <a:pt x="938" y="2970"/>
                  </a:lnTo>
                  <a:lnTo>
                    <a:pt x="720" y="3408"/>
                  </a:lnTo>
                  <a:lnTo>
                    <a:pt x="532" y="3845"/>
                  </a:lnTo>
                  <a:lnTo>
                    <a:pt x="376" y="4283"/>
                  </a:lnTo>
                  <a:lnTo>
                    <a:pt x="251" y="4752"/>
                  </a:lnTo>
                  <a:lnTo>
                    <a:pt x="126" y="5221"/>
                  </a:lnTo>
                  <a:lnTo>
                    <a:pt x="63" y="5658"/>
                  </a:lnTo>
                  <a:lnTo>
                    <a:pt x="1" y="6127"/>
                  </a:lnTo>
                  <a:lnTo>
                    <a:pt x="1" y="6565"/>
                  </a:lnTo>
                  <a:lnTo>
                    <a:pt x="32" y="7065"/>
                  </a:lnTo>
                  <a:lnTo>
                    <a:pt x="95" y="7502"/>
                  </a:lnTo>
                  <a:lnTo>
                    <a:pt x="188" y="7909"/>
                  </a:lnTo>
                  <a:lnTo>
                    <a:pt x="313" y="8284"/>
                  </a:lnTo>
                  <a:lnTo>
                    <a:pt x="501" y="8596"/>
                  </a:lnTo>
                  <a:lnTo>
                    <a:pt x="688" y="8846"/>
                  </a:lnTo>
                  <a:lnTo>
                    <a:pt x="938" y="9065"/>
                  </a:lnTo>
                  <a:lnTo>
                    <a:pt x="1189" y="9222"/>
                  </a:lnTo>
                  <a:lnTo>
                    <a:pt x="3502" y="10566"/>
                  </a:lnTo>
                  <a:lnTo>
                    <a:pt x="7971" y="1782"/>
                  </a:lnTo>
                  <a:lnTo>
                    <a:pt x="5471" y="282"/>
                  </a:lnTo>
                  <a:lnTo>
                    <a:pt x="5221" y="157"/>
                  </a:lnTo>
                  <a:lnTo>
                    <a:pt x="5002" y="63"/>
                  </a:lnTo>
                  <a:lnTo>
                    <a:pt x="4721" y="32"/>
                  </a:lnTo>
                  <a:lnTo>
                    <a:pt x="4439"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1493;p39">
              <a:extLst>
                <a:ext uri="{FF2B5EF4-FFF2-40B4-BE49-F238E27FC236}">
                  <a16:creationId xmlns:a16="http://schemas.microsoft.com/office/drawing/2014/main" id="{4D659837-428F-03D7-B7CA-553ECF6A8C1C}"/>
                </a:ext>
              </a:extLst>
            </p:cNvPr>
            <p:cNvSpPr/>
            <p:nvPr/>
          </p:nvSpPr>
          <p:spPr>
            <a:xfrm>
              <a:off x="489216" y="1586323"/>
              <a:ext cx="2417938" cy="2011192"/>
            </a:xfrm>
            <a:custGeom>
              <a:avLst/>
              <a:gdLst/>
              <a:ahLst/>
              <a:cxnLst/>
              <a:rect l="l" t="t" r="r" b="b"/>
              <a:pathLst>
                <a:path w="47200" h="39260" extrusionOk="0">
                  <a:moveTo>
                    <a:pt x="28476" y="0"/>
                  </a:moveTo>
                  <a:lnTo>
                    <a:pt x="27913" y="31"/>
                  </a:lnTo>
                  <a:lnTo>
                    <a:pt x="27382" y="94"/>
                  </a:lnTo>
                  <a:lnTo>
                    <a:pt x="26819" y="219"/>
                  </a:lnTo>
                  <a:lnTo>
                    <a:pt x="26288" y="344"/>
                  </a:lnTo>
                  <a:lnTo>
                    <a:pt x="25756" y="531"/>
                  </a:lnTo>
                  <a:lnTo>
                    <a:pt x="25225" y="719"/>
                  </a:lnTo>
                  <a:lnTo>
                    <a:pt x="24694" y="969"/>
                  </a:lnTo>
                  <a:lnTo>
                    <a:pt x="18786" y="3876"/>
                  </a:lnTo>
                  <a:lnTo>
                    <a:pt x="17942" y="4314"/>
                  </a:lnTo>
                  <a:lnTo>
                    <a:pt x="17098" y="4814"/>
                  </a:lnTo>
                  <a:lnTo>
                    <a:pt x="16317" y="5376"/>
                  </a:lnTo>
                  <a:lnTo>
                    <a:pt x="15535" y="5939"/>
                  </a:lnTo>
                  <a:lnTo>
                    <a:pt x="14785" y="6533"/>
                  </a:lnTo>
                  <a:lnTo>
                    <a:pt x="14097" y="7189"/>
                  </a:lnTo>
                  <a:lnTo>
                    <a:pt x="13410" y="7877"/>
                  </a:lnTo>
                  <a:lnTo>
                    <a:pt x="12753" y="8596"/>
                  </a:lnTo>
                  <a:lnTo>
                    <a:pt x="4158" y="18598"/>
                  </a:lnTo>
                  <a:lnTo>
                    <a:pt x="2313" y="22974"/>
                  </a:lnTo>
                  <a:lnTo>
                    <a:pt x="2063" y="23193"/>
                  </a:lnTo>
                  <a:lnTo>
                    <a:pt x="1813" y="23443"/>
                  </a:lnTo>
                  <a:lnTo>
                    <a:pt x="1470" y="23787"/>
                  </a:lnTo>
                  <a:lnTo>
                    <a:pt x="1126" y="24225"/>
                  </a:lnTo>
                  <a:lnTo>
                    <a:pt x="782" y="24756"/>
                  </a:lnTo>
                  <a:lnTo>
                    <a:pt x="626" y="25069"/>
                  </a:lnTo>
                  <a:lnTo>
                    <a:pt x="469" y="25381"/>
                  </a:lnTo>
                  <a:lnTo>
                    <a:pt x="313" y="25694"/>
                  </a:lnTo>
                  <a:lnTo>
                    <a:pt x="219" y="26038"/>
                  </a:lnTo>
                  <a:lnTo>
                    <a:pt x="125" y="26413"/>
                  </a:lnTo>
                  <a:lnTo>
                    <a:pt x="32" y="26756"/>
                  </a:lnTo>
                  <a:lnTo>
                    <a:pt x="0" y="27100"/>
                  </a:lnTo>
                  <a:lnTo>
                    <a:pt x="0" y="27475"/>
                  </a:lnTo>
                  <a:lnTo>
                    <a:pt x="0" y="27819"/>
                  </a:lnTo>
                  <a:lnTo>
                    <a:pt x="32" y="28132"/>
                  </a:lnTo>
                  <a:lnTo>
                    <a:pt x="63" y="28476"/>
                  </a:lnTo>
                  <a:lnTo>
                    <a:pt x="125" y="28788"/>
                  </a:lnTo>
                  <a:lnTo>
                    <a:pt x="313" y="29382"/>
                  </a:lnTo>
                  <a:lnTo>
                    <a:pt x="532" y="29882"/>
                  </a:lnTo>
                  <a:lnTo>
                    <a:pt x="751" y="30351"/>
                  </a:lnTo>
                  <a:lnTo>
                    <a:pt x="1032" y="30726"/>
                  </a:lnTo>
                  <a:lnTo>
                    <a:pt x="1157" y="30851"/>
                  </a:lnTo>
                  <a:lnTo>
                    <a:pt x="1313" y="31008"/>
                  </a:lnTo>
                  <a:lnTo>
                    <a:pt x="1657" y="31258"/>
                  </a:lnTo>
                  <a:lnTo>
                    <a:pt x="2001" y="31476"/>
                  </a:lnTo>
                  <a:lnTo>
                    <a:pt x="2376" y="31633"/>
                  </a:lnTo>
                  <a:lnTo>
                    <a:pt x="2970" y="31883"/>
                  </a:lnTo>
                  <a:lnTo>
                    <a:pt x="3220" y="31945"/>
                  </a:lnTo>
                  <a:lnTo>
                    <a:pt x="11597" y="36790"/>
                  </a:lnTo>
                  <a:lnTo>
                    <a:pt x="11753" y="37071"/>
                  </a:lnTo>
                  <a:lnTo>
                    <a:pt x="11972" y="37384"/>
                  </a:lnTo>
                  <a:lnTo>
                    <a:pt x="12285" y="37759"/>
                  </a:lnTo>
                  <a:lnTo>
                    <a:pt x="12691" y="38165"/>
                  </a:lnTo>
                  <a:lnTo>
                    <a:pt x="12910" y="38384"/>
                  </a:lnTo>
                  <a:lnTo>
                    <a:pt x="13160" y="38572"/>
                  </a:lnTo>
                  <a:lnTo>
                    <a:pt x="13441" y="38728"/>
                  </a:lnTo>
                  <a:lnTo>
                    <a:pt x="13754" y="38884"/>
                  </a:lnTo>
                  <a:lnTo>
                    <a:pt x="14066" y="39041"/>
                  </a:lnTo>
                  <a:lnTo>
                    <a:pt x="14441" y="39134"/>
                  </a:lnTo>
                  <a:lnTo>
                    <a:pt x="14754" y="39197"/>
                  </a:lnTo>
                  <a:lnTo>
                    <a:pt x="15098" y="39228"/>
                  </a:lnTo>
                  <a:lnTo>
                    <a:pt x="15442" y="39259"/>
                  </a:lnTo>
                  <a:lnTo>
                    <a:pt x="15817" y="39228"/>
                  </a:lnTo>
                  <a:lnTo>
                    <a:pt x="16192" y="39197"/>
                  </a:lnTo>
                  <a:lnTo>
                    <a:pt x="16567" y="39134"/>
                  </a:lnTo>
                  <a:lnTo>
                    <a:pt x="17380" y="38978"/>
                  </a:lnTo>
                  <a:lnTo>
                    <a:pt x="18192" y="38759"/>
                  </a:lnTo>
                  <a:lnTo>
                    <a:pt x="19005" y="38478"/>
                  </a:lnTo>
                  <a:lnTo>
                    <a:pt x="19786" y="38134"/>
                  </a:lnTo>
                  <a:lnTo>
                    <a:pt x="20568" y="37790"/>
                  </a:lnTo>
                  <a:lnTo>
                    <a:pt x="21287" y="37447"/>
                  </a:lnTo>
                  <a:lnTo>
                    <a:pt x="21974" y="37103"/>
                  </a:lnTo>
                  <a:lnTo>
                    <a:pt x="23100" y="36478"/>
                  </a:lnTo>
                  <a:lnTo>
                    <a:pt x="23881" y="36009"/>
                  </a:lnTo>
                  <a:lnTo>
                    <a:pt x="24162" y="35821"/>
                  </a:lnTo>
                  <a:lnTo>
                    <a:pt x="47199" y="22474"/>
                  </a:lnTo>
                  <a:lnTo>
                    <a:pt x="47168" y="22068"/>
                  </a:lnTo>
                  <a:lnTo>
                    <a:pt x="47137" y="21630"/>
                  </a:lnTo>
                  <a:lnTo>
                    <a:pt x="47074" y="21099"/>
                  </a:lnTo>
                  <a:lnTo>
                    <a:pt x="46980" y="20505"/>
                  </a:lnTo>
                  <a:lnTo>
                    <a:pt x="46824" y="19880"/>
                  </a:lnTo>
                  <a:lnTo>
                    <a:pt x="46730" y="19567"/>
                  </a:lnTo>
                  <a:lnTo>
                    <a:pt x="46605" y="19286"/>
                  </a:lnTo>
                  <a:lnTo>
                    <a:pt x="46480" y="19036"/>
                  </a:lnTo>
                  <a:lnTo>
                    <a:pt x="46324" y="18786"/>
                  </a:lnTo>
                  <a:lnTo>
                    <a:pt x="46011" y="18380"/>
                  </a:lnTo>
                  <a:lnTo>
                    <a:pt x="45699" y="18004"/>
                  </a:lnTo>
                  <a:lnTo>
                    <a:pt x="45417" y="17723"/>
                  </a:lnTo>
                  <a:lnTo>
                    <a:pt x="45199" y="17504"/>
                  </a:lnTo>
                  <a:lnTo>
                    <a:pt x="44823" y="17223"/>
                  </a:lnTo>
                  <a:lnTo>
                    <a:pt x="44698" y="17129"/>
                  </a:lnTo>
                  <a:lnTo>
                    <a:pt x="44698" y="13753"/>
                  </a:lnTo>
                  <a:lnTo>
                    <a:pt x="44698" y="13441"/>
                  </a:lnTo>
                  <a:lnTo>
                    <a:pt x="44667" y="13160"/>
                  </a:lnTo>
                  <a:lnTo>
                    <a:pt x="44605" y="12847"/>
                  </a:lnTo>
                  <a:lnTo>
                    <a:pt x="44542" y="12566"/>
                  </a:lnTo>
                  <a:lnTo>
                    <a:pt x="44448" y="12284"/>
                  </a:lnTo>
                  <a:lnTo>
                    <a:pt x="44323" y="12003"/>
                  </a:lnTo>
                  <a:lnTo>
                    <a:pt x="44198" y="11753"/>
                  </a:lnTo>
                  <a:lnTo>
                    <a:pt x="44042" y="11503"/>
                  </a:lnTo>
                  <a:lnTo>
                    <a:pt x="41166" y="7127"/>
                  </a:lnTo>
                  <a:lnTo>
                    <a:pt x="40823" y="6595"/>
                  </a:lnTo>
                  <a:lnTo>
                    <a:pt x="40416" y="6095"/>
                  </a:lnTo>
                  <a:lnTo>
                    <a:pt x="40010" y="5595"/>
                  </a:lnTo>
                  <a:lnTo>
                    <a:pt x="39541" y="5158"/>
                  </a:lnTo>
                  <a:lnTo>
                    <a:pt x="39072" y="4751"/>
                  </a:lnTo>
                  <a:lnTo>
                    <a:pt x="38572" y="4345"/>
                  </a:lnTo>
                  <a:lnTo>
                    <a:pt x="38072" y="3970"/>
                  </a:lnTo>
                  <a:lnTo>
                    <a:pt x="37509" y="3626"/>
                  </a:lnTo>
                  <a:lnTo>
                    <a:pt x="33290" y="1219"/>
                  </a:lnTo>
                  <a:lnTo>
                    <a:pt x="32789" y="938"/>
                  </a:lnTo>
                  <a:lnTo>
                    <a:pt x="32289" y="688"/>
                  </a:lnTo>
                  <a:lnTo>
                    <a:pt x="31758" y="500"/>
                  </a:lnTo>
                  <a:lnTo>
                    <a:pt x="31227" y="344"/>
                  </a:lnTo>
                  <a:lnTo>
                    <a:pt x="30695" y="188"/>
                  </a:lnTo>
                  <a:lnTo>
                    <a:pt x="30133" y="94"/>
                  </a:lnTo>
                  <a:lnTo>
                    <a:pt x="29601" y="31"/>
                  </a:lnTo>
                  <a:lnTo>
                    <a:pt x="2903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1494;p39">
              <a:extLst>
                <a:ext uri="{FF2B5EF4-FFF2-40B4-BE49-F238E27FC236}">
                  <a16:creationId xmlns:a16="http://schemas.microsoft.com/office/drawing/2014/main" id="{F496C4B3-5C88-F9C8-ED3E-75D9B74720E1}"/>
                </a:ext>
              </a:extLst>
            </p:cNvPr>
            <p:cNvSpPr/>
            <p:nvPr/>
          </p:nvSpPr>
          <p:spPr>
            <a:xfrm>
              <a:off x="2570766" y="2463760"/>
              <a:ext cx="336309" cy="466017"/>
            </a:xfrm>
            <a:custGeom>
              <a:avLst/>
              <a:gdLst/>
              <a:ahLst/>
              <a:cxnLst/>
              <a:rect l="l" t="t" r="r" b="b"/>
              <a:pathLst>
                <a:path w="6565" h="9097" extrusionOk="0">
                  <a:moveTo>
                    <a:pt x="4063" y="0"/>
                  </a:moveTo>
                  <a:lnTo>
                    <a:pt x="3876" y="188"/>
                  </a:lnTo>
                  <a:lnTo>
                    <a:pt x="3345" y="688"/>
                  </a:lnTo>
                  <a:lnTo>
                    <a:pt x="3001" y="1032"/>
                  </a:lnTo>
                  <a:lnTo>
                    <a:pt x="2626" y="1469"/>
                  </a:lnTo>
                  <a:lnTo>
                    <a:pt x="2219" y="1969"/>
                  </a:lnTo>
                  <a:lnTo>
                    <a:pt x="1813" y="2563"/>
                  </a:lnTo>
                  <a:lnTo>
                    <a:pt x="1407" y="3188"/>
                  </a:lnTo>
                  <a:lnTo>
                    <a:pt x="1032" y="3876"/>
                  </a:lnTo>
                  <a:lnTo>
                    <a:pt x="688" y="4626"/>
                  </a:lnTo>
                  <a:lnTo>
                    <a:pt x="531" y="5001"/>
                  </a:lnTo>
                  <a:lnTo>
                    <a:pt x="406" y="5408"/>
                  </a:lnTo>
                  <a:lnTo>
                    <a:pt x="281" y="5845"/>
                  </a:lnTo>
                  <a:lnTo>
                    <a:pt x="188" y="6283"/>
                  </a:lnTo>
                  <a:lnTo>
                    <a:pt x="94" y="6721"/>
                  </a:lnTo>
                  <a:lnTo>
                    <a:pt x="63" y="7158"/>
                  </a:lnTo>
                  <a:lnTo>
                    <a:pt x="31" y="7627"/>
                  </a:lnTo>
                  <a:lnTo>
                    <a:pt x="0" y="8096"/>
                  </a:lnTo>
                  <a:lnTo>
                    <a:pt x="31" y="8596"/>
                  </a:lnTo>
                  <a:lnTo>
                    <a:pt x="94" y="9096"/>
                  </a:lnTo>
                  <a:lnTo>
                    <a:pt x="6564" y="5345"/>
                  </a:lnTo>
                  <a:lnTo>
                    <a:pt x="6533" y="4939"/>
                  </a:lnTo>
                  <a:lnTo>
                    <a:pt x="6502" y="4501"/>
                  </a:lnTo>
                  <a:lnTo>
                    <a:pt x="6439" y="3970"/>
                  </a:lnTo>
                  <a:lnTo>
                    <a:pt x="6345" y="3376"/>
                  </a:lnTo>
                  <a:lnTo>
                    <a:pt x="6189" y="2751"/>
                  </a:lnTo>
                  <a:lnTo>
                    <a:pt x="6095" y="2438"/>
                  </a:lnTo>
                  <a:lnTo>
                    <a:pt x="5970" y="2157"/>
                  </a:lnTo>
                  <a:lnTo>
                    <a:pt x="5845" y="1907"/>
                  </a:lnTo>
                  <a:lnTo>
                    <a:pt x="5689" y="1657"/>
                  </a:lnTo>
                  <a:lnTo>
                    <a:pt x="5376" y="1251"/>
                  </a:lnTo>
                  <a:lnTo>
                    <a:pt x="5064" y="875"/>
                  </a:lnTo>
                  <a:lnTo>
                    <a:pt x="4782" y="594"/>
                  </a:lnTo>
                  <a:lnTo>
                    <a:pt x="4564" y="375"/>
                  </a:lnTo>
                  <a:lnTo>
                    <a:pt x="4188" y="94"/>
                  </a:lnTo>
                  <a:lnTo>
                    <a:pt x="40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1495;p39">
              <a:extLst>
                <a:ext uri="{FF2B5EF4-FFF2-40B4-BE49-F238E27FC236}">
                  <a16:creationId xmlns:a16="http://schemas.microsoft.com/office/drawing/2014/main" id="{EBC05DCF-5919-E93E-BE36-14B2CA308574}"/>
                </a:ext>
              </a:extLst>
            </p:cNvPr>
            <p:cNvSpPr/>
            <p:nvPr/>
          </p:nvSpPr>
          <p:spPr>
            <a:xfrm>
              <a:off x="2575530" y="2574202"/>
              <a:ext cx="331544" cy="482051"/>
            </a:xfrm>
            <a:custGeom>
              <a:avLst/>
              <a:gdLst/>
              <a:ahLst/>
              <a:cxnLst/>
              <a:rect l="l" t="t" r="r" b="b"/>
              <a:pathLst>
                <a:path w="6472" h="9410" extrusionOk="0">
                  <a:moveTo>
                    <a:pt x="4471" y="1"/>
                  </a:moveTo>
                  <a:lnTo>
                    <a:pt x="4189" y="32"/>
                  </a:lnTo>
                  <a:lnTo>
                    <a:pt x="3877" y="95"/>
                  </a:lnTo>
                  <a:lnTo>
                    <a:pt x="3564" y="220"/>
                  </a:lnTo>
                  <a:lnTo>
                    <a:pt x="3220" y="376"/>
                  </a:lnTo>
                  <a:lnTo>
                    <a:pt x="2876" y="595"/>
                  </a:lnTo>
                  <a:lnTo>
                    <a:pt x="2564" y="845"/>
                  </a:lnTo>
                  <a:lnTo>
                    <a:pt x="2251" y="1126"/>
                  </a:lnTo>
                  <a:lnTo>
                    <a:pt x="1970" y="1439"/>
                  </a:lnTo>
                  <a:lnTo>
                    <a:pt x="1689" y="1783"/>
                  </a:lnTo>
                  <a:lnTo>
                    <a:pt x="1407" y="2158"/>
                  </a:lnTo>
                  <a:lnTo>
                    <a:pt x="1157" y="2564"/>
                  </a:lnTo>
                  <a:lnTo>
                    <a:pt x="939" y="2970"/>
                  </a:lnTo>
                  <a:lnTo>
                    <a:pt x="720" y="3408"/>
                  </a:lnTo>
                  <a:lnTo>
                    <a:pt x="532" y="3846"/>
                  </a:lnTo>
                  <a:lnTo>
                    <a:pt x="376" y="4283"/>
                  </a:lnTo>
                  <a:lnTo>
                    <a:pt x="251" y="4752"/>
                  </a:lnTo>
                  <a:lnTo>
                    <a:pt x="126" y="5190"/>
                  </a:lnTo>
                  <a:lnTo>
                    <a:pt x="63" y="5659"/>
                  </a:lnTo>
                  <a:lnTo>
                    <a:pt x="1" y="6127"/>
                  </a:lnTo>
                  <a:lnTo>
                    <a:pt x="1" y="6565"/>
                  </a:lnTo>
                  <a:lnTo>
                    <a:pt x="1" y="7003"/>
                  </a:lnTo>
                  <a:lnTo>
                    <a:pt x="63" y="7409"/>
                  </a:lnTo>
                  <a:lnTo>
                    <a:pt x="126" y="7753"/>
                  </a:lnTo>
                  <a:lnTo>
                    <a:pt x="251" y="8097"/>
                  </a:lnTo>
                  <a:lnTo>
                    <a:pt x="376" y="8409"/>
                  </a:lnTo>
                  <a:lnTo>
                    <a:pt x="532" y="8659"/>
                  </a:lnTo>
                  <a:lnTo>
                    <a:pt x="720" y="8878"/>
                  </a:lnTo>
                  <a:lnTo>
                    <a:pt x="939" y="9066"/>
                  </a:lnTo>
                  <a:lnTo>
                    <a:pt x="1157" y="9222"/>
                  </a:lnTo>
                  <a:lnTo>
                    <a:pt x="1407" y="9316"/>
                  </a:lnTo>
                  <a:lnTo>
                    <a:pt x="1689" y="9378"/>
                  </a:lnTo>
                  <a:lnTo>
                    <a:pt x="1970" y="9409"/>
                  </a:lnTo>
                  <a:lnTo>
                    <a:pt x="2251" y="9378"/>
                  </a:lnTo>
                  <a:lnTo>
                    <a:pt x="2564" y="9284"/>
                  </a:lnTo>
                  <a:lnTo>
                    <a:pt x="2876" y="9191"/>
                  </a:lnTo>
                  <a:lnTo>
                    <a:pt x="3220" y="9003"/>
                  </a:lnTo>
                  <a:lnTo>
                    <a:pt x="3564" y="8784"/>
                  </a:lnTo>
                  <a:lnTo>
                    <a:pt x="3877" y="8534"/>
                  </a:lnTo>
                  <a:lnTo>
                    <a:pt x="4189" y="8253"/>
                  </a:lnTo>
                  <a:lnTo>
                    <a:pt x="4471" y="7940"/>
                  </a:lnTo>
                  <a:lnTo>
                    <a:pt x="4752" y="7597"/>
                  </a:lnTo>
                  <a:lnTo>
                    <a:pt x="5033" y="7221"/>
                  </a:lnTo>
                  <a:lnTo>
                    <a:pt x="5283" y="6846"/>
                  </a:lnTo>
                  <a:lnTo>
                    <a:pt x="5502" y="6440"/>
                  </a:lnTo>
                  <a:lnTo>
                    <a:pt x="5721" y="6002"/>
                  </a:lnTo>
                  <a:lnTo>
                    <a:pt x="5908" y="5565"/>
                  </a:lnTo>
                  <a:lnTo>
                    <a:pt x="6065" y="5096"/>
                  </a:lnTo>
                  <a:lnTo>
                    <a:pt x="6190" y="4658"/>
                  </a:lnTo>
                  <a:lnTo>
                    <a:pt x="6315" y="4189"/>
                  </a:lnTo>
                  <a:lnTo>
                    <a:pt x="6377" y="3721"/>
                  </a:lnTo>
                  <a:lnTo>
                    <a:pt x="6440" y="3283"/>
                  </a:lnTo>
                  <a:lnTo>
                    <a:pt x="6471" y="2814"/>
                  </a:lnTo>
                  <a:lnTo>
                    <a:pt x="6440" y="2408"/>
                  </a:lnTo>
                  <a:lnTo>
                    <a:pt x="6377" y="2001"/>
                  </a:lnTo>
                  <a:lnTo>
                    <a:pt x="6315" y="1626"/>
                  </a:lnTo>
                  <a:lnTo>
                    <a:pt x="6190" y="1283"/>
                  </a:lnTo>
                  <a:lnTo>
                    <a:pt x="6065" y="1001"/>
                  </a:lnTo>
                  <a:lnTo>
                    <a:pt x="5908" y="720"/>
                  </a:lnTo>
                  <a:lnTo>
                    <a:pt x="5721" y="501"/>
                  </a:lnTo>
                  <a:lnTo>
                    <a:pt x="5502" y="314"/>
                  </a:lnTo>
                  <a:lnTo>
                    <a:pt x="5283" y="189"/>
                  </a:lnTo>
                  <a:lnTo>
                    <a:pt x="5033" y="63"/>
                  </a:lnTo>
                  <a:lnTo>
                    <a:pt x="4752"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1496;p39">
              <a:extLst>
                <a:ext uri="{FF2B5EF4-FFF2-40B4-BE49-F238E27FC236}">
                  <a16:creationId xmlns:a16="http://schemas.microsoft.com/office/drawing/2014/main" id="{6FF1B784-B167-DB46-34F8-991F3E43BA61}"/>
                </a:ext>
              </a:extLst>
            </p:cNvPr>
            <p:cNvSpPr/>
            <p:nvPr/>
          </p:nvSpPr>
          <p:spPr>
            <a:xfrm>
              <a:off x="2636386" y="2663897"/>
              <a:ext cx="208240" cy="301064"/>
            </a:xfrm>
            <a:custGeom>
              <a:avLst/>
              <a:gdLst/>
              <a:ahLst/>
              <a:cxnLst/>
              <a:rect l="l" t="t" r="r" b="b"/>
              <a:pathLst>
                <a:path w="4065" h="5877" extrusionOk="0">
                  <a:moveTo>
                    <a:pt x="2626" y="0"/>
                  </a:moveTo>
                  <a:lnTo>
                    <a:pt x="2439" y="63"/>
                  </a:lnTo>
                  <a:lnTo>
                    <a:pt x="2251" y="125"/>
                  </a:lnTo>
                  <a:lnTo>
                    <a:pt x="2032" y="250"/>
                  </a:lnTo>
                  <a:lnTo>
                    <a:pt x="1813" y="375"/>
                  </a:lnTo>
                  <a:lnTo>
                    <a:pt x="1626" y="532"/>
                  </a:lnTo>
                  <a:lnTo>
                    <a:pt x="1438" y="719"/>
                  </a:lnTo>
                  <a:lnTo>
                    <a:pt x="1251" y="907"/>
                  </a:lnTo>
                  <a:lnTo>
                    <a:pt x="907" y="1344"/>
                  </a:lnTo>
                  <a:lnTo>
                    <a:pt x="594" y="1876"/>
                  </a:lnTo>
                  <a:lnTo>
                    <a:pt x="344" y="2407"/>
                  </a:lnTo>
                  <a:lnTo>
                    <a:pt x="157" y="2970"/>
                  </a:lnTo>
                  <a:lnTo>
                    <a:pt x="32" y="3532"/>
                  </a:lnTo>
                  <a:lnTo>
                    <a:pt x="1" y="3845"/>
                  </a:lnTo>
                  <a:lnTo>
                    <a:pt x="1" y="4126"/>
                  </a:lnTo>
                  <a:lnTo>
                    <a:pt x="1" y="4376"/>
                  </a:lnTo>
                  <a:lnTo>
                    <a:pt x="32" y="4626"/>
                  </a:lnTo>
                  <a:lnTo>
                    <a:pt x="94" y="4877"/>
                  </a:lnTo>
                  <a:lnTo>
                    <a:pt x="157" y="5064"/>
                  </a:lnTo>
                  <a:lnTo>
                    <a:pt x="251" y="5252"/>
                  </a:lnTo>
                  <a:lnTo>
                    <a:pt x="344" y="5439"/>
                  </a:lnTo>
                  <a:lnTo>
                    <a:pt x="469" y="5564"/>
                  </a:lnTo>
                  <a:lnTo>
                    <a:pt x="594" y="5689"/>
                  </a:lnTo>
                  <a:lnTo>
                    <a:pt x="751" y="5783"/>
                  </a:lnTo>
                  <a:lnTo>
                    <a:pt x="907" y="5846"/>
                  </a:lnTo>
                  <a:lnTo>
                    <a:pt x="1063" y="5877"/>
                  </a:lnTo>
                  <a:lnTo>
                    <a:pt x="1438" y="5877"/>
                  </a:lnTo>
                  <a:lnTo>
                    <a:pt x="1626" y="5814"/>
                  </a:lnTo>
                  <a:lnTo>
                    <a:pt x="1813" y="5752"/>
                  </a:lnTo>
                  <a:lnTo>
                    <a:pt x="2032" y="5658"/>
                  </a:lnTo>
                  <a:lnTo>
                    <a:pt x="2251" y="5502"/>
                  </a:lnTo>
                  <a:lnTo>
                    <a:pt x="2439" y="5345"/>
                  </a:lnTo>
                  <a:lnTo>
                    <a:pt x="2626" y="5189"/>
                  </a:lnTo>
                  <a:lnTo>
                    <a:pt x="2814" y="4970"/>
                  </a:lnTo>
                  <a:lnTo>
                    <a:pt x="3158" y="4533"/>
                  </a:lnTo>
                  <a:lnTo>
                    <a:pt x="3470" y="4033"/>
                  </a:lnTo>
                  <a:lnTo>
                    <a:pt x="3720" y="3470"/>
                  </a:lnTo>
                  <a:lnTo>
                    <a:pt x="3908" y="2907"/>
                  </a:lnTo>
                  <a:lnTo>
                    <a:pt x="4033" y="2345"/>
                  </a:lnTo>
                  <a:lnTo>
                    <a:pt x="4064" y="2063"/>
                  </a:lnTo>
                  <a:lnTo>
                    <a:pt x="4064" y="1782"/>
                  </a:lnTo>
                  <a:lnTo>
                    <a:pt x="4064" y="1501"/>
                  </a:lnTo>
                  <a:lnTo>
                    <a:pt x="4033" y="1251"/>
                  </a:lnTo>
                  <a:lnTo>
                    <a:pt x="3970" y="1032"/>
                  </a:lnTo>
                  <a:lnTo>
                    <a:pt x="3908" y="813"/>
                  </a:lnTo>
                  <a:lnTo>
                    <a:pt x="3814" y="626"/>
                  </a:lnTo>
                  <a:lnTo>
                    <a:pt x="3720" y="469"/>
                  </a:lnTo>
                  <a:lnTo>
                    <a:pt x="3595" y="313"/>
                  </a:lnTo>
                  <a:lnTo>
                    <a:pt x="3470" y="219"/>
                  </a:lnTo>
                  <a:lnTo>
                    <a:pt x="3314" y="125"/>
                  </a:lnTo>
                  <a:lnTo>
                    <a:pt x="3158" y="63"/>
                  </a:lnTo>
                  <a:lnTo>
                    <a:pt x="30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1497;p39">
              <a:extLst>
                <a:ext uri="{FF2B5EF4-FFF2-40B4-BE49-F238E27FC236}">
                  <a16:creationId xmlns:a16="http://schemas.microsoft.com/office/drawing/2014/main" id="{B68BC09F-350E-3DFC-0047-1237BA08A2F0}"/>
                </a:ext>
              </a:extLst>
            </p:cNvPr>
            <p:cNvSpPr/>
            <p:nvPr/>
          </p:nvSpPr>
          <p:spPr>
            <a:xfrm>
              <a:off x="2650781" y="2684694"/>
              <a:ext cx="179399" cy="261055"/>
            </a:xfrm>
            <a:custGeom>
              <a:avLst/>
              <a:gdLst/>
              <a:ahLst/>
              <a:cxnLst/>
              <a:rect l="l" t="t" r="r" b="b"/>
              <a:pathLst>
                <a:path w="3502" h="5096" extrusionOk="0">
                  <a:moveTo>
                    <a:pt x="2283" y="1"/>
                  </a:moveTo>
                  <a:lnTo>
                    <a:pt x="2095" y="32"/>
                  </a:lnTo>
                  <a:lnTo>
                    <a:pt x="1939" y="95"/>
                  </a:lnTo>
                  <a:lnTo>
                    <a:pt x="1751" y="188"/>
                  </a:lnTo>
                  <a:lnTo>
                    <a:pt x="1564" y="313"/>
                  </a:lnTo>
                  <a:lnTo>
                    <a:pt x="1407" y="438"/>
                  </a:lnTo>
                  <a:lnTo>
                    <a:pt x="1064" y="782"/>
                  </a:lnTo>
                  <a:lnTo>
                    <a:pt x="782" y="1157"/>
                  </a:lnTo>
                  <a:lnTo>
                    <a:pt x="501" y="1595"/>
                  </a:lnTo>
                  <a:lnTo>
                    <a:pt x="282" y="2064"/>
                  </a:lnTo>
                  <a:lnTo>
                    <a:pt x="126" y="2564"/>
                  </a:lnTo>
                  <a:lnTo>
                    <a:pt x="32" y="3064"/>
                  </a:lnTo>
                  <a:lnTo>
                    <a:pt x="1" y="3564"/>
                  </a:lnTo>
                  <a:lnTo>
                    <a:pt x="1" y="3783"/>
                  </a:lnTo>
                  <a:lnTo>
                    <a:pt x="32" y="4002"/>
                  </a:lnTo>
                  <a:lnTo>
                    <a:pt x="63" y="4189"/>
                  </a:lnTo>
                  <a:lnTo>
                    <a:pt x="126" y="4377"/>
                  </a:lnTo>
                  <a:lnTo>
                    <a:pt x="220" y="4533"/>
                  </a:lnTo>
                  <a:lnTo>
                    <a:pt x="282" y="4689"/>
                  </a:lnTo>
                  <a:lnTo>
                    <a:pt x="407" y="4814"/>
                  </a:lnTo>
                  <a:lnTo>
                    <a:pt x="501" y="4908"/>
                  </a:lnTo>
                  <a:lnTo>
                    <a:pt x="626" y="5002"/>
                  </a:lnTo>
                  <a:lnTo>
                    <a:pt x="782" y="5033"/>
                  </a:lnTo>
                  <a:lnTo>
                    <a:pt x="907" y="5064"/>
                  </a:lnTo>
                  <a:lnTo>
                    <a:pt x="1064" y="5096"/>
                  </a:lnTo>
                  <a:lnTo>
                    <a:pt x="1220" y="5064"/>
                  </a:lnTo>
                  <a:lnTo>
                    <a:pt x="1407" y="5033"/>
                  </a:lnTo>
                  <a:lnTo>
                    <a:pt x="1564" y="4971"/>
                  </a:lnTo>
                  <a:lnTo>
                    <a:pt x="1751" y="4877"/>
                  </a:lnTo>
                  <a:lnTo>
                    <a:pt x="1939" y="4752"/>
                  </a:lnTo>
                  <a:lnTo>
                    <a:pt x="2095" y="4627"/>
                  </a:lnTo>
                  <a:lnTo>
                    <a:pt x="2439" y="4314"/>
                  </a:lnTo>
                  <a:lnTo>
                    <a:pt x="2720" y="3908"/>
                  </a:lnTo>
                  <a:lnTo>
                    <a:pt x="3002" y="3470"/>
                  </a:lnTo>
                  <a:lnTo>
                    <a:pt x="3220" y="3001"/>
                  </a:lnTo>
                  <a:lnTo>
                    <a:pt x="3377" y="2501"/>
                  </a:lnTo>
                  <a:lnTo>
                    <a:pt x="3470" y="2032"/>
                  </a:lnTo>
                  <a:lnTo>
                    <a:pt x="3502" y="1532"/>
                  </a:lnTo>
                  <a:lnTo>
                    <a:pt x="3502" y="1282"/>
                  </a:lnTo>
                  <a:lnTo>
                    <a:pt x="3470" y="1063"/>
                  </a:lnTo>
                  <a:lnTo>
                    <a:pt x="3439" y="876"/>
                  </a:lnTo>
                  <a:lnTo>
                    <a:pt x="3377" y="688"/>
                  </a:lnTo>
                  <a:lnTo>
                    <a:pt x="3283" y="532"/>
                  </a:lnTo>
                  <a:lnTo>
                    <a:pt x="3220" y="376"/>
                  </a:lnTo>
                  <a:lnTo>
                    <a:pt x="3095" y="282"/>
                  </a:lnTo>
                  <a:lnTo>
                    <a:pt x="3002" y="157"/>
                  </a:lnTo>
                  <a:lnTo>
                    <a:pt x="2877" y="95"/>
                  </a:lnTo>
                  <a:lnTo>
                    <a:pt x="2720" y="32"/>
                  </a:lnTo>
                  <a:lnTo>
                    <a:pt x="2595"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1498;p39">
              <a:extLst>
                <a:ext uri="{FF2B5EF4-FFF2-40B4-BE49-F238E27FC236}">
                  <a16:creationId xmlns:a16="http://schemas.microsoft.com/office/drawing/2014/main" id="{6722E7D4-CF0D-BE9B-6759-3A13402B976F}"/>
                </a:ext>
              </a:extLst>
            </p:cNvPr>
            <p:cNvSpPr/>
            <p:nvPr/>
          </p:nvSpPr>
          <p:spPr>
            <a:xfrm>
              <a:off x="2642790" y="2675115"/>
              <a:ext cx="195382" cy="278626"/>
            </a:xfrm>
            <a:custGeom>
              <a:avLst/>
              <a:gdLst/>
              <a:ahLst/>
              <a:cxnLst/>
              <a:rect l="l" t="t" r="r" b="b"/>
              <a:pathLst>
                <a:path w="3814" h="5439" extrusionOk="0">
                  <a:moveTo>
                    <a:pt x="3064" y="0"/>
                  </a:moveTo>
                  <a:lnTo>
                    <a:pt x="2439" y="1250"/>
                  </a:lnTo>
                  <a:lnTo>
                    <a:pt x="2345" y="1344"/>
                  </a:lnTo>
                  <a:lnTo>
                    <a:pt x="2251" y="1407"/>
                  </a:lnTo>
                  <a:lnTo>
                    <a:pt x="2220" y="1376"/>
                  </a:lnTo>
                  <a:lnTo>
                    <a:pt x="2189" y="1376"/>
                  </a:lnTo>
                  <a:lnTo>
                    <a:pt x="2157" y="1250"/>
                  </a:lnTo>
                  <a:lnTo>
                    <a:pt x="2157" y="31"/>
                  </a:lnTo>
                  <a:lnTo>
                    <a:pt x="1657" y="313"/>
                  </a:lnTo>
                  <a:lnTo>
                    <a:pt x="1657" y="1563"/>
                  </a:lnTo>
                  <a:lnTo>
                    <a:pt x="1626" y="1688"/>
                  </a:lnTo>
                  <a:lnTo>
                    <a:pt x="1563" y="1813"/>
                  </a:lnTo>
                  <a:lnTo>
                    <a:pt x="1470" y="1876"/>
                  </a:lnTo>
                  <a:lnTo>
                    <a:pt x="1438" y="1876"/>
                  </a:lnTo>
                  <a:lnTo>
                    <a:pt x="1376" y="1844"/>
                  </a:lnTo>
                  <a:lnTo>
                    <a:pt x="751" y="1376"/>
                  </a:lnTo>
                  <a:lnTo>
                    <a:pt x="376" y="2032"/>
                  </a:lnTo>
                  <a:lnTo>
                    <a:pt x="1032" y="2532"/>
                  </a:lnTo>
                  <a:lnTo>
                    <a:pt x="1063" y="2563"/>
                  </a:lnTo>
                  <a:lnTo>
                    <a:pt x="1063" y="2626"/>
                  </a:lnTo>
                  <a:lnTo>
                    <a:pt x="1063" y="2751"/>
                  </a:lnTo>
                  <a:lnTo>
                    <a:pt x="1001" y="2876"/>
                  </a:lnTo>
                  <a:lnTo>
                    <a:pt x="907" y="2970"/>
                  </a:lnTo>
                  <a:lnTo>
                    <a:pt x="1" y="3501"/>
                  </a:lnTo>
                  <a:lnTo>
                    <a:pt x="1" y="4157"/>
                  </a:lnTo>
                  <a:lnTo>
                    <a:pt x="907" y="3626"/>
                  </a:lnTo>
                  <a:lnTo>
                    <a:pt x="1001" y="3626"/>
                  </a:lnTo>
                  <a:lnTo>
                    <a:pt x="1063" y="3689"/>
                  </a:lnTo>
                  <a:lnTo>
                    <a:pt x="1063" y="3782"/>
                  </a:lnTo>
                  <a:lnTo>
                    <a:pt x="1032" y="3939"/>
                  </a:lnTo>
                  <a:lnTo>
                    <a:pt x="376" y="5158"/>
                  </a:lnTo>
                  <a:lnTo>
                    <a:pt x="751" y="5439"/>
                  </a:lnTo>
                  <a:lnTo>
                    <a:pt x="1376" y="4189"/>
                  </a:lnTo>
                  <a:lnTo>
                    <a:pt x="1470" y="4095"/>
                  </a:lnTo>
                  <a:lnTo>
                    <a:pt x="1563" y="4064"/>
                  </a:lnTo>
                  <a:lnTo>
                    <a:pt x="1595" y="4064"/>
                  </a:lnTo>
                  <a:lnTo>
                    <a:pt x="1626" y="4095"/>
                  </a:lnTo>
                  <a:lnTo>
                    <a:pt x="1657" y="4189"/>
                  </a:lnTo>
                  <a:lnTo>
                    <a:pt x="1657" y="5408"/>
                  </a:lnTo>
                  <a:lnTo>
                    <a:pt x="2157" y="5126"/>
                  </a:lnTo>
                  <a:lnTo>
                    <a:pt x="2157" y="3907"/>
                  </a:lnTo>
                  <a:lnTo>
                    <a:pt x="2189" y="3751"/>
                  </a:lnTo>
                  <a:lnTo>
                    <a:pt x="2251" y="3657"/>
                  </a:lnTo>
                  <a:lnTo>
                    <a:pt x="2345" y="3595"/>
                  </a:lnTo>
                  <a:lnTo>
                    <a:pt x="2439" y="3595"/>
                  </a:lnTo>
                  <a:lnTo>
                    <a:pt x="3064" y="4095"/>
                  </a:lnTo>
                  <a:lnTo>
                    <a:pt x="3439" y="3407"/>
                  </a:lnTo>
                  <a:lnTo>
                    <a:pt x="2782" y="2907"/>
                  </a:lnTo>
                  <a:lnTo>
                    <a:pt x="2751" y="2876"/>
                  </a:lnTo>
                  <a:lnTo>
                    <a:pt x="2751" y="2813"/>
                  </a:lnTo>
                  <a:lnTo>
                    <a:pt x="2751" y="2720"/>
                  </a:lnTo>
                  <a:lnTo>
                    <a:pt x="2814" y="2595"/>
                  </a:lnTo>
                  <a:lnTo>
                    <a:pt x="2908" y="2501"/>
                  </a:lnTo>
                  <a:lnTo>
                    <a:pt x="3814" y="1969"/>
                  </a:lnTo>
                  <a:lnTo>
                    <a:pt x="3814" y="1282"/>
                  </a:lnTo>
                  <a:lnTo>
                    <a:pt x="2908" y="1813"/>
                  </a:lnTo>
                  <a:lnTo>
                    <a:pt x="2845" y="1844"/>
                  </a:lnTo>
                  <a:lnTo>
                    <a:pt x="2814" y="1844"/>
                  </a:lnTo>
                  <a:lnTo>
                    <a:pt x="2751" y="1782"/>
                  </a:lnTo>
                  <a:lnTo>
                    <a:pt x="2751" y="1657"/>
                  </a:lnTo>
                  <a:lnTo>
                    <a:pt x="2782" y="1532"/>
                  </a:lnTo>
                  <a:lnTo>
                    <a:pt x="3439" y="282"/>
                  </a:lnTo>
                  <a:lnTo>
                    <a:pt x="3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1499;p39">
              <a:extLst>
                <a:ext uri="{FF2B5EF4-FFF2-40B4-BE49-F238E27FC236}">
                  <a16:creationId xmlns:a16="http://schemas.microsoft.com/office/drawing/2014/main" id="{2A0081A1-EF22-3F9F-49E0-38FB3E19AFE2}"/>
                </a:ext>
              </a:extLst>
            </p:cNvPr>
            <p:cNvSpPr/>
            <p:nvPr/>
          </p:nvSpPr>
          <p:spPr>
            <a:xfrm>
              <a:off x="2716452" y="2780793"/>
              <a:ext cx="48103" cy="68901"/>
            </a:xfrm>
            <a:custGeom>
              <a:avLst/>
              <a:gdLst/>
              <a:ahLst/>
              <a:cxnLst/>
              <a:rect l="l" t="t" r="r" b="b"/>
              <a:pathLst>
                <a:path w="939" h="1345" extrusionOk="0">
                  <a:moveTo>
                    <a:pt x="563" y="0"/>
                  </a:moveTo>
                  <a:lnTo>
                    <a:pt x="469" y="31"/>
                  </a:lnTo>
                  <a:lnTo>
                    <a:pt x="376" y="125"/>
                  </a:lnTo>
                  <a:lnTo>
                    <a:pt x="282" y="188"/>
                  </a:lnTo>
                  <a:lnTo>
                    <a:pt x="157" y="407"/>
                  </a:lnTo>
                  <a:lnTo>
                    <a:pt x="32" y="657"/>
                  </a:lnTo>
                  <a:lnTo>
                    <a:pt x="0" y="938"/>
                  </a:lnTo>
                  <a:lnTo>
                    <a:pt x="32" y="1063"/>
                  </a:lnTo>
                  <a:lnTo>
                    <a:pt x="32" y="1157"/>
                  </a:lnTo>
                  <a:lnTo>
                    <a:pt x="94" y="1219"/>
                  </a:lnTo>
                  <a:lnTo>
                    <a:pt x="157" y="1282"/>
                  </a:lnTo>
                  <a:lnTo>
                    <a:pt x="219" y="1313"/>
                  </a:lnTo>
                  <a:lnTo>
                    <a:pt x="282" y="1344"/>
                  </a:lnTo>
                  <a:lnTo>
                    <a:pt x="376" y="1313"/>
                  </a:lnTo>
                  <a:lnTo>
                    <a:pt x="469" y="1282"/>
                  </a:lnTo>
                  <a:lnTo>
                    <a:pt x="563" y="1219"/>
                  </a:lnTo>
                  <a:lnTo>
                    <a:pt x="657" y="1125"/>
                  </a:lnTo>
                  <a:lnTo>
                    <a:pt x="782" y="907"/>
                  </a:lnTo>
                  <a:lnTo>
                    <a:pt x="907" y="657"/>
                  </a:lnTo>
                  <a:lnTo>
                    <a:pt x="938" y="407"/>
                  </a:lnTo>
                  <a:lnTo>
                    <a:pt x="938" y="281"/>
                  </a:lnTo>
                  <a:lnTo>
                    <a:pt x="907" y="188"/>
                  </a:lnTo>
                  <a:lnTo>
                    <a:pt x="844" y="94"/>
                  </a:lnTo>
                  <a:lnTo>
                    <a:pt x="782" y="31"/>
                  </a:lnTo>
                  <a:lnTo>
                    <a:pt x="719"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1500;p39">
              <a:extLst>
                <a:ext uri="{FF2B5EF4-FFF2-40B4-BE49-F238E27FC236}">
                  <a16:creationId xmlns:a16="http://schemas.microsoft.com/office/drawing/2014/main" id="{20B02D12-9F30-D6BD-BCF5-43A624E181C5}"/>
                </a:ext>
              </a:extLst>
            </p:cNvPr>
            <p:cNvSpPr/>
            <p:nvPr/>
          </p:nvSpPr>
          <p:spPr>
            <a:xfrm>
              <a:off x="819057" y="2012209"/>
              <a:ext cx="930343" cy="845510"/>
            </a:xfrm>
            <a:custGeom>
              <a:avLst/>
              <a:gdLst/>
              <a:ahLst/>
              <a:cxnLst/>
              <a:rect l="l" t="t" r="r" b="b"/>
              <a:pathLst>
                <a:path w="18161" h="16505" extrusionOk="0">
                  <a:moveTo>
                    <a:pt x="7909" y="1"/>
                  </a:moveTo>
                  <a:lnTo>
                    <a:pt x="7627" y="63"/>
                  </a:lnTo>
                  <a:lnTo>
                    <a:pt x="7377" y="157"/>
                  </a:lnTo>
                  <a:lnTo>
                    <a:pt x="7127" y="313"/>
                  </a:lnTo>
                  <a:lnTo>
                    <a:pt x="6908" y="501"/>
                  </a:lnTo>
                  <a:lnTo>
                    <a:pt x="0" y="8315"/>
                  </a:lnTo>
                  <a:lnTo>
                    <a:pt x="0" y="8471"/>
                  </a:lnTo>
                  <a:lnTo>
                    <a:pt x="125" y="8878"/>
                  </a:lnTo>
                  <a:lnTo>
                    <a:pt x="188" y="9190"/>
                  </a:lnTo>
                  <a:lnTo>
                    <a:pt x="313" y="9534"/>
                  </a:lnTo>
                  <a:lnTo>
                    <a:pt x="501" y="9909"/>
                  </a:lnTo>
                  <a:lnTo>
                    <a:pt x="688" y="10347"/>
                  </a:lnTo>
                  <a:lnTo>
                    <a:pt x="938" y="10784"/>
                  </a:lnTo>
                  <a:lnTo>
                    <a:pt x="1251" y="11253"/>
                  </a:lnTo>
                  <a:lnTo>
                    <a:pt x="1626" y="11722"/>
                  </a:lnTo>
                  <a:lnTo>
                    <a:pt x="2032" y="12222"/>
                  </a:lnTo>
                  <a:lnTo>
                    <a:pt x="2532" y="12722"/>
                  </a:lnTo>
                  <a:lnTo>
                    <a:pt x="3095" y="13191"/>
                  </a:lnTo>
                  <a:lnTo>
                    <a:pt x="3751" y="13660"/>
                  </a:lnTo>
                  <a:lnTo>
                    <a:pt x="4470" y="14098"/>
                  </a:lnTo>
                  <a:lnTo>
                    <a:pt x="5314" y="14567"/>
                  </a:lnTo>
                  <a:lnTo>
                    <a:pt x="6127" y="14942"/>
                  </a:lnTo>
                  <a:lnTo>
                    <a:pt x="6940" y="15285"/>
                  </a:lnTo>
                  <a:lnTo>
                    <a:pt x="7721" y="15567"/>
                  </a:lnTo>
                  <a:lnTo>
                    <a:pt x="8502" y="15786"/>
                  </a:lnTo>
                  <a:lnTo>
                    <a:pt x="9221" y="15973"/>
                  </a:lnTo>
                  <a:lnTo>
                    <a:pt x="9909" y="16129"/>
                  </a:lnTo>
                  <a:lnTo>
                    <a:pt x="10565" y="16254"/>
                  </a:lnTo>
                  <a:lnTo>
                    <a:pt x="11128" y="16348"/>
                  </a:lnTo>
                  <a:lnTo>
                    <a:pt x="11659" y="16411"/>
                  </a:lnTo>
                  <a:lnTo>
                    <a:pt x="12535" y="16473"/>
                  </a:lnTo>
                  <a:lnTo>
                    <a:pt x="13066" y="16505"/>
                  </a:lnTo>
                  <a:lnTo>
                    <a:pt x="13285" y="16505"/>
                  </a:lnTo>
                  <a:lnTo>
                    <a:pt x="17973" y="8003"/>
                  </a:lnTo>
                  <a:lnTo>
                    <a:pt x="18098" y="7690"/>
                  </a:lnTo>
                  <a:lnTo>
                    <a:pt x="18161" y="7377"/>
                  </a:lnTo>
                  <a:lnTo>
                    <a:pt x="18161" y="7034"/>
                  </a:lnTo>
                  <a:lnTo>
                    <a:pt x="18098" y="6721"/>
                  </a:lnTo>
                  <a:lnTo>
                    <a:pt x="18005" y="6440"/>
                  </a:lnTo>
                  <a:lnTo>
                    <a:pt x="17817" y="6158"/>
                  </a:lnTo>
                  <a:lnTo>
                    <a:pt x="17598" y="5908"/>
                  </a:lnTo>
                  <a:lnTo>
                    <a:pt x="17317" y="5721"/>
                  </a:lnTo>
                  <a:lnTo>
                    <a:pt x="15535" y="4689"/>
                  </a:lnTo>
                  <a:lnTo>
                    <a:pt x="14504" y="4064"/>
                  </a:lnTo>
                  <a:lnTo>
                    <a:pt x="13410" y="3376"/>
                  </a:lnTo>
                  <a:lnTo>
                    <a:pt x="12285" y="2657"/>
                  </a:lnTo>
                  <a:lnTo>
                    <a:pt x="11159" y="1907"/>
                  </a:lnTo>
                  <a:lnTo>
                    <a:pt x="10034" y="1126"/>
                  </a:lnTo>
                  <a:lnTo>
                    <a:pt x="9003" y="313"/>
                  </a:lnTo>
                  <a:lnTo>
                    <a:pt x="8753" y="157"/>
                  </a:lnTo>
                  <a:lnTo>
                    <a:pt x="8471" y="63"/>
                  </a:lnTo>
                  <a:lnTo>
                    <a:pt x="819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1501;p39">
              <a:extLst>
                <a:ext uri="{FF2B5EF4-FFF2-40B4-BE49-F238E27FC236}">
                  <a16:creationId xmlns:a16="http://schemas.microsoft.com/office/drawing/2014/main" id="{A3DEBA38-C26F-8F46-BAB1-E37D99AE47FF}"/>
                </a:ext>
              </a:extLst>
            </p:cNvPr>
            <p:cNvSpPr/>
            <p:nvPr/>
          </p:nvSpPr>
          <p:spPr>
            <a:xfrm>
              <a:off x="1421111" y="1704807"/>
              <a:ext cx="759038" cy="451570"/>
            </a:xfrm>
            <a:custGeom>
              <a:avLst/>
              <a:gdLst/>
              <a:ahLst/>
              <a:cxnLst/>
              <a:rect l="l" t="t" r="r" b="b"/>
              <a:pathLst>
                <a:path w="14817" h="8815" extrusionOk="0">
                  <a:moveTo>
                    <a:pt x="6033" y="0"/>
                  </a:moveTo>
                  <a:lnTo>
                    <a:pt x="5752" y="31"/>
                  </a:lnTo>
                  <a:lnTo>
                    <a:pt x="5502" y="63"/>
                  </a:lnTo>
                  <a:lnTo>
                    <a:pt x="5220" y="125"/>
                  </a:lnTo>
                  <a:lnTo>
                    <a:pt x="4970" y="250"/>
                  </a:lnTo>
                  <a:lnTo>
                    <a:pt x="500" y="2532"/>
                  </a:lnTo>
                  <a:lnTo>
                    <a:pt x="375" y="2626"/>
                  </a:lnTo>
                  <a:lnTo>
                    <a:pt x="282" y="2688"/>
                  </a:lnTo>
                  <a:lnTo>
                    <a:pt x="125" y="2876"/>
                  </a:lnTo>
                  <a:lnTo>
                    <a:pt x="31" y="3126"/>
                  </a:lnTo>
                  <a:lnTo>
                    <a:pt x="0" y="3345"/>
                  </a:lnTo>
                  <a:lnTo>
                    <a:pt x="0" y="3595"/>
                  </a:lnTo>
                  <a:lnTo>
                    <a:pt x="94" y="3814"/>
                  </a:lnTo>
                  <a:lnTo>
                    <a:pt x="250" y="4032"/>
                  </a:lnTo>
                  <a:lnTo>
                    <a:pt x="344" y="4126"/>
                  </a:lnTo>
                  <a:lnTo>
                    <a:pt x="469" y="4189"/>
                  </a:lnTo>
                  <a:lnTo>
                    <a:pt x="7940" y="8502"/>
                  </a:lnTo>
                  <a:lnTo>
                    <a:pt x="8221" y="8627"/>
                  </a:lnTo>
                  <a:lnTo>
                    <a:pt x="8502" y="8721"/>
                  </a:lnTo>
                  <a:lnTo>
                    <a:pt x="8784" y="8784"/>
                  </a:lnTo>
                  <a:lnTo>
                    <a:pt x="9065" y="8815"/>
                  </a:lnTo>
                  <a:lnTo>
                    <a:pt x="9346" y="8784"/>
                  </a:lnTo>
                  <a:lnTo>
                    <a:pt x="9627" y="8721"/>
                  </a:lnTo>
                  <a:lnTo>
                    <a:pt x="9909" y="8627"/>
                  </a:lnTo>
                  <a:lnTo>
                    <a:pt x="10159" y="8502"/>
                  </a:lnTo>
                  <a:lnTo>
                    <a:pt x="14347" y="6095"/>
                  </a:lnTo>
                  <a:lnTo>
                    <a:pt x="14566" y="5939"/>
                  </a:lnTo>
                  <a:lnTo>
                    <a:pt x="14691" y="5752"/>
                  </a:lnTo>
                  <a:lnTo>
                    <a:pt x="14785" y="5501"/>
                  </a:lnTo>
                  <a:lnTo>
                    <a:pt x="14816" y="5283"/>
                  </a:lnTo>
                  <a:lnTo>
                    <a:pt x="14785" y="5033"/>
                  </a:lnTo>
                  <a:lnTo>
                    <a:pt x="14691" y="4814"/>
                  </a:lnTo>
                  <a:lnTo>
                    <a:pt x="14566" y="4626"/>
                  </a:lnTo>
                  <a:lnTo>
                    <a:pt x="14347" y="4470"/>
                  </a:lnTo>
                  <a:lnTo>
                    <a:pt x="7064" y="313"/>
                  </a:lnTo>
                  <a:lnTo>
                    <a:pt x="6814" y="188"/>
                  </a:lnTo>
                  <a:lnTo>
                    <a:pt x="6564" y="94"/>
                  </a:lnTo>
                  <a:lnTo>
                    <a:pt x="6314" y="31"/>
                  </a:lnTo>
                  <a:lnTo>
                    <a:pt x="6033"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1502;p39">
              <a:extLst>
                <a:ext uri="{FF2B5EF4-FFF2-40B4-BE49-F238E27FC236}">
                  <a16:creationId xmlns:a16="http://schemas.microsoft.com/office/drawing/2014/main" id="{E57560CB-1FF2-3EC6-57BD-928B144BCC64}"/>
                </a:ext>
              </a:extLst>
            </p:cNvPr>
            <p:cNvSpPr/>
            <p:nvPr/>
          </p:nvSpPr>
          <p:spPr>
            <a:xfrm>
              <a:off x="598070" y="2348452"/>
              <a:ext cx="1851106" cy="1122548"/>
            </a:xfrm>
            <a:custGeom>
              <a:avLst/>
              <a:gdLst/>
              <a:ahLst/>
              <a:cxnLst/>
              <a:rect l="l" t="t" r="r" b="b"/>
              <a:pathLst>
                <a:path w="36135" h="21913" extrusionOk="0">
                  <a:moveTo>
                    <a:pt x="36134" y="1"/>
                  </a:moveTo>
                  <a:lnTo>
                    <a:pt x="26632" y="5908"/>
                  </a:lnTo>
                  <a:lnTo>
                    <a:pt x="22162" y="8690"/>
                  </a:lnTo>
                  <a:lnTo>
                    <a:pt x="20287" y="9847"/>
                  </a:lnTo>
                  <a:lnTo>
                    <a:pt x="19506" y="10816"/>
                  </a:lnTo>
                  <a:lnTo>
                    <a:pt x="19412" y="10878"/>
                  </a:lnTo>
                  <a:lnTo>
                    <a:pt x="19130" y="11066"/>
                  </a:lnTo>
                  <a:lnTo>
                    <a:pt x="18630" y="11347"/>
                  </a:lnTo>
                  <a:lnTo>
                    <a:pt x="18349" y="11472"/>
                  </a:lnTo>
                  <a:lnTo>
                    <a:pt x="17974" y="11628"/>
                  </a:lnTo>
                  <a:lnTo>
                    <a:pt x="17599" y="11753"/>
                  </a:lnTo>
                  <a:lnTo>
                    <a:pt x="17161" y="11878"/>
                  </a:lnTo>
                  <a:lnTo>
                    <a:pt x="16692" y="11972"/>
                  </a:lnTo>
                  <a:lnTo>
                    <a:pt x="16161" y="12066"/>
                  </a:lnTo>
                  <a:lnTo>
                    <a:pt x="15598" y="12097"/>
                  </a:lnTo>
                  <a:lnTo>
                    <a:pt x="15004" y="12129"/>
                  </a:lnTo>
                  <a:lnTo>
                    <a:pt x="14379" y="12097"/>
                  </a:lnTo>
                  <a:lnTo>
                    <a:pt x="13692" y="12004"/>
                  </a:lnTo>
                  <a:lnTo>
                    <a:pt x="13067" y="11910"/>
                  </a:lnTo>
                  <a:lnTo>
                    <a:pt x="12379" y="11785"/>
                  </a:lnTo>
                  <a:lnTo>
                    <a:pt x="11660" y="11628"/>
                  </a:lnTo>
                  <a:lnTo>
                    <a:pt x="10910" y="11410"/>
                  </a:lnTo>
                  <a:lnTo>
                    <a:pt x="10128" y="11191"/>
                  </a:lnTo>
                  <a:lnTo>
                    <a:pt x="9316" y="10878"/>
                  </a:lnTo>
                  <a:lnTo>
                    <a:pt x="8534" y="10503"/>
                  </a:lnTo>
                  <a:lnTo>
                    <a:pt x="7721" y="10097"/>
                  </a:lnTo>
                  <a:lnTo>
                    <a:pt x="6940" y="9565"/>
                  </a:lnTo>
                  <a:lnTo>
                    <a:pt x="6565" y="9284"/>
                  </a:lnTo>
                  <a:lnTo>
                    <a:pt x="6190" y="9003"/>
                  </a:lnTo>
                  <a:lnTo>
                    <a:pt x="5784" y="8659"/>
                  </a:lnTo>
                  <a:lnTo>
                    <a:pt x="5440" y="8315"/>
                  </a:lnTo>
                  <a:lnTo>
                    <a:pt x="5065" y="7940"/>
                  </a:lnTo>
                  <a:lnTo>
                    <a:pt x="4721" y="7565"/>
                  </a:lnTo>
                  <a:lnTo>
                    <a:pt x="4377" y="7127"/>
                  </a:lnTo>
                  <a:lnTo>
                    <a:pt x="4033" y="6690"/>
                  </a:lnTo>
                  <a:lnTo>
                    <a:pt x="3721" y="6221"/>
                  </a:lnTo>
                  <a:lnTo>
                    <a:pt x="3408" y="5690"/>
                  </a:lnTo>
                  <a:lnTo>
                    <a:pt x="3095" y="5158"/>
                  </a:lnTo>
                  <a:lnTo>
                    <a:pt x="2814" y="4596"/>
                  </a:lnTo>
                  <a:lnTo>
                    <a:pt x="2564" y="4002"/>
                  </a:lnTo>
                  <a:lnTo>
                    <a:pt x="2314" y="3376"/>
                  </a:lnTo>
                  <a:lnTo>
                    <a:pt x="2033" y="3720"/>
                  </a:lnTo>
                  <a:lnTo>
                    <a:pt x="188" y="8096"/>
                  </a:lnTo>
                  <a:lnTo>
                    <a:pt x="157" y="8284"/>
                  </a:lnTo>
                  <a:lnTo>
                    <a:pt x="95" y="8847"/>
                  </a:lnTo>
                  <a:lnTo>
                    <a:pt x="32" y="9722"/>
                  </a:lnTo>
                  <a:lnTo>
                    <a:pt x="1" y="10847"/>
                  </a:lnTo>
                  <a:lnTo>
                    <a:pt x="1" y="11503"/>
                  </a:lnTo>
                  <a:lnTo>
                    <a:pt x="63" y="12191"/>
                  </a:lnTo>
                  <a:lnTo>
                    <a:pt x="126" y="12941"/>
                  </a:lnTo>
                  <a:lnTo>
                    <a:pt x="220" y="13723"/>
                  </a:lnTo>
                  <a:lnTo>
                    <a:pt x="376" y="14535"/>
                  </a:lnTo>
                  <a:lnTo>
                    <a:pt x="564" y="15348"/>
                  </a:lnTo>
                  <a:lnTo>
                    <a:pt x="814" y="16192"/>
                  </a:lnTo>
                  <a:lnTo>
                    <a:pt x="1095" y="17067"/>
                  </a:lnTo>
                  <a:lnTo>
                    <a:pt x="9472" y="21912"/>
                  </a:lnTo>
                  <a:lnTo>
                    <a:pt x="9566" y="21725"/>
                  </a:lnTo>
                  <a:lnTo>
                    <a:pt x="9878" y="21256"/>
                  </a:lnTo>
                  <a:lnTo>
                    <a:pt x="10410" y="20599"/>
                  </a:lnTo>
                  <a:lnTo>
                    <a:pt x="10753" y="20193"/>
                  </a:lnTo>
                  <a:lnTo>
                    <a:pt x="11129" y="19787"/>
                  </a:lnTo>
                  <a:lnTo>
                    <a:pt x="11597" y="19349"/>
                  </a:lnTo>
                  <a:lnTo>
                    <a:pt x="12066" y="18943"/>
                  </a:lnTo>
                  <a:lnTo>
                    <a:pt x="12598" y="18505"/>
                  </a:lnTo>
                  <a:lnTo>
                    <a:pt x="13192" y="18130"/>
                  </a:lnTo>
                  <a:lnTo>
                    <a:pt x="13848" y="17755"/>
                  </a:lnTo>
                  <a:lnTo>
                    <a:pt x="14536" y="17442"/>
                  </a:lnTo>
                  <a:lnTo>
                    <a:pt x="15255" y="17161"/>
                  </a:lnTo>
                  <a:lnTo>
                    <a:pt x="15630" y="17036"/>
                  </a:lnTo>
                  <a:lnTo>
                    <a:pt x="16036" y="16942"/>
                  </a:lnTo>
                  <a:lnTo>
                    <a:pt x="16411" y="16848"/>
                  </a:lnTo>
                  <a:lnTo>
                    <a:pt x="16786" y="16786"/>
                  </a:lnTo>
                  <a:lnTo>
                    <a:pt x="17505" y="16755"/>
                  </a:lnTo>
                  <a:lnTo>
                    <a:pt x="18130" y="16755"/>
                  </a:lnTo>
                  <a:lnTo>
                    <a:pt x="18724" y="16848"/>
                  </a:lnTo>
                  <a:lnTo>
                    <a:pt x="19224" y="16973"/>
                  </a:lnTo>
                  <a:lnTo>
                    <a:pt x="19693" y="17130"/>
                  </a:lnTo>
                  <a:lnTo>
                    <a:pt x="20099" y="17349"/>
                  </a:lnTo>
                  <a:lnTo>
                    <a:pt x="20475" y="17567"/>
                  </a:lnTo>
                  <a:lnTo>
                    <a:pt x="20756" y="17786"/>
                  </a:lnTo>
                  <a:lnTo>
                    <a:pt x="21037" y="18036"/>
                  </a:lnTo>
                  <a:lnTo>
                    <a:pt x="21225" y="18255"/>
                  </a:lnTo>
                  <a:lnTo>
                    <a:pt x="21412" y="18474"/>
                  </a:lnTo>
                  <a:lnTo>
                    <a:pt x="21631" y="18786"/>
                  </a:lnTo>
                  <a:lnTo>
                    <a:pt x="21694" y="18911"/>
                  </a:lnTo>
                  <a:lnTo>
                    <a:pt x="34790" y="11347"/>
                  </a:lnTo>
                  <a:lnTo>
                    <a:pt x="361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1503;p39">
              <a:extLst>
                <a:ext uri="{FF2B5EF4-FFF2-40B4-BE49-F238E27FC236}">
                  <a16:creationId xmlns:a16="http://schemas.microsoft.com/office/drawing/2014/main" id="{932EF1B3-434F-5DF0-19F1-BD8EC726B84B}"/>
                </a:ext>
              </a:extLst>
            </p:cNvPr>
            <p:cNvSpPr/>
            <p:nvPr/>
          </p:nvSpPr>
          <p:spPr>
            <a:xfrm>
              <a:off x="1395499" y="3261132"/>
              <a:ext cx="331493" cy="480411"/>
            </a:xfrm>
            <a:custGeom>
              <a:avLst/>
              <a:gdLst/>
              <a:ahLst/>
              <a:cxnLst/>
              <a:rect l="l" t="t" r="r" b="b"/>
              <a:pathLst>
                <a:path w="6471" h="9378" extrusionOk="0">
                  <a:moveTo>
                    <a:pt x="4189" y="0"/>
                  </a:moveTo>
                  <a:lnTo>
                    <a:pt x="3876" y="94"/>
                  </a:lnTo>
                  <a:lnTo>
                    <a:pt x="3563" y="219"/>
                  </a:lnTo>
                  <a:lnTo>
                    <a:pt x="3220" y="376"/>
                  </a:lnTo>
                  <a:lnTo>
                    <a:pt x="2907" y="594"/>
                  </a:lnTo>
                  <a:lnTo>
                    <a:pt x="2563" y="844"/>
                  </a:lnTo>
                  <a:lnTo>
                    <a:pt x="2251" y="1126"/>
                  </a:lnTo>
                  <a:lnTo>
                    <a:pt x="1969" y="1438"/>
                  </a:lnTo>
                  <a:lnTo>
                    <a:pt x="1688" y="1782"/>
                  </a:lnTo>
                  <a:lnTo>
                    <a:pt x="1407" y="2157"/>
                  </a:lnTo>
                  <a:lnTo>
                    <a:pt x="1157" y="2564"/>
                  </a:lnTo>
                  <a:lnTo>
                    <a:pt x="938" y="2970"/>
                  </a:lnTo>
                  <a:lnTo>
                    <a:pt x="719" y="3376"/>
                  </a:lnTo>
                  <a:lnTo>
                    <a:pt x="531" y="3814"/>
                  </a:lnTo>
                  <a:lnTo>
                    <a:pt x="375" y="4283"/>
                  </a:lnTo>
                  <a:lnTo>
                    <a:pt x="250" y="4720"/>
                  </a:lnTo>
                  <a:lnTo>
                    <a:pt x="125" y="5189"/>
                  </a:lnTo>
                  <a:lnTo>
                    <a:pt x="63" y="5658"/>
                  </a:lnTo>
                  <a:lnTo>
                    <a:pt x="0" y="6096"/>
                  </a:lnTo>
                  <a:lnTo>
                    <a:pt x="0" y="6564"/>
                  </a:lnTo>
                  <a:lnTo>
                    <a:pt x="0" y="7002"/>
                  </a:lnTo>
                  <a:lnTo>
                    <a:pt x="63" y="7377"/>
                  </a:lnTo>
                  <a:lnTo>
                    <a:pt x="125" y="7752"/>
                  </a:lnTo>
                  <a:lnTo>
                    <a:pt x="250" y="8096"/>
                  </a:lnTo>
                  <a:lnTo>
                    <a:pt x="375" y="8377"/>
                  </a:lnTo>
                  <a:lnTo>
                    <a:pt x="531" y="8659"/>
                  </a:lnTo>
                  <a:lnTo>
                    <a:pt x="719" y="8878"/>
                  </a:lnTo>
                  <a:lnTo>
                    <a:pt x="938" y="9065"/>
                  </a:lnTo>
                  <a:lnTo>
                    <a:pt x="1157" y="9221"/>
                  </a:lnTo>
                  <a:lnTo>
                    <a:pt x="1407" y="9315"/>
                  </a:lnTo>
                  <a:lnTo>
                    <a:pt x="1688" y="9378"/>
                  </a:lnTo>
                  <a:lnTo>
                    <a:pt x="2251" y="9378"/>
                  </a:lnTo>
                  <a:lnTo>
                    <a:pt x="2563" y="9284"/>
                  </a:lnTo>
                  <a:lnTo>
                    <a:pt x="2907" y="9159"/>
                  </a:lnTo>
                  <a:lnTo>
                    <a:pt x="3220" y="9003"/>
                  </a:lnTo>
                  <a:lnTo>
                    <a:pt x="3563" y="8784"/>
                  </a:lnTo>
                  <a:lnTo>
                    <a:pt x="3876" y="8534"/>
                  </a:lnTo>
                  <a:lnTo>
                    <a:pt x="4189" y="8252"/>
                  </a:lnTo>
                  <a:lnTo>
                    <a:pt x="4470" y="7940"/>
                  </a:lnTo>
                  <a:lnTo>
                    <a:pt x="4751" y="7596"/>
                  </a:lnTo>
                  <a:lnTo>
                    <a:pt x="5033" y="7221"/>
                  </a:lnTo>
                  <a:lnTo>
                    <a:pt x="5283" y="6815"/>
                  </a:lnTo>
                  <a:lnTo>
                    <a:pt x="5501" y="6408"/>
                  </a:lnTo>
                  <a:lnTo>
                    <a:pt x="5720" y="6002"/>
                  </a:lnTo>
                  <a:lnTo>
                    <a:pt x="5908" y="5564"/>
                  </a:lnTo>
                  <a:lnTo>
                    <a:pt x="6064" y="5095"/>
                  </a:lnTo>
                  <a:lnTo>
                    <a:pt x="6220" y="4658"/>
                  </a:lnTo>
                  <a:lnTo>
                    <a:pt x="6314" y="4189"/>
                  </a:lnTo>
                  <a:lnTo>
                    <a:pt x="6408" y="3720"/>
                  </a:lnTo>
                  <a:lnTo>
                    <a:pt x="6439" y="3282"/>
                  </a:lnTo>
                  <a:lnTo>
                    <a:pt x="6470" y="2814"/>
                  </a:lnTo>
                  <a:lnTo>
                    <a:pt x="6439" y="2376"/>
                  </a:lnTo>
                  <a:lnTo>
                    <a:pt x="6408" y="2001"/>
                  </a:lnTo>
                  <a:lnTo>
                    <a:pt x="6314" y="1626"/>
                  </a:lnTo>
                  <a:lnTo>
                    <a:pt x="6220" y="1282"/>
                  </a:lnTo>
                  <a:lnTo>
                    <a:pt x="6064" y="1001"/>
                  </a:lnTo>
                  <a:lnTo>
                    <a:pt x="5908" y="719"/>
                  </a:lnTo>
                  <a:lnTo>
                    <a:pt x="5720" y="501"/>
                  </a:lnTo>
                  <a:lnTo>
                    <a:pt x="5501" y="313"/>
                  </a:lnTo>
                  <a:lnTo>
                    <a:pt x="5283" y="157"/>
                  </a:lnTo>
                  <a:lnTo>
                    <a:pt x="5033" y="63"/>
                  </a:lnTo>
                  <a:lnTo>
                    <a:pt x="475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1504;p39">
              <a:extLst>
                <a:ext uri="{FF2B5EF4-FFF2-40B4-BE49-F238E27FC236}">
                  <a16:creationId xmlns:a16="http://schemas.microsoft.com/office/drawing/2014/main" id="{F11166D8-D146-5627-0FAD-52C0BEDA5949}"/>
                </a:ext>
              </a:extLst>
            </p:cNvPr>
            <p:cNvSpPr/>
            <p:nvPr/>
          </p:nvSpPr>
          <p:spPr>
            <a:xfrm>
              <a:off x="1456303" y="3350776"/>
              <a:ext cx="208240" cy="301115"/>
            </a:xfrm>
            <a:custGeom>
              <a:avLst/>
              <a:gdLst/>
              <a:ahLst/>
              <a:cxnLst/>
              <a:rect l="l" t="t" r="r" b="b"/>
              <a:pathLst>
                <a:path w="4065" h="5878" extrusionOk="0">
                  <a:moveTo>
                    <a:pt x="2626" y="1"/>
                  </a:moveTo>
                  <a:lnTo>
                    <a:pt x="2439" y="63"/>
                  </a:lnTo>
                  <a:lnTo>
                    <a:pt x="2251" y="126"/>
                  </a:lnTo>
                  <a:lnTo>
                    <a:pt x="2033" y="251"/>
                  </a:lnTo>
                  <a:lnTo>
                    <a:pt x="1814" y="376"/>
                  </a:lnTo>
                  <a:lnTo>
                    <a:pt x="1626" y="532"/>
                  </a:lnTo>
                  <a:lnTo>
                    <a:pt x="1439" y="720"/>
                  </a:lnTo>
                  <a:lnTo>
                    <a:pt x="1251" y="907"/>
                  </a:lnTo>
                  <a:lnTo>
                    <a:pt x="907" y="1345"/>
                  </a:lnTo>
                  <a:lnTo>
                    <a:pt x="595" y="1845"/>
                  </a:lnTo>
                  <a:lnTo>
                    <a:pt x="345" y="2408"/>
                  </a:lnTo>
                  <a:lnTo>
                    <a:pt x="157" y="2970"/>
                  </a:lnTo>
                  <a:lnTo>
                    <a:pt x="63" y="3533"/>
                  </a:lnTo>
                  <a:lnTo>
                    <a:pt x="32" y="3814"/>
                  </a:lnTo>
                  <a:lnTo>
                    <a:pt x="1" y="4096"/>
                  </a:lnTo>
                  <a:lnTo>
                    <a:pt x="32" y="4377"/>
                  </a:lnTo>
                  <a:lnTo>
                    <a:pt x="63" y="4627"/>
                  </a:lnTo>
                  <a:lnTo>
                    <a:pt x="95" y="4877"/>
                  </a:lnTo>
                  <a:lnTo>
                    <a:pt x="157" y="5065"/>
                  </a:lnTo>
                  <a:lnTo>
                    <a:pt x="251" y="5252"/>
                  </a:lnTo>
                  <a:lnTo>
                    <a:pt x="345" y="5408"/>
                  </a:lnTo>
                  <a:lnTo>
                    <a:pt x="470" y="5565"/>
                  </a:lnTo>
                  <a:lnTo>
                    <a:pt x="595" y="5690"/>
                  </a:lnTo>
                  <a:lnTo>
                    <a:pt x="751" y="5783"/>
                  </a:lnTo>
                  <a:lnTo>
                    <a:pt x="907" y="5846"/>
                  </a:lnTo>
                  <a:lnTo>
                    <a:pt x="1064" y="5877"/>
                  </a:lnTo>
                  <a:lnTo>
                    <a:pt x="1439" y="5877"/>
                  </a:lnTo>
                  <a:lnTo>
                    <a:pt x="1626" y="5815"/>
                  </a:lnTo>
                  <a:lnTo>
                    <a:pt x="1814" y="5752"/>
                  </a:lnTo>
                  <a:lnTo>
                    <a:pt x="2033" y="5658"/>
                  </a:lnTo>
                  <a:lnTo>
                    <a:pt x="2251" y="5502"/>
                  </a:lnTo>
                  <a:lnTo>
                    <a:pt x="2439" y="5346"/>
                  </a:lnTo>
                  <a:lnTo>
                    <a:pt x="2626" y="5158"/>
                  </a:lnTo>
                  <a:lnTo>
                    <a:pt x="2814" y="4971"/>
                  </a:lnTo>
                  <a:lnTo>
                    <a:pt x="3158" y="4533"/>
                  </a:lnTo>
                  <a:lnTo>
                    <a:pt x="3470" y="4033"/>
                  </a:lnTo>
                  <a:lnTo>
                    <a:pt x="3721" y="3470"/>
                  </a:lnTo>
                  <a:lnTo>
                    <a:pt x="3908" y="2908"/>
                  </a:lnTo>
                  <a:lnTo>
                    <a:pt x="4033" y="2345"/>
                  </a:lnTo>
                  <a:lnTo>
                    <a:pt x="4064" y="2064"/>
                  </a:lnTo>
                  <a:lnTo>
                    <a:pt x="4064" y="1783"/>
                  </a:lnTo>
                  <a:lnTo>
                    <a:pt x="4064" y="1501"/>
                  </a:lnTo>
                  <a:lnTo>
                    <a:pt x="4033" y="1251"/>
                  </a:lnTo>
                  <a:lnTo>
                    <a:pt x="3971" y="1032"/>
                  </a:lnTo>
                  <a:lnTo>
                    <a:pt x="3908" y="814"/>
                  </a:lnTo>
                  <a:lnTo>
                    <a:pt x="3814" y="626"/>
                  </a:lnTo>
                  <a:lnTo>
                    <a:pt x="3721" y="470"/>
                  </a:lnTo>
                  <a:lnTo>
                    <a:pt x="3595" y="313"/>
                  </a:lnTo>
                  <a:lnTo>
                    <a:pt x="3470" y="188"/>
                  </a:lnTo>
                  <a:lnTo>
                    <a:pt x="3314" y="95"/>
                  </a:lnTo>
                  <a:lnTo>
                    <a:pt x="3158" y="32"/>
                  </a:lnTo>
                  <a:lnTo>
                    <a:pt x="30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1505;p39">
              <a:extLst>
                <a:ext uri="{FF2B5EF4-FFF2-40B4-BE49-F238E27FC236}">
                  <a16:creationId xmlns:a16="http://schemas.microsoft.com/office/drawing/2014/main" id="{1C8C3F0D-73E4-4760-8531-BA9D720A36DC}"/>
                </a:ext>
              </a:extLst>
            </p:cNvPr>
            <p:cNvSpPr/>
            <p:nvPr/>
          </p:nvSpPr>
          <p:spPr>
            <a:xfrm>
              <a:off x="1470749" y="3369986"/>
              <a:ext cx="179399" cy="262695"/>
            </a:xfrm>
            <a:custGeom>
              <a:avLst/>
              <a:gdLst/>
              <a:ahLst/>
              <a:cxnLst/>
              <a:rect l="l" t="t" r="r" b="b"/>
              <a:pathLst>
                <a:path w="3502" h="5128" extrusionOk="0">
                  <a:moveTo>
                    <a:pt x="2438" y="1"/>
                  </a:moveTo>
                  <a:lnTo>
                    <a:pt x="2282" y="32"/>
                  </a:lnTo>
                  <a:lnTo>
                    <a:pt x="2094" y="63"/>
                  </a:lnTo>
                  <a:lnTo>
                    <a:pt x="1938" y="126"/>
                  </a:lnTo>
                  <a:lnTo>
                    <a:pt x="1751" y="220"/>
                  </a:lnTo>
                  <a:lnTo>
                    <a:pt x="1563" y="345"/>
                  </a:lnTo>
                  <a:lnTo>
                    <a:pt x="1407" y="470"/>
                  </a:lnTo>
                  <a:lnTo>
                    <a:pt x="1063" y="814"/>
                  </a:lnTo>
                  <a:lnTo>
                    <a:pt x="782" y="1189"/>
                  </a:lnTo>
                  <a:lnTo>
                    <a:pt x="500" y="1626"/>
                  </a:lnTo>
                  <a:lnTo>
                    <a:pt x="313" y="2095"/>
                  </a:lnTo>
                  <a:lnTo>
                    <a:pt x="125" y="2595"/>
                  </a:lnTo>
                  <a:lnTo>
                    <a:pt x="31" y="3095"/>
                  </a:lnTo>
                  <a:lnTo>
                    <a:pt x="0" y="3564"/>
                  </a:lnTo>
                  <a:lnTo>
                    <a:pt x="0" y="3814"/>
                  </a:lnTo>
                  <a:lnTo>
                    <a:pt x="31" y="4033"/>
                  </a:lnTo>
                  <a:lnTo>
                    <a:pt x="63" y="4221"/>
                  </a:lnTo>
                  <a:lnTo>
                    <a:pt x="125" y="4408"/>
                  </a:lnTo>
                  <a:lnTo>
                    <a:pt x="219" y="4565"/>
                  </a:lnTo>
                  <a:lnTo>
                    <a:pt x="313" y="4721"/>
                  </a:lnTo>
                  <a:lnTo>
                    <a:pt x="407" y="4846"/>
                  </a:lnTo>
                  <a:lnTo>
                    <a:pt x="500" y="4940"/>
                  </a:lnTo>
                  <a:lnTo>
                    <a:pt x="625" y="5002"/>
                  </a:lnTo>
                  <a:lnTo>
                    <a:pt x="782" y="5065"/>
                  </a:lnTo>
                  <a:lnTo>
                    <a:pt x="907" y="5096"/>
                  </a:lnTo>
                  <a:lnTo>
                    <a:pt x="1063" y="5127"/>
                  </a:lnTo>
                  <a:lnTo>
                    <a:pt x="1219" y="5096"/>
                  </a:lnTo>
                  <a:lnTo>
                    <a:pt x="1407" y="5065"/>
                  </a:lnTo>
                  <a:lnTo>
                    <a:pt x="1563" y="5002"/>
                  </a:lnTo>
                  <a:lnTo>
                    <a:pt x="1751" y="4908"/>
                  </a:lnTo>
                  <a:lnTo>
                    <a:pt x="1938" y="4783"/>
                  </a:lnTo>
                  <a:lnTo>
                    <a:pt x="2094" y="4658"/>
                  </a:lnTo>
                  <a:lnTo>
                    <a:pt x="2438" y="4314"/>
                  </a:lnTo>
                  <a:lnTo>
                    <a:pt x="2751" y="3939"/>
                  </a:lnTo>
                  <a:lnTo>
                    <a:pt x="3001" y="3502"/>
                  </a:lnTo>
                  <a:lnTo>
                    <a:pt x="3220" y="3033"/>
                  </a:lnTo>
                  <a:lnTo>
                    <a:pt x="3376" y="2533"/>
                  </a:lnTo>
                  <a:lnTo>
                    <a:pt x="3470" y="2033"/>
                  </a:lnTo>
                  <a:lnTo>
                    <a:pt x="3501" y="1564"/>
                  </a:lnTo>
                  <a:lnTo>
                    <a:pt x="3501" y="1314"/>
                  </a:lnTo>
                  <a:lnTo>
                    <a:pt x="3470" y="1095"/>
                  </a:lnTo>
                  <a:lnTo>
                    <a:pt x="3439" y="907"/>
                  </a:lnTo>
                  <a:lnTo>
                    <a:pt x="3376" y="720"/>
                  </a:lnTo>
                  <a:lnTo>
                    <a:pt x="3282" y="564"/>
                  </a:lnTo>
                  <a:lnTo>
                    <a:pt x="3220" y="407"/>
                  </a:lnTo>
                  <a:lnTo>
                    <a:pt x="3095" y="282"/>
                  </a:lnTo>
                  <a:lnTo>
                    <a:pt x="3001" y="188"/>
                  </a:lnTo>
                  <a:lnTo>
                    <a:pt x="2876" y="126"/>
                  </a:lnTo>
                  <a:lnTo>
                    <a:pt x="2751" y="63"/>
                  </a:lnTo>
                  <a:lnTo>
                    <a:pt x="2595" y="32"/>
                  </a:lnTo>
                  <a:lnTo>
                    <a:pt x="2438"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1506;p39">
              <a:extLst>
                <a:ext uri="{FF2B5EF4-FFF2-40B4-BE49-F238E27FC236}">
                  <a16:creationId xmlns:a16="http://schemas.microsoft.com/office/drawing/2014/main" id="{60768767-C2CC-96B2-6275-520925D36C98}"/>
                </a:ext>
              </a:extLst>
            </p:cNvPr>
            <p:cNvSpPr/>
            <p:nvPr/>
          </p:nvSpPr>
          <p:spPr>
            <a:xfrm>
              <a:off x="1462706" y="3361995"/>
              <a:ext cx="195433" cy="278678"/>
            </a:xfrm>
            <a:custGeom>
              <a:avLst/>
              <a:gdLst/>
              <a:ahLst/>
              <a:cxnLst/>
              <a:rect l="l" t="t" r="r" b="b"/>
              <a:pathLst>
                <a:path w="3815" h="5440" extrusionOk="0">
                  <a:moveTo>
                    <a:pt x="3095" y="1"/>
                  </a:moveTo>
                  <a:lnTo>
                    <a:pt x="2439" y="1251"/>
                  </a:lnTo>
                  <a:lnTo>
                    <a:pt x="2345" y="1345"/>
                  </a:lnTo>
                  <a:lnTo>
                    <a:pt x="2251" y="1376"/>
                  </a:lnTo>
                  <a:lnTo>
                    <a:pt x="2220" y="1376"/>
                  </a:lnTo>
                  <a:lnTo>
                    <a:pt x="2189" y="1345"/>
                  </a:lnTo>
                  <a:lnTo>
                    <a:pt x="2158" y="1251"/>
                  </a:lnTo>
                  <a:lnTo>
                    <a:pt x="2158" y="32"/>
                  </a:lnTo>
                  <a:lnTo>
                    <a:pt x="1658" y="313"/>
                  </a:lnTo>
                  <a:lnTo>
                    <a:pt x="1658" y="1532"/>
                  </a:lnTo>
                  <a:lnTo>
                    <a:pt x="1626" y="1689"/>
                  </a:lnTo>
                  <a:lnTo>
                    <a:pt x="1564" y="1782"/>
                  </a:lnTo>
                  <a:lnTo>
                    <a:pt x="1470" y="1845"/>
                  </a:lnTo>
                  <a:lnTo>
                    <a:pt x="1439" y="1876"/>
                  </a:lnTo>
                  <a:lnTo>
                    <a:pt x="1376" y="1845"/>
                  </a:lnTo>
                  <a:lnTo>
                    <a:pt x="751" y="1345"/>
                  </a:lnTo>
                  <a:lnTo>
                    <a:pt x="376" y="2032"/>
                  </a:lnTo>
                  <a:lnTo>
                    <a:pt x="1032" y="2532"/>
                  </a:lnTo>
                  <a:lnTo>
                    <a:pt x="1064" y="2564"/>
                  </a:lnTo>
                  <a:lnTo>
                    <a:pt x="1064" y="2626"/>
                  </a:lnTo>
                  <a:lnTo>
                    <a:pt x="1064" y="2751"/>
                  </a:lnTo>
                  <a:lnTo>
                    <a:pt x="1001" y="2876"/>
                  </a:lnTo>
                  <a:lnTo>
                    <a:pt x="907" y="2970"/>
                  </a:lnTo>
                  <a:lnTo>
                    <a:pt x="1" y="3470"/>
                  </a:lnTo>
                  <a:lnTo>
                    <a:pt x="1" y="4158"/>
                  </a:lnTo>
                  <a:lnTo>
                    <a:pt x="907" y="3627"/>
                  </a:lnTo>
                  <a:lnTo>
                    <a:pt x="1001" y="3627"/>
                  </a:lnTo>
                  <a:lnTo>
                    <a:pt x="1064" y="3689"/>
                  </a:lnTo>
                  <a:lnTo>
                    <a:pt x="1064" y="3783"/>
                  </a:lnTo>
                  <a:lnTo>
                    <a:pt x="1032" y="3939"/>
                  </a:lnTo>
                  <a:lnTo>
                    <a:pt x="376" y="5158"/>
                  </a:lnTo>
                  <a:lnTo>
                    <a:pt x="751" y="5439"/>
                  </a:lnTo>
                  <a:lnTo>
                    <a:pt x="1376" y="4189"/>
                  </a:lnTo>
                  <a:lnTo>
                    <a:pt x="1470" y="4095"/>
                  </a:lnTo>
                  <a:lnTo>
                    <a:pt x="1564" y="4064"/>
                  </a:lnTo>
                  <a:lnTo>
                    <a:pt x="1595" y="4064"/>
                  </a:lnTo>
                  <a:lnTo>
                    <a:pt x="1626" y="4095"/>
                  </a:lnTo>
                  <a:lnTo>
                    <a:pt x="1658" y="4189"/>
                  </a:lnTo>
                  <a:lnTo>
                    <a:pt x="1658" y="5408"/>
                  </a:lnTo>
                  <a:lnTo>
                    <a:pt x="2158" y="5127"/>
                  </a:lnTo>
                  <a:lnTo>
                    <a:pt x="2158" y="3908"/>
                  </a:lnTo>
                  <a:lnTo>
                    <a:pt x="2189" y="3752"/>
                  </a:lnTo>
                  <a:lnTo>
                    <a:pt x="2251" y="3658"/>
                  </a:lnTo>
                  <a:lnTo>
                    <a:pt x="2345" y="3595"/>
                  </a:lnTo>
                  <a:lnTo>
                    <a:pt x="2408" y="3564"/>
                  </a:lnTo>
                  <a:lnTo>
                    <a:pt x="2439" y="3595"/>
                  </a:lnTo>
                  <a:lnTo>
                    <a:pt x="3095" y="4095"/>
                  </a:lnTo>
                  <a:lnTo>
                    <a:pt x="3439" y="3408"/>
                  </a:lnTo>
                  <a:lnTo>
                    <a:pt x="2783" y="2908"/>
                  </a:lnTo>
                  <a:lnTo>
                    <a:pt x="2752" y="2876"/>
                  </a:lnTo>
                  <a:lnTo>
                    <a:pt x="2752" y="2814"/>
                  </a:lnTo>
                  <a:lnTo>
                    <a:pt x="2752" y="2689"/>
                  </a:lnTo>
                  <a:lnTo>
                    <a:pt x="2814" y="2564"/>
                  </a:lnTo>
                  <a:lnTo>
                    <a:pt x="2908" y="2470"/>
                  </a:lnTo>
                  <a:lnTo>
                    <a:pt x="3814" y="1970"/>
                  </a:lnTo>
                  <a:lnTo>
                    <a:pt x="3814" y="1282"/>
                  </a:lnTo>
                  <a:lnTo>
                    <a:pt x="2908" y="1814"/>
                  </a:lnTo>
                  <a:lnTo>
                    <a:pt x="2814" y="1814"/>
                  </a:lnTo>
                  <a:lnTo>
                    <a:pt x="2752" y="1751"/>
                  </a:lnTo>
                  <a:lnTo>
                    <a:pt x="2752" y="1657"/>
                  </a:lnTo>
                  <a:lnTo>
                    <a:pt x="2783" y="1501"/>
                  </a:lnTo>
                  <a:lnTo>
                    <a:pt x="3439" y="282"/>
                  </a:lnTo>
                  <a:lnTo>
                    <a:pt x="30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1507;p39">
              <a:extLst>
                <a:ext uri="{FF2B5EF4-FFF2-40B4-BE49-F238E27FC236}">
                  <a16:creationId xmlns:a16="http://schemas.microsoft.com/office/drawing/2014/main" id="{7671E499-B793-5BD4-4494-71A60F74623F}"/>
                </a:ext>
              </a:extLst>
            </p:cNvPr>
            <p:cNvSpPr/>
            <p:nvPr/>
          </p:nvSpPr>
          <p:spPr>
            <a:xfrm>
              <a:off x="1536369" y="3467672"/>
              <a:ext cx="48103" cy="67313"/>
            </a:xfrm>
            <a:custGeom>
              <a:avLst/>
              <a:gdLst/>
              <a:ahLst/>
              <a:cxnLst/>
              <a:rect l="l" t="t" r="r" b="b"/>
              <a:pathLst>
                <a:path w="939" h="1314" extrusionOk="0">
                  <a:moveTo>
                    <a:pt x="563" y="1"/>
                  </a:moveTo>
                  <a:lnTo>
                    <a:pt x="470" y="32"/>
                  </a:lnTo>
                  <a:lnTo>
                    <a:pt x="376" y="94"/>
                  </a:lnTo>
                  <a:lnTo>
                    <a:pt x="282" y="188"/>
                  </a:lnTo>
                  <a:lnTo>
                    <a:pt x="157" y="407"/>
                  </a:lnTo>
                  <a:lnTo>
                    <a:pt x="63" y="657"/>
                  </a:lnTo>
                  <a:lnTo>
                    <a:pt x="1" y="938"/>
                  </a:lnTo>
                  <a:lnTo>
                    <a:pt x="32" y="1032"/>
                  </a:lnTo>
                  <a:lnTo>
                    <a:pt x="63" y="1157"/>
                  </a:lnTo>
                  <a:lnTo>
                    <a:pt x="95" y="1220"/>
                  </a:lnTo>
                  <a:lnTo>
                    <a:pt x="157" y="1282"/>
                  </a:lnTo>
                  <a:lnTo>
                    <a:pt x="220" y="1313"/>
                  </a:lnTo>
                  <a:lnTo>
                    <a:pt x="376" y="1313"/>
                  </a:lnTo>
                  <a:lnTo>
                    <a:pt x="470" y="1282"/>
                  </a:lnTo>
                  <a:lnTo>
                    <a:pt x="563" y="1220"/>
                  </a:lnTo>
                  <a:lnTo>
                    <a:pt x="657" y="1126"/>
                  </a:lnTo>
                  <a:lnTo>
                    <a:pt x="813" y="907"/>
                  </a:lnTo>
                  <a:lnTo>
                    <a:pt x="907" y="657"/>
                  </a:lnTo>
                  <a:lnTo>
                    <a:pt x="938" y="376"/>
                  </a:lnTo>
                  <a:lnTo>
                    <a:pt x="938" y="282"/>
                  </a:lnTo>
                  <a:lnTo>
                    <a:pt x="907" y="157"/>
                  </a:lnTo>
                  <a:lnTo>
                    <a:pt x="845" y="94"/>
                  </a:lnTo>
                  <a:lnTo>
                    <a:pt x="813" y="32"/>
                  </a:lnTo>
                  <a:lnTo>
                    <a:pt x="720"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1508;p39">
              <a:extLst>
                <a:ext uri="{FF2B5EF4-FFF2-40B4-BE49-F238E27FC236}">
                  <a16:creationId xmlns:a16="http://schemas.microsoft.com/office/drawing/2014/main" id="{5584BA03-DEC8-0142-E5FC-1B753A196C6E}"/>
                </a:ext>
              </a:extLst>
            </p:cNvPr>
            <p:cNvSpPr/>
            <p:nvPr/>
          </p:nvSpPr>
          <p:spPr>
            <a:xfrm>
              <a:off x="662153" y="3008131"/>
              <a:ext cx="353931" cy="270686"/>
            </a:xfrm>
            <a:custGeom>
              <a:avLst/>
              <a:gdLst/>
              <a:ahLst/>
              <a:cxnLst/>
              <a:rect l="l" t="t" r="r" b="b"/>
              <a:pathLst>
                <a:path w="6909" h="5284" extrusionOk="0">
                  <a:moveTo>
                    <a:pt x="438" y="1"/>
                  </a:moveTo>
                  <a:lnTo>
                    <a:pt x="313" y="32"/>
                  </a:lnTo>
                  <a:lnTo>
                    <a:pt x="219" y="63"/>
                  </a:lnTo>
                  <a:lnTo>
                    <a:pt x="125" y="126"/>
                  </a:lnTo>
                  <a:lnTo>
                    <a:pt x="63" y="220"/>
                  </a:lnTo>
                  <a:lnTo>
                    <a:pt x="0" y="313"/>
                  </a:lnTo>
                  <a:lnTo>
                    <a:pt x="0" y="438"/>
                  </a:lnTo>
                  <a:lnTo>
                    <a:pt x="0" y="938"/>
                  </a:lnTo>
                  <a:lnTo>
                    <a:pt x="63" y="1501"/>
                  </a:lnTo>
                  <a:lnTo>
                    <a:pt x="188" y="2095"/>
                  </a:lnTo>
                  <a:lnTo>
                    <a:pt x="282" y="2376"/>
                  </a:lnTo>
                  <a:lnTo>
                    <a:pt x="375" y="2689"/>
                  </a:lnTo>
                  <a:lnTo>
                    <a:pt x="500" y="2939"/>
                  </a:lnTo>
                  <a:lnTo>
                    <a:pt x="657" y="3189"/>
                  </a:lnTo>
                  <a:lnTo>
                    <a:pt x="844" y="3408"/>
                  </a:lnTo>
                  <a:lnTo>
                    <a:pt x="1063" y="3627"/>
                  </a:lnTo>
                  <a:lnTo>
                    <a:pt x="1282" y="3877"/>
                  </a:lnTo>
                  <a:lnTo>
                    <a:pt x="1532" y="4064"/>
                  </a:lnTo>
                  <a:lnTo>
                    <a:pt x="2094" y="4471"/>
                  </a:lnTo>
                  <a:lnTo>
                    <a:pt x="2688" y="4783"/>
                  </a:lnTo>
                  <a:lnTo>
                    <a:pt x="3282" y="5033"/>
                  </a:lnTo>
                  <a:lnTo>
                    <a:pt x="3564" y="5127"/>
                  </a:lnTo>
                  <a:lnTo>
                    <a:pt x="3876" y="5189"/>
                  </a:lnTo>
                  <a:lnTo>
                    <a:pt x="4157" y="5252"/>
                  </a:lnTo>
                  <a:lnTo>
                    <a:pt x="4408" y="5283"/>
                  </a:lnTo>
                  <a:lnTo>
                    <a:pt x="4720" y="5283"/>
                  </a:lnTo>
                  <a:lnTo>
                    <a:pt x="5033" y="5221"/>
                  </a:lnTo>
                  <a:lnTo>
                    <a:pt x="5345" y="5158"/>
                  </a:lnTo>
                  <a:lnTo>
                    <a:pt x="5627" y="5033"/>
                  </a:lnTo>
                  <a:lnTo>
                    <a:pt x="5908" y="4908"/>
                  </a:lnTo>
                  <a:lnTo>
                    <a:pt x="6189" y="4783"/>
                  </a:lnTo>
                  <a:lnTo>
                    <a:pt x="6658" y="4502"/>
                  </a:lnTo>
                  <a:lnTo>
                    <a:pt x="6783" y="4377"/>
                  </a:lnTo>
                  <a:lnTo>
                    <a:pt x="6846" y="4252"/>
                  </a:lnTo>
                  <a:lnTo>
                    <a:pt x="6908" y="4127"/>
                  </a:lnTo>
                  <a:lnTo>
                    <a:pt x="6908" y="4002"/>
                  </a:lnTo>
                  <a:lnTo>
                    <a:pt x="6877" y="3845"/>
                  </a:lnTo>
                  <a:lnTo>
                    <a:pt x="6814" y="3720"/>
                  </a:lnTo>
                  <a:lnTo>
                    <a:pt x="6752" y="3595"/>
                  </a:lnTo>
                  <a:lnTo>
                    <a:pt x="6627" y="3502"/>
                  </a:lnTo>
                  <a:lnTo>
                    <a:pt x="657" y="63"/>
                  </a:lnTo>
                  <a:lnTo>
                    <a:pt x="532" y="32"/>
                  </a:lnTo>
                  <a:lnTo>
                    <a:pt x="43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1509;p39">
              <a:extLst>
                <a:ext uri="{FF2B5EF4-FFF2-40B4-BE49-F238E27FC236}">
                  <a16:creationId xmlns:a16="http://schemas.microsoft.com/office/drawing/2014/main" id="{A23ADFBC-54B7-0C86-BA7E-4C158B673AA5}"/>
                </a:ext>
              </a:extLst>
            </p:cNvPr>
            <p:cNvSpPr/>
            <p:nvPr/>
          </p:nvSpPr>
          <p:spPr>
            <a:xfrm>
              <a:off x="1637232" y="2004218"/>
              <a:ext cx="839106" cy="848686"/>
            </a:xfrm>
            <a:custGeom>
              <a:avLst/>
              <a:gdLst/>
              <a:ahLst/>
              <a:cxnLst/>
              <a:rect l="l" t="t" r="r" b="b"/>
              <a:pathLst>
                <a:path w="16380" h="16567" extrusionOk="0">
                  <a:moveTo>
                    <a:pt x="15536" y="0"/>
                  </a:moveTo>
                  <a:lnTo>
                    <a:pt x="15286" y="32"/>
                  </a:lnTo>
                  <a:lnTo>
                    <a:pt x="15161" y="63"/>
                  </a:lnTo>
                  <a:lnTo>
                    <a:pt x="15036" y="125"/>
                  </a:lnTo>
                  <a:lnTo>
                    <a:pt x="8941" y="3657"/>
                  </a:lnTo>
                  <a:lnTo>
                    <a:pt x="8128" y="4158"/>
                  </a:lnTo>
                  <a:lnTo>
                    <a:pt x="7378" y="4689"/>
                  </a:lnTo>
                  <a:lnTo>
                    <a:pt x="6659" y="5314"/>
                  </a:lnTo>
                  <a:lnTo>
                    <a:pt x="6002" y="5970"/>
                  </a:lnTo>
                  <a:lnTo>
                    <a:pt x="5377" y="6658"/>
                  </a:lnTo>
                  <a:lnTo>
                    <a:pt x="4815" y="7408"/>
                  </a:lnTo>
                  <a:lnTo>
                    <a:pt x="4314" y="8190"/>
                  </a:lnTo>
                  <a:lnTo>
                    <a:pt x="3846" y="9002"/>
                  </a:lnTo>
                  <a:lnTo>
                    <a:pt x="1" y="16567"/>
                  </a:lnTo>
                  <a:lnTo>
                    <a:pt x="15848" y="6721"/>
                  </a:lnTo>
                  <a:lnTo>
                    <a:pt x="16380" y="969"/>
                  </a:lnTo>
                  <a:lnTo>
                    <a:pt x="16380" y="844"/>
                  </a:lnTo>
                  <a:lnTo>
                    <a:pt x="16349" y="719"/>
                  </a:lnTo>
                  <a:lnTo>
                    <a:pt x="16286" y="500"/>
                  </a:lnTo>
                  <a:lnTo>
                    <a:pt x="16161" y="282"/>
                  </a:lnTo>
                  <a:lnTo>
                    <a:pt x="15973" y="157"/>
                  </a:lnTo>
                  <a:lnTo>
                    <a:pt x="15755" y="32"/>
                  </a:lnTo>
                  <a:lnTo>
                    <a:pt x="15536"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1510;p39">
              <a:extLst>
                <a:ext uri="{FF2B5EF4-FFF2-40B4-BE49-F238E27FC236}">
                  <a16:creationId xmlns:a16="http://schemas.microsoft.com/office/drawing/2014/main" id="{FBB62661-4E00-53E5-F13E-100269B8E511}"/>
                </a:ext>
              </a:extLst>
            </p:cNvPr>
            <p:cNvSpPr/>
            <p:nvPr/>
          </p:nvSpPr>
          <p:spPr>
            <a:xfrm>
              <a:off x="1678878" y="2348452"/>
              <a:ext cx="770257" cy="968814"/>
            </a:xfrm>
            <a:custGeom>
              <a:avLst/>
              <a:gdLst/>
              <a:ahLst/>
              <a:cxnLst/>
              <a:rect l="l" t="t" r="r" b="b"/>
              <a:pathLst>
                <a:path w="15036" h="18912" extrusionOk="0">
                  <a:moveTo>
                    <a:pt x="15035" y="1"/>
                  </a:moveTo>
                  <a:lnTo>
                    <a:pt x="14160" y="595"/>
                  </a:lnTo>
                  <a:lnTo>
                    <a:pt x="12941" y="10659"/>
                  </a:lnTo>
                  <a:lnTo>
                    <a:pt x="1" y="18099"/>
                  </a:lnTo>
                  <a:lnTo>
                    <a:pt x="282" y="18411"/>
                  </a:lnTo>
                  <a:lnTo>
                    <a:pt x="438" y="18661"/>
                  </a:lnTo>
                  <a:lnTo>
                    <a:pt x="595" y="18911"/>
                  </a:lnTo>
                  <a:lnTo>
                    <a:pt x="13691" y="11347"/>
                  </a:lnTo>
                  <a:lnTo>
                    <a:pt x="150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1511;p39">
              <a:extLst>
                <a:ext uri="{FF2B5EF4-FFF2-40B4-BE49-F238E27FC236}">
                  <a16:creationId xmlns:a16="http://schemas.microsoft.com/office/drawing/2014/main" id="{71055B23-6F3E-DFE4-F1BC-733554CE27CD}"/>
                </a:ext>
              </a:extLst>
            </p:cNvPr>
            <p:cNvSpPr/>
            <p:nvPr/>
          </p:nvSpPr>
          <p:spPr>
            <a:xfrm>
              <a:off x="1661257" y="2647863"/>
              <a:ext cx="621338" cy="374780"/>
            </a:xfrm>
            <a:custGeom>
              <a:avLst/>
              <a:gdLst/>
              <a:ahLst/>
              <a:cxnLst/>
              <a:rect l="l" t="t" r="r" b="b"/>
              <a:pathLst>
                <a:path w="12129" h="7316" extrusionOk="0">
                  <a:moveTo>
                    <a:pt x="12129" y="1"/>
                  </a:moveTo>
                  <a:lnTo>
                    <a:pt x="563" y="6033"/>
                  </a:lnTo>
                  <a:lnTo>
                    <a:pt x="1" y="7002"/>
                  </a:lnTo>
                  <a:lnTo>
                    <a:pt x="563" y="7315"/>
                  </a:lnTo>
                  <a:lnTo>
                    <a:pt x="121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1512;p39">
              <a:extLst>
                <a:ext uri="{FF2B5EF4-FFF2-40B4-BE49-F238E27FC236}">
                  <a16:creationId xmlns:a16="http://schemas.microsoft.com/office/drawing/2014/main" id="{4DF89DD6-7BC9-4574-A782-BBD8C654490A}"/>
                </a:ext>
              </a:extLst>
            </p:cNvPr>
            <p:cNvSpPr/>
            <p:nvPr/>
          </p:nvSpPr>
          <p:spPr>
            <a:xfrm>
              <a:off x="1608443" y="2955317"/>
              <a:ext cx="107322" cy="102506"/>
            </a:xfrm>
            <a:custGeom>
              <a:avLst/>
              <a:gdLst/>
              <a:ahLst/>
              <a:cxnLst/>
              <a:rect l="l" t="t" r="r" b="b"/>
              <a:pathLst>
                <a:path w="2095" h="2001" extrusionOk="0">
                  <a:moveTo>
                    <a:pt x="1657" y="0"/>
                  </a:moveTo>
                  <a:lnTo>
                    <a:pt x="1563" y="63"/>
                  </a:lnTo>
                  <a:lnTo>
                    <a:pt x="282" y="813"/>
                  </a:lnTo>
                  <a:lnTo>
                    <a:pt x="157" y="875"/>
                  </a:lnTo>
                  <a:lnTo>
                    <a:pt x="63" y="1000"/>
                  </a:lnTo>
                  <a:lnTo>
                    <a:pt x="32" y="1126"/>
                  </a:lnTo>
                  <a:lnTo>
                    <a:pt x="0" y="1282"/>
                  </a:lnTo>
                  <a:lnTo>
                    <a:pt x="0" y="1563"/>
                  </a:lnTo>
                  <a:lnTo>
                    <a:pt x="0" y="1688"/>
                  </a:lnTo>
                  <a:lnTo>
                    <a:pt x="32" y="1813"/>
                  </a:lnTo>
                  <a:lnTo>
                    <a:pt x="94" y="1907"/>
                  </a:lnTo>
                  <a:lnTo>
                    <a:pt x="157" y="1969"/>
                  </a:lnTo>
                  <a:lnTo>
                    <a:pt x="219" y="2001"/>
                  </a:lnTo>
                  <a:lnTo>
                    <a:pt x="407" y="2001"/>
                  </a:lnTo>
                  <a:lnTo>
                    <a:pt x="532" y="1938"/>
                  </a:lnTo>
                  <a:lnTo>
                    <a:pt x="1813" y="1219"/>
                  </a:lnTo>
                  <a:lnTo>
                    <a:pt x="1907" y="1126"/>
                  </a:lnTo>
                  <a:lnTo>
                    <a:pt x="2001" y="1000"/>
                  </a:lnTo>
                  <a:lnTo>
                    <a:pt x="2063" y="875"/>
                  </a:lnTo>
                  <a:lnTo>
                    <a:pt x="2095" y="719"/>
                  </a:lnTo>
                  <a:lnTo>
                    <a:pt x="2095" y="438"/>
                  </a:lnTo>
                  <a:lnTo>
                    <a:pt x="2063" y="313"/>
                  </a:lnTo>
                  <a:lnTo>
                    <a:pt x="2032" y="188"/>
                  </a:lnTo>
                  <a:lnTo>
                    <a:pt x="2001" y="125"/>
                  </a:lnTo>
                  <a:lnTo>
                    <a:pt x="1938" y="31"/>
                  </a:lnTo>
                  <a:lnTo>
                    <a:pt x="1845"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1513;p39">
              <a:extLst>
                <a:ext uri="{FF2B5EF4-FFF2-40B4-BE49-F238E27FC236}">
                  <a16:creationId xmlns:a16="http://schemas.microsoft.com/office/drawing/2014/main" id="{676988ED-71E7-7BB8-856E-2A8B6DB72A02}"/>
                </a:ext>
              </a:extLst>
            </p:cNvPr>
            <p:cNvSpPr/>
            <p:nvPr/>
          </p:nvSpPr>
          <p:spPr>
            <a:xfrm>
              <a:off x="662153" y="2872025"/>
              <a:ext cx="466017" cy="277090"/>
            </a:xfrm>
            <a:custGeom>
              <a:avLst/>
              <a:gdLst/>
              <a:ahLst/>
              <a:cxnLst/>
              <a:rect l="l" t="t" r="r" b="b"/>
              <a:pathLst>
                <a:path w="9097" h="5409" extrusionOk="0">
                  <a:moveTo>
                    <a:pt x="313" y="1"/>
                  </a:moveTo>
                  <a:lnTo>
                    <a:pt x="0" y="220"/>
                  </a:lnTo>
                  <a:lnTo>
                    <a:pt x="94" y="407"/>
                  </a:lnTo>
                  <a:lnTo>
                    <a:pt x="469" y="876"/>
                  </a:lnTo>
                  <a:lnTo>
                    <a:pt x="750" y="1189"/>
                  </a:lnTo>
                  <a:lnTo>
                    <a:pt x="1125" y="1564"/>
                  </a:lnTo>
                  <a:lnTo>
                    <a:pt x="1532" y="1939"/>
                  </a:lnTo>
                  <a:lnTo>
                    <a:pt x="2032" y="2376"/>
                  </a:lnTo>
                  <a:lnTo>
                    <a:pt x="2626" y="2783"/>
                  </a:lnTo>
                  <a:lnTo>
                    <a:pt x="3282" y="3220"/>
                  </a:lnTo>
                  <a:lnTo>
                    <a:pt x="4032" y="3658"/>
                  </a:lnTo>
                  <a:lnTo>
                    <a:pt x="4845" y="4096"/>
                  </a:lnTo>
                  <a:lnTo>
                    <a:pt x="5752" y="4471"/>
                  </a:lnTo>
                  <a:lnTo>
                    <a:pt x="6752" y="4846"/>
                  </a:lnTo>
                  <a:lnTo>
                    <a:pt x="7846" y="5158"/>
                  </a:lnTo>
                  <a:lnTo>
                    <a:pt x="8408" y="5283"/>
                  </a:lnTo>
                  <a:lnTo>
                    <a:pt x="9034" y="5408"/>
                  </a:lnTo>
                  <a:lnTo>
                    <a:pt x="9096" y="5033"/>
                  </a:lnTo>
                  <a:lnTo>
                    <a:pt x="8502" y="4908"/>
                  </a:lnTo>
                  <a:lnTo>
                    <a:pt x="7940" y="4783"/>
                  </a:lnTo>
                  <a:lnTo>
                    <a:pt x="6877" y="4471"/>
                  </a:lnTo>
                  <a:lnTo>
                    <a:pt x="5908" y="4127"/>
                  </a:lnTo>
                  <a:lnTo>
                    <a:pt x="5001" y="3720"/>
                  </a:lnTo>
                  <a:lnTo>
                    <a:pt x="4220" y="3314"/>
                  </a:lnTo>
                  <a:lnTo>
                    <a:pt x="3501" y="2908"/>
                  </a:lnTo>
                  <a:lnTo>
                    <a:pt x="2845" y="2470"/>
                  </a:lnTo>
                  <a:lnTo>
                    <a:pt x="2282" y="2064"/>
                  </a:lnTo>
                  <a:lnTo>
                    <a:pt x="1813" y="1657"/>
                  </a:lnTo>
                  <a:lnTo>
                    <a:pt x="1376" y="1282"/>
                  </a:lnTo>
                  <a:lnTo>
                    <a:pt x="1063" y="907"/>
                  </a:lnTo>
                  <a:lnTo>
                    <a:pt x="782" y="626"/>
                  </a:lnTo>
                  <a:lnTo>
                    <a:pt x="438" y="157"/>
                  </a:lnTo>
                  <a:lnTo>
                    <a:pt x="344" y="63"/>
                  </a:lnTo>
                  <a:lnTo>
                    <a:pt x="313" y="32"/>
                  </a:lnTo>
                  <a:lnTo>
                    <a:pt x="3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1514;p39">
              <a:extLst>
                <a:ext uri="{FF2B5EF4-FFF2-40B4-BE49-F238E27FC236}">
                  <a16:creationId xmlns:a16="http://schemas.microsoft.com/office/drawing/2014/main" id="{DED7DA2B-7976-931C-DD84-88168A73BF23}"/>
                </a:ext>
              </a:extLst>
            </p:cNvPr>
            <p:cNvSpPr/>
            <p:nvPr/>
          </p:nvSpPr>
          <p:spPr>
            <a:xfrm>
              <a:off x="1629241" y="2766347"/>
              <a:ext cx="179399" cy="128171"/>
            </a:xfrm>
            <a:custGeom>
              <a:avLst/>
              <a:gdLst/>
              <a:ahLst/>
              <a:cxnLst/>
              <a:rect l="l" t="t" r="r" b="b"/>
              <a:pathLst>
                <a:path w="3502" h="2502" extrusionOk="0">
                  <a:moveTo>
                    <a:pt x="1345" y="1"/>
                  </a:moveTo>
                  <a:lnTo>
                    <a:pt x="1157" y="32"/>
                  </a:lnTo>
                  <a:lnTo>
                    <a:pt x="1001" y="63"/>
                  </a:lnTo>
                  <a:lnTo>
                    <a:pt x="813" y="126"/>
                  </a:lnTo>
                  <a:lnTo>
                    <a:pt x="657" y="188"/>
                  </a:lnTo>
                  <a:lnTo>
                    <a:pt x="532" y="282"/>
                  </a:lnTo>
                  <a:lnTo>
                    <a:pt x="407" y="407"/>
                  </a:lnTo>
                  <a:lnTo>
                    <a:pt x="282" y="532"/>
                  </a:lnTo>
                  <a:lnTo>
                    <a:pt x="188" y="657"/>
                  </a:lnTo>
                  <a:lnTo>
                    <a:pt x="94" y="845"/>
                  </a:lnTo>
                  <a:lnTo>
                    <a:pt x="32" y="1001"/>
                  </a:lnTo>
                  <a:lnTo>
                    <a:pt x="1" y="1189"/>
                  </a:lnTo>
                  <a:lnTo>
                    <a:pt x="1" y="1376"/>
                  </a:lnTo>
                  <a:lnTo>
                    <a:pt x="1" y="1501"/>
                  </a:lnTo>
                  <a:lnTo>
                    <a:pt x="63" y="1626"/>
                  </a:lnTo>
                  <a:lnTo>
                    <a:pt x="126" y="1751"/>
                  </a:lnTo>
                  <a:lnTo>
                    <a:pt x="251" y="1814"/>
                  </a:lnTo>
                  <a:lnTo>
                    <a:pt x="813" y="2158"/>
                  </a:lnTo>
                  <a:lnTo>
                    <a:pt x="1157" y="2314"/>
                  </a:lnTo>
                  <a:lnTo>
                    <a:pt x="1501" y="2439"/>
                  </a:lnTo>
                  <a:lnTo>
                    <a:pt x="1845" y="2470"/>
                  </a:lnTo>
                  <a:lnTo>
                    <a:pt x="2220" y="2501"/>
                  </a:lnTo>
                  <a:lnTo>
                    <a:pt x="2876" y="2439"/>
                  </a:lnTo>
                  <a:lnTo>
                    <a:pt x="3033" y="2408"/>
                  </a:lnTo>
                  <a:lnTo>
                    <a:pt x="3189" y="2345"/>
                  </a:lnTo>
                  <a:lnTo>
                    <a:pt x="3314" y="2251"/>
                  </a:lnTo>
                  <a:lnTo>
                    <a:pt x="3408" y="2158"/>
                  </a:lnTo>
                  <a:lnTo>
                    <a:pt x="3470" y="2001"/>
                  </a:lnTo>
                  <a:lnTo>
                    <a:pt x="3501" y="1876"/>
                  </a:lnTo>
                  <a:lnTo>
                    <a:pt x="3501" y="1720"/>
                  </a:lnTo>
                  <a:lnTo>
                    <a:pt x="3470" y="1564"/>
                  </a:lnTo>
                  <a:lnTo>
                    <a:pt x="3314" y="1220"/>
                  </a:lnTo>
                  <a:lnTo>
                    <a:pt x="3095" y="939"/>
                  </a:lnTo>
                  <a:lnTo>
                    <a:pt x="2845" y="689"/>
                  </a:lnTo>
                  <a:lnTo>
                    <a:pt x="2533" y="470"/>
                  </a:lnTo>
                  <a:lnTo>
                    <a:pt x="2032" y="188"/>
                  </a:lnTo>
                  <a:lnTo>
                    <a:pt x="1876" y="95"/>
                  </a:lnTo>
                  <a:lnTo>
                    <a:pt x="1689" y="32"/>
                  </a:lnTo>
                  <a:lnTo>
                    <a:pt x="1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1515;p39">
              <a:extLst>
                <a:ext uri="{FF2B5EF4-FFF2-40B4-BE49-F238E27FC236}">
                  <a16:creationId xmlns:a16="http://schemas.microsoft.com/office/drawing/2014/main" id="{128D25A6-FFC7-0403-7CD1-500A42C95118}"/>
                </a:ext>
              </a:extLst>
            </p:cNvPr>
            <p:cNvSpPr/>
            <p:nvPr/>
          </p:nvSpPr>
          <p:spPr>
            <a:xfrm>
              <a:off x="2545102" y="1912935"/>
              <a:ext cx="200248" cy="325090"/>
            </a:xfrm>
            <a:custGeom>
              <a:avLst/>
              <a:gdLst/>
              <a:ahLst/>
              <a:cxnLst/>
              <a:rect l="l" t="t" r="r" b="b"/>
              <a:pathLst>
                <a:path w="3909" h="6346" extrusionOk="0">
                  <a:moveTo>
                    <a:pt x="501" y="1"/>
                  </a:moveTo>
                  <a:lnTo>
                    <a:pt x="1" y="4752"/>
                  </a:lnTo>
                  <a:lnTo>
                    <a:pt x="1" y="4971"/>
                  </a:lnTo>
                  <a:lnTo>
                    <a:pt x="1" y="5189"/>
                  </a:lnTo>
                  <a:lnTo>
                    <a:pt x="63" y="5377"/>
                  </a:lnTo>
                  <a:lnTo>
                    <a:pt x="126" y="5564"/>
                  </a:lnTo>
                  <a:lnTo>
                    <a:pt x="220" y="5721"/>
                  </a:lnTo>
                  <a:lnTo>
                    <a:pt x="345" y="5877"/>
                  </a:lnTo>
                  <a:lnTo>
                    <a:pt x="501" y="6002"/>
                  </a:lnTo>
                  <a:lnTo>
                    <a:pt x="657" y="6127"/>
                  </a:lnTo>
                  <a:lnTo>
                    <a:pt x="814" y="6221"/>
                  </a:lnTo>
                  <a:lnTo>
                    <a:pt x="1001" y="6283"/>
                  </a:lnTo>
                  <a:lnTo>
                    <a:pt x="1157" y="6346"/>
                  </a:lnTo>
                  <a:lnTo>
                    <a:pt x="1564" y="6346"/>
                  </a:lnTo>
                  <a:lnTo>
                    <a:pt x="1751" y="6315"/>
                  </a:lnTo>
                  <a:lnTo>
                    <a:pt x="1970" y="6252"/>
                  </a:lnTo>
                  <a:lnTo>
                    <a:pt x="2158" y="6158"/>
                  </a:lnTo>
                  <a:lnTo>
                    <a:pt x="3908" y="5158"/>
                  </a:lnTo>
                  <a:lnTo>
                    <a:pt x="3908" y="5127"/>
                  </a:lnTo>
                  <a:lnTo>
                    <a:pt x="1032" y="751"/>
                  </a:lnTo>
                  <a:lnTo>
                    <a:pt x="782" y="344"/>
                  </a:lnTo>
                  <a:lnTo>
                    <a:pt x="501"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1516;p39">
              <a:extLst>
                <a:ext uri="{FF2B5EF4-FFF2-40B4-BE49-F238E27FC236}">
                  <a16:creationId xmlns:a16="http://schemas.microsoft.com/office/drawing/2014/main" id="{6EE12D35-309E-A203-14FD-156ADD41CA2A}"/>
                </a:ext>
              </a:extLst>
            </p:cNvPr>
            <p:cNvSpPr/>
            <p:nvPr/>
          </p:nvSpPr>
          <p:spPr>
            <a:xfrm>
              <a:off x="1078464" y="3019349"/>
              <a:ext cx="361922" cy="169768"/>
            </a:xfrm>
            <a:custGeom>
              <a:avLst/>
              <a:gdLst/>
              <a:ahLst/>
              <a:cxnLst/>
              <a:rect l="l" t="t" r="r" b="b"/>
              <a:pathLst>
                <a:path w="7065" h="3314" extrusionOk="0">
                  <a:moveTo>
                    <a:pt x="4314" y="1"/>
                  </a:moveTo>
                  <a:lnTo>
                    <a:pt x="3595" y="63"/>
                  </a:lnTo>
                  <a:lnTo>
                    <a:pt x="2907" y="157"/>
                  </a:lnTo>
                  <a:lnTo>
                    <a:pt x="2563" y="251"/>
                  </a:lnTo>
                  <a:lnTo>
                    <a:pt x="2251" y="344"/>
                  </a:lnTo>
                  <a:lnTo>
                    <a:pt x="1938" y="469"/>
                  </a:lnTo>
                  <a:lnTo>
                    <a:pt x="1657" y="594"/>
                  </a:lnTo>
                  <a:lnTo>
                    <a:pt x="1407" y="751"/>
                  </a:lnTo>
                  <a:lnTo>
                    <a:pt x="1157" y="938"/>
                  </a:lnTo>
                  <a:lnTo>
                    <a:pt x="938" y="1095"/>
                  </a:lnTo>
                  <a:lnTo>
                    <a:pt x="750" y="1282"/>
                  </a:lnTo>
                  <a:lnTo>
                    <a:pt x="406" y="1657"/>
                  </a:lnTo>
                  <a:lnTo>
                    <a:pt x="281" y="1845"/>
                  </a:lnTo>
                  <a:lnTo>
                    <a:pt x="156" y="2032"/>
                  </a:lnTo>
                  <a:lnTo>
                    <a:pt x="63" y="2220"/>
                  </a:lnTo>
                  <a:lnTo>
                    <a:pt x="31" y="2376"/>
                  </a:lnTo>
                  <a:lnTo>
                    <a:pt x="0" y="2532"/>
                  </a:lnTo>
                  <a:lnTo>
                    <a:pt x="0" y="2689"/>
                  </a:lnTo>
                  <a:lnTo>
                    <a:pt x="31" y="2814"/>
                  </a:lnTo>
                  <a:lnTo>
                    <a:pt x="94" y="2907"/>
                  </a:lnTo>
                  <a:lnTo>
                    <a:pt x="219" y="2970"/>
                  </a:lnTo>
                  <a:lnTo>
                    <a:pt x="375" y="3064"/>
                  </a:lnTo>
                  <a:lnTo>
                    <a:pt x="594" y="3126"/>
                  </a:lnTo>
                  <a:lnTo>
                    <a:pt x="844" y="3189"/>
                  </a:lnTo>
                  <a:lnTo>
                    <a:pt x="1469" y="3251"/>
                  </a:lnTo>
                  <a:lnTo>
                    <a:pt x="2188" y="3314"/>
                  </a:lnTo>
                  <a:lnTo>
                    <a:pt x="2938" y="3283"/>
                  </a:lnTo>
                  <a:lnTo>
                    <a:pt x="3689" y="3220"/>
                  </a:lnTo>
                  <a:lnTo>
                    <a:pt x="4064" y="3158"/>
                  </a:lnTo>
                  <a:lnTo>
                    <a:pt x="4407" y="3095"/>
                  </a:lnTo>
                  <a:lnTo>
                    <a:pt x="4751" y="3001"/>
                  </a:lnTo>
                  <a:lnTo>
                    <a:pt x="5033" y="2907"/>
                  </a:lnTo>
                  <a:lnTo>
                    <a:pt x="5314" y="2782"/>
                  </a:lnTo>
                  <a:lnTo>
                    <a:pt x="5595" y="2595"/>
                  </a:lnTo>
                  <a:lnTo>
                    <a:pt x="5845" y="2407"/>
                  </a:lnTo>
                  <a:lnTo>
                    <a:pt x="6095" y="2220"/>
                  </a:lnTo>
                  <a:lnTo>
                    <a:pt x="6314" y="2001"/>
                  </a:lnTo>
                  <a:lnTo>
                    <a:pt x="6502" y="1751"/>
                  </a:lnTo>
                  <a:lnTo>
                    <a:pt x="6689" y="1532"/>
                  </a:lnTo>
                  <a:lnTo>
                    <a:pt x="6846" y="1282"/>
                  </a:lnTo>
                  <a:lnTo>
                    <a:pt x="6939" y="1063"/>
                  </a:lnTo>
                  <a:lnTo>
                    <a:pt x="7033" y="844"/>
                  </a:lnTo>
                  <a:lnTo>
                    <a:pt x="7064" y="657"/>
                  </a:lnTo>
                  <a:lnTo>
                    <a:pt x="7064" y="469"/>
                  </a:lnTo>
                  <a:lnTo>
                    <a:pt x="7002" y="313"/>
                  </a:lnTo>
                  <a:lnTo>
                    <a:pt x="6908" y="188"/>
                  </a:lnTo>
                  <a:lnTo>
                    <a:pt x="6752" y="126"/>
                  </a:lnTo>
                  <a:lnTo>
                    <a:pt x="6533" y="94"/>
                  </a:lnTo>
                  <a:lnTo>
                    <a:pt x="6095" y="32"/>
                  </a:lnTo>
                  <a:lnTo>
                    <a:pt x="55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1517;p39">
              <a:extLst>
                <a:ext uri="{FF2B5EF4-FFF2-40B4-BE49-F238E27FC236}">
                  <a16:creationId xmlns:a16="http://schemas.microsoft.com/office/drawing/2014/main" id="{503F6169-6FF5-14BB-E772-6F0BD248468E}"/>
                </a:ext>
              </a:extLst>
            </p:cNvPr>
            <p:cNvSpPr/>
            <p:nvPr/>
          </p:nvSpPr>
          <p:spPr>
            <a:xfrm>
              <a:off x="604473" y="2539010"/>
              <a:ext cx="97742" cy="363510"/>
            </a:xfrm>
            <a:custGeom>
              <a:avLst/>
              <a:gdLst/>
              <a:ahLst/>
              <a:cxnLst/>
              <a:rect l="l" t="t" r="r" b="b"/>
              <a:pathLst>
                <a:path w="1908" h="7096" extrusionOk="0">
                  <a:moveTo>
                    <a:pt x="1908" y="0"/>
                  </a:moveTo>
                  <a:lnTo>
                    <a:pt x="1658" y="250"/>
                  </a:lnTo>
                  <a:lnTo>
                    <a:pt x="1408" y="532"/>
                  </a:lnTo>
                  <a:lnTo>
                    <a:pt x="1095" y="938"/>
                  </a:lnTo>
                  <a:lnTo>
                    <a:pt x="782" y="1438"/>
                  </a:lnTo>
                  <a:lnTo>
                    <a:pt x="470" y="2001"/>
                  </a:lnTo>
                  <a:lnTo>
                    <a:pt x="345" y="2313"/>
                  </a:lnTo>
                  <a:lnTo>
                    <a:pt x="220" y="2657"/>
                  </a:lnTo>
                  <a:lnTo>
                    <a:pt x="126" y="3001"/>
                  </a:lnTo>
                  <a:lnTo>
                    <a:pt x="63" y="3376"/>
                  </a:lnTo>
                  <a:lnTo>
                    <a:pt x="1" y="4064"/>
                  </a:lnTo>
                  <a:lnTo>
                    <a:pt x="1" y="4689"/>
                  </a:lnTo>
                  <a:lnTo>
                    <a:pt x="32" y="5220"/>
                  </a:lnTo>
                  <a:lnTo>
                    <a:pt x="157" y="5689"/>
                  </a:lnTo>
                  <a:lnTo>
                    <a:pt x="282" y="6096"/>
                  </a:lnTo>
                  <a:lnTo>
                    <a:pt x="470" y="6439"/>
                  </a:lnTo>
                  <a:lnTo>
                    <a:pt x="657" y="6689"/>
                  </a:lnTo>
                  <a:lnTo>
                    <a:pt x="845" y="6908"/>
                  </a:lnTo>
                  <a:lnTo>
                    <a:pt x="1032" y="7033"/>
                  </a:lnTo>
                  <a:lnTo>
                    <a:pt x="1189" y="7096"/>
                  </a:lnTo>
                  <a:lnTo>
                    <a:pt x="1345" y="7096"/>
                  </a:lnTo>
                  <a:lnTo>
                    <a:pt x="1501" y="7033"/>
                  </a:lnTo>
                  <a:lnTo>
                    <a:pt x="1595" y="6908"/>
                  </a:lnTo>
                  <a:lnTo>
                    <a:pt x="1689" y="6752"/>
                  </a:lnTo>
                  <a:lnTo>
                    <a:pt x="1720" y="6564"/>
                  </a:lnTo>
                  <a:lnTo>
                    <a:pt x="1751" y="6346"/>
                  </a:lnTo>
                  <a:lnTo>
                    <a:pt x="19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1518;p39">
              <a:extLst>
                <a:ext uri="{FF2B5EF4-FFF2-40B4-BE49-F238E27FC236}">
                  <a16:creationId xmlns:a16="http://schemas.microsoft.com/office/drawing/2014/main" id="{5DC0D68F-BB3C-AEDF-EDF3-912F41DB0D90}"/>
                </a:ext>
              </a:extLst>
            </p:cNvPr>
            <p:cNvSpPr/>
            <p:nvPr/>
          </p:nvSpPr>
          <p:spPr>
            <a:xfrm>
              <a:off x="2540338" y="2335646"/>
              <a:ext cx="97691" cy="131347"/>
            </a:xfrm>
            <a:custGeom>
              <a:avLst/>
              <a:gdLst/>
              <a:ahLst/>
              <a:cxnLst/>
              <a:rect l="l" t="t" r="r" b="b"/>
              <a:pathLst>
                <a:path w="1907" h="2564" extrusionOk="0">
                  <a:moveTo>
                    <a:pt x="1063" y="1"/>
                  </a:moveTo>
                  <a:lnTo>
                    <a:pt x="938" y="32"/>
                  </a:lnTo>
                  <a:lnTo>
                    <a:pt x="782" y="94"/>
                  </a:lnTo>
                  <a:lnTo>
                    <a:pt x="625" y="219"/>
                  </a:lnTo>
                  <a:lnTo>
                    <a:pt x="469" y="344"/>
                  </a:lnTo>
                  <a:lnTo>
                    <a:pt x="344" y="532"/>
                  </a:lnTo>
                  <a:lnTo>
                    <a:pt x="219" y="720"/>
                  </a:lnTo>
                  <a:lnTo>
                    <a:pt x="125" y="938"/>
                  </a:lnTo>
                  <a:lnTo>
                    <a:pt x="63" y="1157"/>
                  </a:lnTo>
                  <a:lnTo>
                    <a:pt x="0" y="1376"/>
                  </a:lnTo>
                  <a:lnTo>
                    <a:pt x="0" y="1595"/>
                  </a:lnTo>
                  <a:lnTo>
                    <a:pt x="0" y="1814"/>
                  </a:lnTo>
                  <a:lnTo>
                    <a:pt x="63" y="2001"/>
                  </a:lnTo>
                  <a:lnTo>
                    <a:pt x="156" y="2157"/>
                  </a:lnTo>
                  <a:lnTo>
                    <a:pt x="281" y="2251"/>
                  </a:lnTo>
                  <a:lnTo>
                    <a:pt x="844" y="2564"/>
                  </a:lnTo>
                  <a:lnTo>
                    <a:pt x="1907" y="438"/>
                  </a:lnTo>
                  <a:lnTo>
                    <a:pt x="1313" y="63"/>
                  </a:lnTo>
                  <a:lnTo>
                    <a:pt x="1188" y="32"/>
                  </a:lnTo>
                  <a:lnTo>
                    <a:pt x="1063"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1519;p39">
              <a:extLst>
                <a:ext uri="{FF2B5EF4-FFF2-40B4-BE49-F238E27FC236}">
                  <a16:creationId xmlns:a16="http://schemas.microsoft.com/office/drawing/2014/main" id="{EF8E47C8-A853-DF42-A140-0BAADFC16F04}"/>
                </a:ext>
              </a:extLst>
            </p:cNvPr>
            <p:cNvSpPr/>
            <p:nvPr/>
          </p:nvSpPr>
          <p:spPr>
            <a:xfrm>
              <a:off x="2570766" y="2353267"/>
              <a:ext cx="80069" cy="116952"/>
            </a:xfrm>
            <a:custGeom>
              <a:avLst/>
              <a:gdLst/>
              <a:ahLst/>
              <a:cxnLst/>
              <a:rect l="l" t="t" r="r" b="b"/>
              <a:pathLst>
                <a:path w="1563" h="2283" extrusionOk="0">
                  <a:moveTo>
                    <a:pt x="1094" y="0"/>
                  </a:moveTo>
                  <a:lnTo>
                    <a:pt x="938" y="32"/>
                  </a:lnTo>
                  <a:lnTo>
                    <a:pt x="781" y="94"/>
                  </a:lnTo>
                  <a:lnTo>
                    <a:pt x="625" y="219"/>
                  </a:lnTo>
                  <a:lnTo>
                    <a:pt x="469" y="344"/>
                  </a:lnTo>
                  <a:lnTo>
                    <a:pt x="344" y="532"/>
                  </a:lnTo>
                  <a:lnTo>
                    <a:pt x="219" y="719"/>
                  </a:lnTo>
                  <a:lnTo>
                    <a:pt x="125" y="938"/>
                  </a:lnTo>
                  <a:lnTo>
                    <a:pt x="63" y="1157"/>
                  </a:lnTo>
                  <a:lnTo>
                    <a:pt x="0" y="1376"/>
                  </a:lnTo>
                  <a:lnTo>
                    <a:pt x="0" y="1595"/>
                  </a:lnTo>
                  <a:lnTo>
                    <a:pt x="0" y="1813"/>
                  </a:lnTo>
                  <a:lnTo>
                    <a:pt x="63" y="1970"/>
                  </a:lnTo>
                  <a:lnTo>
                    <a:pt x="125" y="2095"/>
                  </a:lnTo>
                  <a:lnTo>
                    <a:pt x="219" y="2220"/>
                  </a:lnTo>
                  <a:lnTo>
                    <a:pt x="344" y="2251"/>
                  </a:lnTo>
                  <a:lnTo>
                    <a:pt x="469" y="2282"/>
                  </a:lnTo>
                  <a:lnTo>
                    <a:pt x="625" y="2251"/>
                  </a:lnTo>
                  <a:lnTo>
                    <a:pt x="781" y="2188"/>
                  </a:lnTo>
                  <a:lnTo>
                    <a:pt x="938" y="2063"/>
                  </a:lnTo>
                  <a:lnTo>
                    <a:pt x="1094" y="1938"/>
                  </a:lnTo>
                  <a:lnTo>
                    <a:pt x="1219" y="1751"/>
                  </a:lnTo>
                  <a:lnTo>
                    <a:pt x="1344" y="1563"/>
                  </a:lnTo>
                  <a:lnTo>
                    <a:pt x="1438" y="1345"/>
                  </a:lnTo>
                  <a:lnTo>
                    <a:pt x="1500" y="1126"/>
                  </a:lnTo>
                  <a:lnTo>
                    <a:pt x="1532" y="907"/>
                  </a:lnTo>
                  <a:lnTo>
                    <a:pt x="1563" y="688"/>
                  </a:lnTo>
                  <a:lnTo>
                    <a:pt x="1532" y="501"/>
                  </a:lnTo>
                  <a:lnTo>
                    <a:pt x="1500" y="313"/>
                  </a:lnTo>
                  <a:lnTo>
                    <a:pt x="1438" y="188"/>
                  </a:lnTo>
                  <a:lnTo>
                    <a:pt x="1344" y="94"/>
                  </a:lnTo>
                  <a:lnTo>
                    <a:pt x="1219" y="32"/>
                  </a:lnTo>
                  <a:lnTo>
                    <a:pt x="1094"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1520;p39">
              <a:extLst>
                <a:ext uri="{FF2B5EF4-FFF2-40B4-BE49-F238E27FC236}">
                  <a16:creationId xmlns:a16="http://schemas.microsoft.com/office/drawing/2014/main" id="{7B251715-448B-AD5E-0379-22AC272DBB99}"/>
                </a:ext>
              </a:extLst>
            </p:cNvPr>
            <p:cNvSpPr/>
            <p:nvPr/>
          </p:nvSpPr>
          <p:spPr>
            <a:xfrm>
              <a:off x="2581934" y="2370888"/>
              <a:ext cx="57733" cy="81708"/>
            </a:xfrm>
            <a:custGeom>
              <a:avLst/>
              <a:gdLst/>
              <a:ahLst/>
              <a:cxnLst/>
              <a:rect l="l" t="t" r="r" b="b"/>
              <a:pathLst>
                <a:path w="1127" h="1595" extrusionOk="0">
                  <a:moveTo>
                    <a:pt x="657" y="0"/>
                  </a:moveTo>
                  <a:lnTo>
                    <a:pt x="563" y="63"/>
                  </a:lnTo>
                  <a:lnTo>
                    <a:pt x="438" y="157"/>
                  </a:lnTo>
                  <a:lnTo>
                    <a:pt x="345" y="250"/>
                  </a:lnTo>
                  <a:lnTo>
                    <a:pt x="157" y="500"/>
                  </a:lnTo>
                  <a:lnTo>
                    <a:pt x="32" y="813"/>
                  </a:lnTo>
                  <a:lnTo>
                    <a:pt x="1" y="969"/>
                  </a:lnTo>
                  <a:lnTo>
                    <a:pt x="1" y="1126"/>
                  </a:lnTo>
                  <a:lnTo>
                    <a:pt x="1" y="1251"/>
                  </a:lnTo>
                  <a:lnTo>
                    <a:pt x="32" y="1376"/>
                  </a:lnTo>
                  <a:lnTo>
                    <a:pt x="95" y="1469"/>
                  </a:lnTo>
                  <a:lnTo>
                    <a:pt x="157" y="1563"/>
                  </a:lnTo>
                  <a:lnTo>
                    <a:pt x="251" y="1594"/>
                  </a:lnTo>
                  <a:lnTo>
                    <a:pt x="438" y="1594"/>
                  </a:lnTo>
                  <a:lnTo>
                    <a:pt x="563" y="1532"/>
                  </a:lnTo>
                  <a:lnTo>
                    <a:pt x="657" y="1469"/>
                  </a:lnTo>
                  <a:lnTo>
                    <a:pt x="782" y="1344"/>
                  </a:lnTo>
                  <a:lnTo>
                    <a:pt x="939" y="1094"/>
                  </a:lnTo>
                  <a:lnTo>
                    <a:pt x="1064" y="782"/>
                  </a:lnTo>
                  <a:lnTo>
                    <a:pt x="1095" y="625"/>
                  </a:lnTo>
                  <a:lnTo>
                    <a:pt x="1126" y="469"/>
                  </a:lnTo>
                  <a:lnTo>
                    <a:pt x="1095" y="344"/>
                  </a:lnTo>
                  <a:lnTo>
                    <a:pt x="1064" y="219"/>
                  </a:lnTo>
                  <a:lnTo>
                    <a:pt x="1032" y="125"/>
                  </a:lnTo>
                  <a:lnTo>
                    <a:pt x="939" y="63"/>
                  </a:lnTo>
                  <a:lnTo>
                    <a:pt x="876" y="0"/>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1521;p39">
              <a:extLst>
                <a:ext uri="{FF2B5EF4-FFF2-40B4-BE49-F238E27FC236}">
                  <a16:creationId xmlns:a16="http://schemas.microsoft.com/office/drawing/2014/main" id="{4C5D539F-E3E7-EC3C-1434-09F723BA7A0D}"/>
                </a:ext>
              </a:extLst>
            </p:cNvPr>
            <p:cNvSpPr/>
            <p:nvPr/>
          </p:nvSpPr>
          <p:spPr>
            <a:xfrm>
              <a:off x="2593152" y="2385283"/>
              <a:ext cx="35296" cy="52918"/>
            </a:xfrm>
            <a:custGeom>
              <a:avLst/>
              <a:gdLst/>
              <a:ahLst/>
              <a:cxnLst/>
              <a:rect l="l" t="t" r="r" b="b"/>
              <a:pathLst>
                <a:path w="689" h="1033" extrusionOk="0">
                  <a:moveTo>
                    <a:pt x="469" y="1"/>
                  </a:moveTo>
                  <a:lnTo>
                    <a:pt x="344" y="63"/>
                  </a:lnTo>
                  <a:lnTo>
                    <a:pt x="188" y="157"/>
                  </a:lnTo>
                  <a:lnTo>
                    <a:pt x="94" y="344"/>
                  </a:lnTo>
                  <a:lnTo>
                    <a:pt x="1" y="532"/>
                  </a:lnTo>
                  <a:lnTo>
                    <a:pt x="1" y="720"/>
                  </a:lnTo>
                  <a:lnTo>
                    <a:pt x="1" y="876"/>
                  </a:lnTo>
                  <a:lnTo>
                    <a:pt x="94" y="1001"/>
                  </a:lnTo>
                  <a:lnTo>
                    <a:pt x="157" y="1032"/>
                  </a:lnTo>
                  <a:lnTo>
                    <a:pt x="188" y="1032"/>
                  </a:lnTo>
                  <a:lnTo>
                    <a:pt x="344" y="1001"/>
                  </a:lnTo>
                  <a:lnTo>
                    <a:pt x="469" y="876"/>
                  </a:lnTo>
                  <a:lnTo>
                    <a:pt x="595" y="720"/>
                  </a:lnTo>
                  <a:lnTo>
                    <a:pt x="657" y="532"/>
                  </a:lnTo>
                  <a:lnTo>
                    <a:pt x="688" y="313"/>
                  </a:lnTo>
                  <a:lnTo>
                    <a:pt x="657" y="157"/>
                  </a:lnTo>
                  <a:lnTo>
                    <a:pt x="595" y="63"/>
                  </a:lnTo>
                  <a:lnTo>
                    <a:pt x="532" y="32"/>
                  </a:lnTo>
                  <a:lnTo>
                    <a:pt x="469"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1522;p39">
              <a:extLst>
                <a:ext uri="{FF2B5EF4-FFF2-40B4-BE49-F238E27FC236}">
                  <a16:creationId xmlns:a16="http://schemas.microsoft.com/office/drawing/2014/main" id="{C5A27FF1-4ECA-3E72-5A58-10C430F89B22}"/>
                </a:ext>
              </a:extLst>
            </p:cNvPr>
            <p:cNvSpPr/>
            <p:nvPr/>
          </p:nvSpPr>
          <p:spPr>
            <a:xfrm>
              <a:off x="2604370" y="2402904"/>
              <a:ext cx="11270" cy="17673"/>
            </a:xfrm>
            <a:custGeom>
              <a:avLst/>
              <a:gdLst/>
              <a:ahLst/>
              <a:cxnLst/>
              <a:rect l="l" t="t" r="r" b="b"/>
              <a:pathLst>
                <a:path w="220" h="345" extrusionOk="0">
                  <a:moveTo>
                    <a:pt x="157" y="0"/>
                  </a:moveTo>
                  <a:lnTo>
                    <a:pt x="125" y="32"/>
                  </a:lnTo>
                  <a:lnTo>
                    <a:pt x="32" y="125"/>
                  </a:lnTo>
                  <a:lnTo>
                    <a:pt x="0" y="250"/>
                  </a:lnTo>
                  <a:lnTo>
                    <a:pt x="0" y="282"/>
                  </a:lnTo>
                  <a:lnTo>
                    <a:pt x="32" y="313"/>
                  </a:lnTo>
                  <a:lnTo>
                    <a:pt x="63" y="344"/>
                  </a:lnTo>
                  <a:lnTo>
                    <a:pt x="125" y="313"/>
                  </a:lnTo>
                  <a:lnTo>
                    <a:pt x="188" y="250"/>
                  </a:lnTo>
                  <a:lnTo>
                    <a:pt x="219" y="125"/>
                  </a:lnTo>
                  <a:lnTo>
                    <a:pt x="219" y="63"/>
                  </a:lnTo>
                  <a:lnTo>
                    <a:pt x="188" y="32"/>
                  </a:lnTo>
                  <a:lnTo>
                    <a:pt x="157"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1523;p39">
              <a:extLst>
                <a:ext uri="{FF2B5EF4-FFF2-40B4-BE49-F238E27FC236}">
                  <a16:creationId xmlns:a16="http://schemas.microsoft.com/office/drawing/2014/main" id="{E570E7B4-B702-F7A0-897A-21034CA30DED}"/>
                </a:ext>
              </a:extLst>
            </p:cNvPr>
            <p:cNvSpPr/>
            <p:nvPr/>
          </p:nvSpPr>
          <p:spPr>
            <a:xfrm>
              <a:off x="2409047" y="2266799"/>
              <a:ext cx="890334" cy="1208969"/>
            </a:xfrm>
            <a:custGeom>
              <a:avLst/>
              <a:gdLst/>
              <a:ahLst/>
              <a:cxnLst/>
              <a:rect l="l" t="t" r="r" b="b"/>
              <a:pathLst>
                <a:path w="17380" h="23600" extrusionOk="0">
                  <a:moveTo>
                    <a:pt x="13628" y="1"/>
                  </a:moveTo>
                  <a:lnTo>
                    <a:pt x="13441" y="32"/>
                  </a:lnTo>
                  <a:lnTo>
                    <a:pt x="13253" y="63"/>
                  </a:lnTo>
                  <a:lnTo>
                    <a:pt x="13066" y="126"/>
                  </a:lnTo>
                  <a:lnTo>
                    <a:pt x="12909" y="219"/>
                  </a:lnTo>
                  <a:lnTo>
                    <a:pt x="12753" y="313"/>
                  </a:lnTo>
                  <a:lnTo>
                    <a:pt x="12597" y="438"/>
                  </a:lnTo>
                  <a:lnTo>
                    <a:pt x="12472" y="594"/>
                  </a:lnTo>
                  <a:lnTo>
                    <a:pt x="12378" y="751"/>
                  </a:lnTo>
                  <a:lnTo>
                    <a:pt x="12284" y="907"/>
                  </a:lnTo>
                  <a:lnTo>
                    <a:pt x="12222" y="1095"/>
                  </a:lnTo>
                  <a:lnTo>
                    <a:pt x="12190" y="1282"/>
                  </a:lnTo>
                  <a:lnTo>
                    <a:pt x="12159" y="1470"/>
                  </a:lnTo>
                  <a:lnTo>
                    <a:pt x="12159" y="20599"/>
                  </a:lnTo>
                  <a:lnTo>
                    <a:pt x="12159" y="20881"/>
                  </a:lnTo>
                  <a:lnTo>
                    <a:pt x="12097" y="21162"/>
                  </a:lnTo>
                  <a:lnTo>
                    <a:pt x="12003" y="21443"/>
                  </a:lnTo>
                  <a:lnTo>
                    <a:pt x="11878" y="21724"/>
                  </a:lnTo>
                  <a:lnTo>
                    <a:pt x="11690" y="21943"/>
                  </a:lnTo>
                  <a:lnTo>
                    <a:pt x="11503" y="22162"/>
                  </a:lnTo>
                  <a:lnTo>
                    <a:pt x="11284" y="22381"/>
                  </a:lnTo>
                  <a:lnTo>
                    <a:pt x="11034" y="22537"/>
                  </a:lnTo>
                  <a:lnTo>
                    <a:pt x="10784" y="22662"/>
                  </a:lnTo>
                  <a:lnTo>
                    <a:pt x="10534" y="22756"/>
                  </a:lnTo>
                  <a:lnTo>
                    <a:pt x="10284" y="22787"/>
                  </a:lnTo>
                  <a:lnTo>
                    <a:pt x="10002" y="22818"/>
                  </a:lnTo>
                  <a:lnTo>
                    <a:pt x="9721" y="22787"/>
                  </a:lnTo>
                  <a:lnTo>
                    <a:pt x="9471" y="22756"/>
                  </a:lnTo>
                  <a:lnTo>
                    <a:pt x="9190" y="22662"/>
                  </a:lnTo>
                  <a:lnTo>
                    <a:pt x="8940" y="22537"/>
                  </a:lnTo>
                  <a:lnTo>
                    <a:pt x="8252" y="22131"/>
                  </a:lnTo>
                  <a:lnTo>
                    <a:pt x="8158" y="22037"/>
                  </a:lnTo>
                  <a:lnTo>
                    <a:pt x="8064" y="21943"/>
                  </a:lnTo>
                  <a:lnTo>
                    <a:pt x="8002" y="21787"/>
                  </a:lnTo>
                  <a:lnTo>
                    <a:pt x="7971" y="21631"/>
                  </a:lnTo>
                  <a:lnTo>
                    <a:pt x="8002" y="21506"/>
                  </a:lnTo>
                  <a:lnTo>
                    <a:pt x="8064" y="21349"/>
                  </a:lnTo>
                  <a:lnTo>
                    <a:pt x="8158" y="21224"/>
                  </a:lnTo>
                  <a:lnTo>
                    <a:pt x="8252" y="21131"/>
                  </a:lnTo>
                  <a:lnTo>
                    <a:pt x="9002" y="20724"/>
                  </a:lnTo>
                  <a:lnTo>
                    <a:pt x="9127" y="20630"/>
                  </a:lnTo>
                  <a:lnTo>
                    <a:pt x="9252" y="20505"/>
                  </a:lnTo>
                  <a:lnTo>
                    <a:pt x="9377" y="20412"/>
                  </a:lnTo>
                  <a:lnTo>
                    <a:pt x="9471" y="20255"/>
                  </a:lnTo>
                  <a:lnTo>
                    <a:pt x="9534" y="20130"/>
                  </a:lnTo>
                  <a:lnTo>
                    <a:pt x="9565" y="19974"/>
                  </a:lnTo>
                  <a:lnTo>
                    <a:pt x="9627" y="19787"/>
                  </a:lnTo>
                  <a:lnTo>
                    <a:pt x="9627" y="19630"/>
                  </a:lnTo>
                  <a:lnTo>
                    <a:pt x="9627" y="19474"/>
                  </a:lnTo>
                  <a:lnTo>
                    <a:pt x="9565" y="19286"/>
                  </a:lnTo>
                  <a:lnTo>
                    <a:pt x="9534" y="19161"/>
                  </a:lnTo>
                  <a:lnTo>
                    <a:pt x="9471" y="19005"/>
                  </a:lnTo>
                  <a:lnTo>
                    <a:pt x="9377" y="18880"/>
                  </a:lnTo>
                  <a:lnTo>
                    <a:pt x="9252" y="18755"/>
                  </a:lnTo>
                  <a:lnTo>
                    <a:pt x="9127" y="18630"/>
                  </a:lnTo>
                  <a:lnTo>
                    <a:pt x="9002" y="18536"/>
                  </a:lnTo>
                  <a:lnTo>
                    <a:pt x="8721" y="18411"/>
                  </a:lnTo>
                  <a:lnTo>
                    <a:pt x="8440" y="18317"/>
                  </a:lnTo>
                  <a:lnTo>
                    <a:pt x="8158" y="18255"/>
                  </a:lnTo>
                  <a:lnTo>
                    <a:pt x="7846" y="18224"/>
                  </a:lnTo>
                  <a:lnTo>
                    <a:pt x="7564" y="18255"/>
                  </a:lnTo>
                  <a:lnTo>
                    <a:pt x="7252" y="18317"/>
                  </a:lnTo>
                  <a:lnTo>
                    <a:pt x="6970" y="18411"/>
                  </a:lnTo>
                  <a:lnTo>
                    <a:pt x="6689" y="18536"/>
                  </a:lnTo>
                  <a:lnTo>
                    <a:pt x="3407" y="20443"/>
                  </a:lnTo>
                  <a:lnTo>
                    <a:pt x="3126" y="20568"/>
                  </a:lnTo>
                  <a:lnTo>
                    <a:pt x="2844" y="20662"/>
                  </a:lnTo>
                  <a:lnTo>
                    <a:pt x="2532" y="20724"/>
                  </a:lnTo>
                  <a:lnTo>
                    <a:pt x="2219" y="20755"/>
                  </a:lnTo>
                  <a:lnTo>
                    <a:pt x="1907" y="20724"/>
                  </a:lnTo>
                  <a:lnTo>
                    <a:pt x="1625" y="20662"/>
                  </a:lnTo>
                  <a:lnTo>
                    <a:pt x="1313" y="20568"/>
                  </a:lnTo>
                  <a:lnTo>
                    <a:pt x="1032" y="20443"/>
                  </a:lnTo>
                  <a:lnTo>
                    <a:pt x="906" y="20349"/>
                  </a:lnTo>
                  <a:lnTo>
                    <a:pt x="844" y="20255"/>
                  </a:lnTo>
                  <a:lnTo>
                    <a:pt x="781" y="20130"/>
                  </a:lnTo>
                  <a:lnTo>
                    <a:pt x="781" y="19974"/>
                  </a:lnTo>
                  <a:lnTo>
                    <a:pt x="781" y="19849"/>
                  </a:lnTo>
                  <a:lnTo>
                    <a:pt x="844" y="19724"/>
                  </a:lnTo>
                  <a:lnTo>
                    <a:pt x="906" y="19599"/>
                  </a:lnTo>
                  <a:lnTo>
                    <a:pt x="1032" y="19536"/>
                  </a:lnTo>
                  <a:lnTo>
                    <a:pt x="4345" y="17630"/>
                  </a:lnTo>
                  <a:lnTo>
                    <a:pt x="4626" y="17442"/>
                  </a:lnTo>
                  <a:lnTo>
                    <a:pt x="4876" y="17223"/>
                  </a:lnTo>
                  <a:lnTo>
                    <a:pt x="5095" y="16973"/>
                  </a:lnTo>
                  <a:lnTo>
                    <a:pt x="5251" y="16692"/>
                  </a:lnTo>
                  <a:lnTo>
                    <a:pt x="5408" y="16411"/>
                  </a:lnTo>
                  <a:lnTo>
                    <a:pt x="5501" y="16098"/>
                  </a:lnTo>
                  <a:lnTo>
                    <a:pt x="5595" y="15754"/>
                  </a:lnTo>
                  <a:lnTo>
                    <a:pt x="5595" y="15442"/>
                  </a:lnTo>
                  <a:lnTo>
                    <a:pt x="5595" y="4377"/>
                  </a:lnTo>
                  <a:lnTo>
                    <a:pt x="5595" y="4127"/>
                  </a:lnTo>
                  <a:lnTo>
                    <a:pt x="5533" y="3908"/>
                  </a:lnTo>
                  <a:lnTo>
                    <a:pt x="5470" y="3689"/>
                  </a:lnTo>
                  <a:lnTo>
                    <a:pt x="5376" y="3470"/>
                  </a:lnTo>
                  <a:lnTo>
                    <a:pt x="5220" y="3283"/>
                  </a:lnTo>
                  <a:lnTo>
                    <a:pt x="5095" y="3095"/>
                  </a:lnTo>
                  <a:lnTo>
                    <a:pt x="4907" y="2939"/>
                  </a:lnTo>
                  <a:lnTo>
                    <a:pt x="4720" y="2814"/>
                  </a:lnTo>
                  <a:lnTo>
                    <a:pt x="4314" y="2564"/>
                  </a:lnTo>
                  <a:lnTo>
                    <a:pt x="4157" y="2532"/>
                  </a:lnTo>
                  <a:lnTo>
                    <a:pt x="4001" y="2532"/>
                  </a:lnTo>
                  <a:lnTo>
                    <a:pt x="3876" y="2595"/>
                  </a:lnTo>
                  <a:lnTo>
                    <a:pt x="3782" y="2720"/>
                  </a:lnTo>
                  <a:lnTo>
                    <a:pt x="3720" y="2876"/>
                  </a:lnTo>
                  <a:lnTo>
                    <a:pt x="3720" y="3001"/>
                  </a:lnTo>
                  <a:lnTo>
                    <a:pt x="3782" y="3158"/>
                  </a:lnTo>
                  <a:lnTo>
                    <a:pt x="3907" y="3251"/>
                  </a:lnTo>
                  <a:lnTo>
                    <a:pt x="4314" y="3501"/>
                  </a:lnTo>
                  <a:lnTo>
                    <a:pt x="4532" y="3658"/>
                  </a:lnTo>
                  <a:lnTo>
                    <a:pt x="4689" y="3845"/>
                  </a:lnTo>
                  <a:lnTo>
                    <a:pt x="4782" y="4095"/>
                  </a:lnTo>
                  <a:lnTo>
                    <a:pt x="4814" y="4377"/>
                  </a:lnTo>
                  <a:lnTo>
                    <a:pt x="4814" y="15442"/>
                  </a:lnTo>
                  <a:lnTo>
                    <a:pt x="4814" y="15661"/>
                  </a:lnTo>
                  <a:lnTo>
                    <a:pt x="4751" y="15879"/>
                  </a:lnTo>
                  <a:lnTo>
                    <a:pt x="4689" y="16098"/>
                  </a:lnTo>
                  <a:lnTo>
                    <a:pt x="4595" y="16317"/>
                  </a:lnTo>
                  <a:lnTo>
                    <a:pt x="4470" y="16504"/>
                  </a:lnTo>
                  <a:lnTo>
                    <a:pt x="4314" y="16661"/>
                  </a:lnTo>
                  <a:lnTo>
                    <a:pt x="4157" y="16817"/>
                  </a:lnTo>
                  <a:lnTo>
                    <a:pt x="3938" y="16942"/>
                  </a:lnTo>
                  <a:lnTo>
                    <a:pt x="656" y="18849"/>
                  </a:lnTo>
                  <a:lnTo>
                    <a:pt x="500" y="18943"/>
                  </a:lnTo>
                  <a:lnTo>
                    <a:pt x="375" y="19068"/>
                  </a:lnTo>
                  <a:lnTo>
                    <a:pt x="250" y="19193"/>
                  </a:lnTo>
                  <a:lnTo>
                    <a:pt x="156" y="19318"/>
                  </a:lnTo>
                  <a:lnTo>
                    <a:pt x="94" y="19474"/>
                  </a:lnTo>
                  <a:lnTo>
                    <a:pt x="31" y="19630"/>
                  </a:lnTo>
                  <a:lnTo>
                    <a:pt x="0" y="19818"/>
                  </a:lnTo>
                  <a:lnTo>
                    <a:pt x="0" y="19974"/>
                  </a:lnTo>
                  <a:lnTo>
                    <a:pt x="0" y="20162"/>
                  </a:lnTo>
                  <a:lnTo>
                    <a:pt x="31" y="20318"/>
                  </a:lnTo>
                  <a:lnTo>
                    <a:pt x="94" y="20474"/>
                  </a:lnTo>
                  <a:lnTo>
                    <a:pt x="156" y="20630"/>
                  </a:lnTo>
                  <a:lnTo>
                    <a:pt x="250" y="20787"/>
                  </a:lnTo>
                  <a:lnTo>
                    <a:pt x="375" y="20912"/>
                  </a:lnTo>
                  <a:lnTo>
                    <a:pt x="500" y="21006"/>
                  </a:lnTo>
                  <a:lnTo>
                    <a:pt x="656" y="21099"/>
                  </a:lnTo>
                  <a:lnTo>
                    <a:pt x="1032" y="21287"/>
                  </a:lnTo>
                  <a:lnTo>
                    <a:pt x="1407" y="21412"/>
                  </a:lnTo>
                  <a:lnTo>
                    <a:pt x="1813" y="21506"/>
                  </a:lnTo>
                  <a:lnTo>
                    <a:pt x="2219" y="21537"/>
                  </a:lnTo>
                  <a:lnTo>
                    <a:pt x="2626" y="21506"/>
                  </a:lnTo>
                  <a:lnTo>
                    <a:pt x="3032" y="21412"/>
                  </a:lnTo>
                  <a:lnTo>
                    <a:pt x="3438" y="21287"/>
                  </a:lnTo>
                  <a:lnTo>
                    <a:pt x="3813" y="21099"/>
                  </a:lnTo>
                  <a:lnTo>
                    <a:pt x="7095" y="19224"/>
                  </a:lnTo>
                  <a:lnTo>
                    <a:pt x="7283" y="19130"/>
                  </a:lnTo>
                  <a:lnTo>
                    <a:pt x="7471" y="19068"/>
                  </a:lnTo>
                  <a:lnTo>
                    <a:pt x="7658" y="19036"/>
                  </a:lnTo>
                  <a:lnTo>
                    <a:pt x="7846" y="19005"/>
                  </a:lnTo>
                  <a:lnTo>
                    <a:pt x="8033" y="19036"/>
                  </a:lnTo>
                  <a:lnTo>
                    <a:pt x="8252" y="19068"/>
                  </a:lnTo>
                  <a:lnTo>
                    <a:pt x="8440" y="19130"/>
                  </a:lnTo>
                  <a:lnTo>
                    <a:pt x="8596" y="19224"/>
                  </a:lnTo>
                  <a:lnTo>
                    <a:pt x="8721" y="19318"/>
                  </a:lnTo>
                  <a:lnTo>
                    <a:pt x="8815" y="19443"/>
                  </a:lnTo>
                  <a:lnTo>
                    <a:pt x="8846" y="19536"/>
                  </a:lnTo>
                  <a:lnTo>
                    <a:pt x="8846" y="19630"/>
                  </a:lnTo>
                  <a:lnTo>
                    <a:pt x="8846" y="19724"/>
                  </a:lnTo>
                  <a:lnTo>
                    <a:pt x="8815" y="19818"/>
                  </a:lnTo>
                  <a:lnTo>
                    <a:pt x="8721" y="19943"/>
                  </a:lnTo>
                  <a:lnTo>
                    <a:pt x="8596" y="20037"/>
                  </a:lnTo>
                  <a:lnTo>
                    <a:pt x="7877" y="20474"/>
                  </a:lnTo>
                  <a:lnTo>
                    <a:pt x="7721" y="20568"/>
                  </a:lnTo>
                  <a:lnTo>
                    <a:pt x="7596" y="20693"/>
                  </a:lnTo>
                  <a:lnTo>
                    <a:pt x="7471" y="20818"/>
                  </a:lnTo>
                  <a:lnTo>
                    <a:pt x="7377" y="20974"/>
                  </a:lnTo>
                  <a:lnTo>
                    <a:pt x="7314" y="21131"/>
                  </a:lnTo>
                  <a:lnTo>
                    <a:pt x="7252" y="21287"/>
                  </a:lnTo>
                  <a:lnTo>
                    <a:pt x="7220" y="21474"/>
                  </a:lnTo>
                  <a:lnTo>
                    <a:pt x="7189" y="21631"/>
                  </a:lnTo>
                  <a:lnTo>
                    <a:pt x="7220" y="21818"/>
                  </a:lnTo>
                  <a:lnTo>
                    <a:pt x="7252" y="22006"/>
                  </a:lnTo>
                  <a:lnTo>
                    <a:pt x="7314" y="22162"/>
                  </a:lnTo>
                  <a:lnTo>
                    <a:pt x="7377" y="22318"/>
                  </a:lnTo>
                  <a:lnTo>
                    <a:pt x="7471" y="22475"/>
                  </a:lnTo>
                  <a:lnTo>
                    <a:pt x="7596" y="22600"/>
                  </a:lnTo>
                  <a:lnTo>
                    <a:pt x="7721" y="22725"/>
                  </a:lnTo>
                  <a:lnTo>
                    <a:pt x="7877" y="22818"/>
                  </a:lnTo>
                  <a:lnTo>
                    <a:pt x="8565" y="23194"/>
                  </a:lnTo>
                  <a:lnTo>
                    <a:pt x="8908" y="23381"/>
                  </a:lnTo>
                  <a:lnTo>
                    <a:pt x="9252" y="23506"/>
                  </a:lnTo>
                  <a:lnTo>
                    <a:pt x="9627" y="23569"/>
                  </a:lnTo>
                  <a:lnTo>
                    <a:pt x="10002" y="23600"/>
                  </a:lnTo>
                  <a:lnTo>
                    <a:pt x="10377" y="23569"/>
                  </a:lnTo>
                  <a:lnTo>
                    <a:pt x="10721" y="23506"/>
                  </a:lnTo>
                  <a:lnTo>
                    <a:pt x="11096" y="23381"/>
                  </a:lnTo>
                  <a:lnTo>
                    <a:pt x="11440" y="23194"/>
                  </a:lnTo>
                  <a:lnTo>
                    <a:pt x="11753" y="22975"/>
                  </a:lnTo>
                  <a:lnTo>
                    <a:pt x="12065" y="22725"/>
                  </a:lnTo>
                  <a:lnTo>
                    <a:pt x="12315" y="22412"/>
                  </a:lnTo>
                  <a:lnTo>
                    <a:pt x="12534" y="22100"/>
                  </a:lnTo>
                  <a:lnTo>
                    <a:pt x="12722" y="21756"/>
                  </a:lnTo>
                  <a:lnTo>
                    <a:pt x="12847" y="21381"/>
                  </a:lnTo>
                  <a:lnTo>
                    <a:pt x="12909" y="20974"/>
                  </a:lnTo>
                  <a:lnTo>
                    <a:pt x="12941" y="20599"/>
                  </a:lnTo>
                  <a:lnTo>
                    <a:pt x="12941" y="1470"/>
                  </a:lnTo>
                  <a:lnTo>
                    <a:pt x="12972" y="1282"/>
                  </a:lnTo>
                  <a:lnTo>
                    <a:pt x="13034" y="1126"/>
                  </a:lnTo>
                  <a:lnTo>
                    <a:pt x="13159" y="1001"/>
                  </a:lnTo>
                  <a:lnTo>
                    <a:pt x="13284" y="876"/>
                  </a:lnTo>
                  <a:lnTo>
                    <a:pt x="13472" y="813"/>
                  </a:lnTo>
                  <a:lnTo>
                    <a:pt x="13628" y="782"/>
                  </a:lnTo>
                  <a:lnTo>
                    <a:pt x="13816" y="813"/>
                  </a:lnTo>
                  <a:lnTo>
                    <a:pt x="13972" y="876"/>
                  </a:lnTo>
                  <a:lnTo>
                    <a:pt x="16785" y="2501"/>
                  </a:lnTo>
                  <a:lnTo>
                    <a:pt x="16942" y="2564"/>
                  </a:lnTo>
                  <a:lnTo>
                    <a:pt x="17098" y="2532"/>
                  </a:lnTo>
                  <a:lnTo>
                    <a:pt x="17223" y="2470"/>
                  </a:lnTo>
                  <a:lnTo>
                    <a:pt x="17317" y="2376"/>
                  </a:lnTo>
                  <a:lnTo>
                    <a:pt x="17379" y="2220"/>
                  </a:lnTo>
                  <a:lnTo>
                    <a:pt x="17348" y="2064"/>
                  </a:lnTo>
                  <a:lnTo>
                    <a:pt x="17285" y="1938"/>
                  </a:lnTo>
                  <a:lnTo>
                    <a:pt x="17192" y="1845"/>
                  </a:lnTo>
                  <a:lnTo>
                    <a:pt x="14378" y="219"/>
                  </a:lnTo>
                  <a:lnTo>
                    <a:pt x="14191" y="126"/>
                  </a:lnTo>
                  <a:lnTo>
                    <a:pt x="14003" y="63"/>
                  </a:lnTo>
                  <a:lnTo>
                    <a:pt x="13816" y="32"/>
                  </a:lnTo>
                  <a:lnTo>
                    <a:pt x="1362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1524;p39">
              <a:extLst>
                <a:ext uri="{FF2B5EF4-FFF2-40B4-BE49-F238E27FC236}">
                  <a16:creationId xmlns:a16="http://schemas.microsoft.com/office/drawing/2014/main" id="{E5577377-5BFF-5C4C-1DC6-FB86A98E7234}"/>
                </a:ext>
              </a:extLst>
            </p:cNvPr>
            <p:cNvSpPr/>
            <p:nvPr/>
          </p:nvSpPr>
          <p:spPr>
            <a:xfrm>
              <a:off x="3102334" y="1866525"/>
              <a:ext cx="915948" cy="2030402"/>
            </a:xfrm>
            <a:custGeom>
              <a:avLst/>
              <a:gdLst/>
              <a:ahLst/>
              <a:cxnLst/>
              <a:rect l="l" t="t" r="r" b="b"/>
              <a:pathLst>
                <a:path w="17880" h="39635" extrusionOk="0">
                  <a:moveTo>
                    <a:pt x="4189" y="0"/>
                  </a:moveTo>
                  <a:lnTo>
                    <a:pt x="3908" y="63"/>
                  </a:lnTo>
                  <a:lnTo>
                    <a:pt x="3626" y="156"/>
                  </a:lnTo>
                  <a:lnTo>
                    <a:pt x="3345" y="313"/>
                  </a:lnTo>
                  <a:lnTo>
                    <a:pt x="2970" y="532"/>
                  </a:lnTo>
                  <a:lnTo>
                    <a:pt x="2595" y="782"/>
                  </a:lnTo>
                  <a:lnTo>
                    <a:pt x="2251" y="1063"/>
                  </a:lnTo>
                  <a:lnTo>
                    <a:pt x="1938" y="1375"/>
                  </a:lnTo>
                  <a:lnTo>
                    <a:pt x="1657" y="1688"/>
                  </a:lnTo>
                  <a:lnTo>
                    <a:pt x="1376" y="2032"/>
                  </a:lnTo>
                  <a:lnTo>
                    <a:pt x="1126" y="2376"/>
                  </a:lnTo>
                  <a:lnTo>
                    <a:pt x="907" y="2751"/>
                  </a:lnTo>
                  <a:lnTo>
                    <a:pt x="688" y="3126"/>
                  </a:lnTo>
                  <a:lnTo>
                    <a:pt x="532" y="3501"/>
                  </a:lnTo>
                  <a:lnTo>
                    <a:pt x="376" y="3907"/>
                  </a:lnTo>
                  <a:lnTo>
                    <a:pt x="251" y="4345"/>
                  </a:lnTo>
                  <a:lnTo>
                    <a:pt x="125" y="4751"/>
                  </a:lnTo>
                  <a:lnTo>
                    <a:pt x="63" y="5189"/>
                  </a:lnTo>
                  <a:lnTo>
                    <a:pt x="32" y="5627"/>
                  </a:lnTo>
                  <a:lnTo>
                    <a:pt x="0" y="6064"/>
                  </a:lnTo>
                  <a:lnTo>
                    <a:pt x="0" y="32539"/>
                  </a:lnTo>
                  <a:lnTo>
                    <a:pt x="12253" y="39635"/>
                  </a:lnTo>
                  <a:lnTo>
                    <a:pt x="17880" y="7408"/>
                  </a:lnTo>
                  <a:lnTo>
                    <a:pt x="5627" y="313"/>
                  </a:lnTo>
                  <a:lnTo>
                    <a:pt x="5564" y="281"/>
                  </a:lnTo>
                  <a:lnTo>
                    <a:pt x="5533" y="281"/>
                  </a:lnTo>
                  <a:lnTo>
                    <a:pt x="5283" y="156"/>
                  </a:lnTo>
                  <a:lnTo>
                    <a:pt x="5033" y="63"/>
                  </a:lnTo>
                  <a:lnTo>
                    <a:pt x="4752" y="31"/>
                  </a:lnTo>
                  <a:lnTo>
                    <a:pt x="447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1525;p39">
              <a:extLst>
                <a:ext uri="{FF2B5EF4-FFF2-40B4-BE49-F238E27FC236}">
                  <a16:creationId xmlns:a16="http://schemas.microsoft.com/office/drawing/2014/main" id="{34EC9A60-E17B-5FDE-46D0-B760026C6448}"/>
                </a:ext>
              </a:extLst>
            </p:cNvPr>
            <p:cNvSpPr/>
            <p:nvPr/>
          </p:nvSpPr>
          <p:spPr>
            <a:xfrm>
              <a:off x="3730001" y="2229968"/>
              <a:ext cx="344300" cy="1666943"/>
            </a:xfrm>
            <a:custGeom>
              <a:avLst/>
              <a:gdLst/>
              <a:ahLst/>
              <a:cxnLst/>
              <a:rect l="l" t="t" r="r" b="b"/>
              <a:pathLst>
                <a:path w="6721" h="32540" extrusionOk="0">
                  <a:moveTo>
                    <a:pt x="4189" y="1"/>
                  </a:moveTo>
                  <a:lnTo>
                    <a:pt x="3908" y="63"/>
                  </a:lnTo>
                  <a:lnTo>
                    <a:pt x="3626" y="157"/>
                  </a:lnTo>
                  <a:lnTo>
                    <a:pt x="3345" y="313"/>
                  </a:lnTo>
                  <a:lnTo>
                    <a:pt x="2939" y="532"/>
                  </a:lnTo>
                  <a:lnTo>
                    <a:pt x="2595" y="782"/>
                  </a:lnTo>
                  <a:lnTo>
                    <a:pt x="2251" y="1063"/>
                  </a:lnTo>
                  <a:lnTo>
                    <a:pt x="1938" y="1376"/>
                  </a:lnTo>
                  <a:lnTo>
                    <a:pt x="1657" y="1689"/>
                  </a:lnTo>
                  <a:lnTo>
                    <a:pt x="1376" y="2032"/>
                  </a:lnTo>
                  <a:lnTo>
                    <a:pt x="1126" y="2376"/>
                  </a:lnTo>
                  <a:lnTo>
                    <a:pt x="907" y="2751"/>
                  </a:lnTo>
                  <a:lnTo>
                    <a:pt x="688" y="3126"/>
                  </a:lnTo>
                  <a:lnTo>
                    <a:pt x="500" y="3501"/>
                  </a:lnTo>
                  <a:lnTo>
                    <a:pt x="344" y="3908"/>
                  </a:lnTo>
                  <a:lnTo>
                    <a:pt x="219" y="4345"/>
                  </a:lnTo>
                  <a:lnTo>
                    <a:pt x="125" y="4752"/>
                  </a:lnTo>
                  <a:lnTo>
                    <a:pt x="63" y="5189"/>
                  </a:lnTo>
                  <a:lnTo>
                    <a:pt x="0" y="5627"/>
                  </a:lnTo>
                  <a:lnTo>
                    <a:pt x="0" y="6065"/>
                  </a:lnTo>
                  <a:lnTo>
                    <a:pt x="0" y="32540"/>
                  </a:lnTo>
                  <a:lnTo>
                    <a:pt x="6721" y="28664"/>
                  </a:lnTo>
                  <a:lnTo>
                    <a:pt x="6721" y="2251"/>
                  </a:lnTo>
                  <a:lnTo>
                    <a:pt x="6689" y="1939"/>
                  </a:lnTo>
                  <a:lnTo>
                    <a:pt x="6627" y="1626"/>
                  </a:lnTo>
                  <a:lnTo>
                    <a:pt x="6533" y="1345"/>
                  </a:lnTo>
                  <a:lnTo>
                    <a:pt x="6408" y="1095"/>
                  </a:lnTo>
                  <a:lnTo>
                    <a:pt x="6221" y="845"/>
                  </a:lnTo>
                  <a:lnTo>
                    <a:pt x="6033" y="657"/>
                  </a:lnTo>
                  <a:lnTo>
                    <a:pt x="5814" y="469"/>
                  </a:lnTo>
                  <a:lnTo>
                    <a:pt x="5595" y="313"/>
                  </a:lnTo>
                  <a:lnTo>
                    <a:pt x="5345" y="188"/>
                  </a:lnTo>
                  <a:lnTo>
                    <a:pt x="5064" y="94"/>
                  </a:lnTo>
                  <a:lnTo>
                    <a:pt x="4783" y="32"/>
                  </a:lnTo>
                  <a:lnTo>
                    <a:pt x="450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1526;p39">
              <a:extLst>
                <a:ext uri="{FF2B5EF4-FFF2-40B4-BE49-F238E27FC236}">
                  <a16:creationId xmlns:a16="http://schemas.microsoft.com/office/drawing/2014/main" id="{8A431500-2F91-BA50-2157-30D39EAADB17}"/>
                </a:ext>
              </a:extLst>
            </p:cNvPr>
            <p:cNvSpPr/>
            <p:nvPr/>
          </p:nvSpPr>
          <p:spPr>
            <a:xfrm>
              <a:off x="3150384" y="2210758"/>
              <a:ext cx="542858" cy="866308"/>
            </a:xfrm>
            <a:custGeom>
              <a:avLst/>
              <a:gdLst/>
              <a:ahLst/>
              <a:cxnLst/>
              <a:rect l="l" t="t" r="r" b="b"/>
              <a:pathLst>
                <a:path w="10597" h="16911" extrusionOk="0">
                  <a:moveTo>
                    <a:pt x="0" y="1"/>
                  </a:moveTo>
                  <a:lnTo>
                    <a:pt x="0" y="10878"/>
                  </a:lnTo>
                  <a:lnTo>
                    <a:pt x="10596" y="16911"/>
                  </a:lnTo>
                  <a:lnTo>
                    <a:pt x="10596" y="6064"/>
                  </a:lnTo>
                  <a:lnTo>
                    <a:pt x="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1527;p39">
              <a:extLst>
                <a:ext uri="{FF2B5EF4-FFF2-40B4-BE49-F238E27FC236}">
                  <a16:creationId xmlns:a16="http://schemas.microsoft.com/office/drawing/2014/main" id="{1588BF40-877B-B5B2-B927-1C3FD536DDA1}"/>
                </a:ext>
              </a:extLst>
            </p:cNvPr>
            <p:cNvSpPr/>
            <p:nvPr/>
          </p:nvSpPr>
          <p:spPr>
            <a:xfrm>
              <a:off x="3523459" y="2466936"/>
              <a:ext cx="144154" cy="107322"/>
            </a:xfrm>
            <a:custGeom>
              <a:avLst/>
              <a:gdLst/>
              <a:ahLst/>
              <a:cxnLst/>
              <a:rect l="l" t="t" r="r" b="b"/>
              <a:pathLst>
                <a:path w="2814" h="2095" extrusionOk="0">
                  <a:moveTo>
                    <a:pt x="281" y="1"/>
                  </a:moveTo>
                  <a:lnTo>
                    <a:pt x="156" y="63"/>
                  </a:lnTo>
                  <a:lnTo>
                    <a:pt x="63" y="157"/>
                  </a:lnTo>
                  <a:lnTo>
                    <a:pt x="31" y="220"/>
                  </a:lnTo>
                  <a:lnTo>
                    <a:pt x="0" y="282"/>
                  </a:lnTo>
                  <a:lnTo>
                    <a:pt x="31" y="470"/>
                  </a:lnTo>
                  <a:lnTo>
                    <a:pt x="94" y="626"/>
                  </a:lnTo>
                  <a:lnTo>
                    <a:pt x="219" y="751"/>
                  </a:lnTo>
                  <a:lnTo>
                    <a:pt x="344" y="876"/>
                  </a:lnTo>
                  <a:lnTo>
                    <a:pt x="2407" y="2064"/>
                  </a:lnTo>
                  <a:lnTo>
                    <a:pt x="2501" y="2095"/>
                  </a:lnTo>
                  <a:lnTo>
                    <a:pt x="2563" y="2095"/>
                  </a:lnTo>
                  <a:lnTo>
                    <a:pt x="2688" y="2064"/>
                  </a:lnTo>
                  <a:lnTo>
                    <a:pt x="2782" y="1970"/>
                  </a:lnTo>
                  <a:lnTo>
                    <a:pt x="2813" y="1907"/>
                  </a:lnTo>
                  <a:lnTo>
                    <a:pt x="2813" y="1845"/>
                  </a:lnTo>
                  <a:lnTo>
                    <a:pt x="2813" y="1657"/>
                  </a:lnTo>
                  <a:lnTo>
                    <a:pt x="2720" y="1501"/>
                  </a:lnTo>
                  <a:lnTo>
                    <a:pt x="2626" y="1345"/>
                  </a:lnTo>
                  <a:lnTo>
                    <a:pt x="2469" y="1251"/>
                  </a:lnTo>
                  <a:lnTo>
                    <a:pt x="406" y="63"/>
                  </a:lnTo>
                  <a:lnTo>
                    <a:pt x="344" y="32"/>
                  </a:lnTo>
                  <a:lnTo>
                    <a:pt x="2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1528;p39">
              <a:extLst>
                <a:ext uri="{FF2B5EF4-FFF2-40B4-BE49-F238E27FC236}">
                  <a16:creationId xmlns:a16="http://schemas.microsoft.com/office/drawing/2014/main" id="{39B5870B-CCF0-1B90-4D94-E702174875D0}"/>
                </a:ext>
              </a:extLst>
            </p:cNvPr>
            <p:cNvSpPr/>
            <p:nvPr/>
          </p:nvSpPr>
          <p:spPr>
            <a:xfrm>
              <a:off x="3288078" y="2751953"/>
              <a:ext cx="233802" cy="156961"/>
            </a:xfrm>
            <a:custGeom>
              <a:avLst/>
              <a:gdLst/>
              <a:ahLst/>
              <a:cxnLst/>
              <a:rect l="l" t="t" r="r" b="b"/>
              <a:pathLst>
                <a:path w="4564" h="3064" extrusionOk="0">
                  <a:moveTo>
                    <a:pt x="250" y="1"/>
                  </a:moveTo>
                  <a:lnTo>
                    <a:pt x="125" y="32"/>
                  </a:lnTo>
                  <a:lnTo>
                    <a:pt x="32" y="126"/>
                  </a:lnTo>
                  <a:lnTo>
                    <a:pt x="0" y="188"/>
                  </a:lnTo>
                  <a:lnTo>
                    <a:pt x="0" y="251"/>
                  </a:lnTo>
                  <a:lnTo>
                    <a:pt x="0" y="438"/>
                  </a:lnTo>
                  <a:lnTo>
                    <a:pt x="94" y="594"/>
                  </a:lnTo>
                  <a:lnTo>
                    <a:pt x="188" y="751"/>
                  </a:lnTo>
                  <a:lnTo>
                    <a:pt x="344" y="844"/>
                  </a:lnTo>
                  <a:lnTo>
                    <a:pt x="4158" y="3033"/>
                  </a:lnTo>
                  <a:lnTo>
                    <a:pt x="4251" y="3033"/>
                  </a:lnTo>
                  <a:lnTo>
                    <a:pt x="4314" y="3064"/>
                  </a:lnTo>
                  <a:lnTo>
                    <a:pt x="4439" y="3033"/>
                  </a:lnTo>
                  <a:lnTo>
                    <a:pt x="4533" y="2907"/>
                  </a:lnTo>
                  <a:lnTo>
                    <a:pt x="4564" y="2845"/>
                  </a:lnTo>
                  <a:lnTo>
                    <a:pt x="4564" y="2782"/>
                  </a:lnTo>
                  <a:lnTo>
                    <a:pt x="4564" y="2595"/>
                  </a:lnTo>
                  <a:lnTo>
                    <a:pt x="4470" y="2439"/>
                  </a:lnTo>
                  <a:lnTo>
                    <a:pt x="4376" y="2314"/>
                  </a:lnTo>
                  <a:lnTo>
                    <a:pt x="4220" y="2189"/>
                  </a:lnTo>
                  <a:lnTo>
                    <a:pt x="375" y="32"/>
                  </a:lnTo>
                  <a:lnTo>
                    <a:pt x="3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1529;p39">
              <a:extLst>
                <a:ext uri="{FF2B5EF4-FFF2-40B4-BE49-F238E27FC236}">
                  <a16:creationId xmlns:a16="http://schemas.microsoft.com/office/drawing/2014/main" id="{D1FD1D9D-0E3F-3F1D-2755-D92F12E1E5B5}"/>
                </a:ext>
              </a:extLst>
            </p:cNvPr>
            <p:cNvSpPr/>
            <p:nvPr/>
          </p:nvSpPr>
          <p:spPr>
            <a:xfrm>
              <a:off x="3180812" y="2881655"/>
              <a:ext cx="446755" cy="277038"/>
            </a:xfrm>
            <a:custGeom>
              <a:avLst/>
              <a:gdLst/>
              <a:ahLst/>
              <a:cxnLst/>
              <a:rect l="l" t="t" r="r" b="b"/>
              <a:pathLst>
                <a:path w="8721" h="5408" extrusionOk="0">
                  <a:moveTo>
                    <a:pt x="281" y="0"/>
                  </a:moveTo>
                  <a:lnTo>
                    <a:pt x="156" y="32"/>
                  </a:lnTo>
                  <a:lnTo>
                    <a:pt x="63" y="125"/>
                  </a:lnTo>
                  <a:lnTo>
                    <a:pt x="31" y="188"/>
                  </a:lnTo>
                  <a:lnTo>
                    <a:pt x="0" y="250"/>
                  </a:lnTo>
                  <a:lnTo>
                    <a:pt x="31" y="438"/>
                  </a:lnTo>
                  <a:lnTo>
                    <a:pt x="94" y="594"/>
                  </a:lnTo>
                  <a:lnTo>
                    <a:pt x="219" y="751"/>
                  </a:lnTo>
                  <a:lnTo>
                    <a:pt x="344" y="844"/>
                  </a:lnTo>
                  <a:lnTo>
                    <a:pt x="8346" y="5377"/>
                  </a:lnTo>
                  <a:lnTo>
                    <a:pt x="8408" y="5377"/>
                  </a:lnTo>
                  <a:lnTo>
                    <a:pt x="8471" y="5408"/>
                  </a:lnTo>
                  <a:lnTo>
                    <a:pt x="8596" y="5377"/>
                  </a:lnTo>
                  <a:lnTo>
                    <a:pt x="8690" y="5283"/>
                  </a:lnTo>
                  <a:lnTo>
                    <a:pt x="8721" y="5189"/>
                  </a:lnTo>
                  <a:lnTo>
                    <a:pt x="8721" y="5127"/>
                  </a:lnTo>
                  <a:lnTo>
                    <a:pt x="8721" y="4939"/>
                  </a:lnTo>
                  <a:lnTo>
                    <a:pt x="8658" y="4783"/>
                  </a:lnTo>
                  <a:lnTo>
                    <a:pt x="8533" y="4658"/>
                  </a:lnTo>
                  <a:lnTo>
                    <a:pt x="8408" y="4533"/>
                  </a:lnTo>
                  <a:lnTo>
                    <a:pt x="406" y="32"/>
                  </a:lnTo>
                  <a:lnTo>
                    <a:pt x="3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1530;p39">
              <a:extLst>
                <a:ext uri="{FF2B5EF4-FFF2-40B4-BE49-F238E27FC236}">
                  <a16:creationId xmlns:a16="http://schemas.microsoft.com/office/drawing/2014/main" id="{42DA0045-E639-DAE7-08C7-4F1B623FF28E}"/>
                </a:ext>
              </a:extLst>
            </p:cNvPr>
            <p:cNvSpPr/>
            <p:nvPr/>
          </p:nvSpPr>
          <p:spPr>
            <a:xfrm>
              <a:off x="3305699" y="2537422"/>
              <a:ext cx="198609" cy="145742"/>
            </a:xfrm>
            <a:custGeom>
              <a:avLst/>
              <a:gdLst/>
              <a:ahLst/>
              <a:cxnLst/>
              <a:rect l="l" t="t" r="r" b="b"/>
              <a:pathLst>
                <a:path w="3877" h="2845" extrusionOk="0">
                  <a:moveTo>
                    <a:pt x="3876" y="0"/>
                  </a:moveTo>
                  <a:lnTo>
                    <a:pt x="813" y="781"/>
                  </a:lnTo>
                  <a:lnTo>
                    <a:pt x="1719" y="1282"/>
                  </a:lnTo>
                  <a:lnTo>
                    <a:pt x="0" y="2844"/>
                  </a:lnTo>
                  <a:lnTo>
                    <a:pt x="3032" y="2063"/>
                  </a:lnTo>
                  <a:lnTo>
                    <a:pt x="2157" y="1532"/>
                  </a:lnTo>
                  <a:lnTo>
                    <a:pt x="3876"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1531;p39">
              <a:extLst>
                <a:ext uri="{FF2B5EF4-FFF2-40B4-BE49-F238E27FC236}">
                  <a16:creationId xmlns:a16="http://schemas.microsoft.com/office/drawing/2014/main" id="{D2E3B2B2-D700-B858-F76E-864760668BE8}"/>
                </a:ext>
              </a:extLst>
            </p:cNvPr>
            <p:cNvSpPr/>
            <p:nvPr/>
          </p:nvSpPr>
          <p:spPr>
            <a:xfrm>
              <a:off x="3187215" y="2274790"/>
              <a:ext cx="54455" cy="89751"/>
            </a:xfrm>
            <a:custGeom>
              <a:avLst/>
              <a:gdLst/>
              <a:ahLst/>
              <a:cxnLst/>
              <a:rect l="l" t="t" r="r" b="b"/>
              <a:pathLst>
                <a:path w="1063" h="1752" extrusionOk="0">
                  <a:moveTo>
                    <a:pt x="94" y="1"/>
                  </a:moveTo>
                  <a:lnTo>
                    <a:pt x="31" y="63"/>
                  </a:lnTo>
                  <a:lnTo>
                    <a:pt x="0" y="157"/>
                  </a:lnTo>
                  <a:lnTo>
                    <a:pt x="0" y="939"/>
                  </a:lnTo>
                  <a:lnTo>
                    <a:pt x="31" y="1095"/>
                  </a:lnTo>
                  <a:lnTo>
                    <a:pt x="94" y="1220"/>
                  </a:lnTo>
                  <a:lnTo>
                    <a:pt x="156" y="1314"/>
                  </a:lnTo>
                  <a:lnTo>
                    <a:pt x="281" y="1407"/>
                  </a:lnTo>
                  <a:lnTo>
                    <a:pt x="813" y="1720"/>
                  </a:lnTo>
                  <a:lnTo>
                    <a:pt x="907" y="1751"/>
                  </a:lnTo>
                  <a:lnTo>
                    <a:pt x="969" y="1720"/>
                  </a:lnTo>
                  <a:lnTo>
                    <a:pt x="1032" y="1657"/>
                  </a:lnTo>
                  <a:lnTo>
                    <a:pt x="1063" y="1595"/>
                  </a:lnTo>
                  <a:lnTo>
                    <a:pt x="1063" y="782"/>
                  </a:lnTo>
                  <a:lnTo>
                    <a:pt x="1032" y="657"/>
                  </a:lnTo>
                  <a:lnTo>
                    <a:pt x="969" y="501"/>
                  </a:lnTo>
                  <a:lnTo>
                    <a:pt x="907" y="407"/>
                  </a:lnTo>
                  <a:lnTo>
                    <a:pt x="782" y="313"/>
                  </a:lnTo>
                  <a:lnTo>
                    <a:pt x="2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1532;p39">
              <a:extLst>
                <a:ext uri="{FF2B5EF4-FFF2-40B4-BE49-F238E27FC236}">
                  <a16:creationId xmlns:a16="http://schemas.microsoft.com/office/drawing/2014/main" id="{12EAEC44-6E6A-39DB-2913-26237C1C8F41}"/>
                </a:ext>
              </a:extLst>
            </p:cNvPr>
            <p:cNvSpPr/>
            <p:nvPr/>
          </p:nvSpPr>
          <p:spPr>
            <a:xfrm>
              <a:off x="3187215" y="2377292"/>
              <a:ext cx="54455" cy="89699"/>
            </a:xfrm>
            <a:custGeom>
              <a:avLst/>
              <a:gdLst/>
              <a:ahLst/>
              <a:cxnLst/>
              <a:rect l="l" t="t" r="r" b="b"/>
              <a:pathLst>
                <a:path w="1063" h="1751" extrusionOk="0">
                  <a:moveTo>
                    <a:pt x="156" y="0"/>
                  </a:moveTo>
                  <a:lnTo>
                    <a:pt x="94" y="32"/>
                  </a:lnTo>
                  <a:lnTo>
                    <a:pt x="31" y="94"/>
                  </a:lnTo>
                  <a:lnTo>
                    <a:pt x="0" y="157"/>
                  </a:lnTo>
                  <a:lnTo>
                    <a:pt x="0" y="969"/>
                  </a:lnTo>
                  <a:lnTo>
                    <a:pt x="31" y="1126"/>
                  </a:lnTo>
                  <a:lnTo>
                    <a:pt x="94" y="1251"/>
                  </a:lnTo>
                  <a:lnTo>
                    <a:pt x="156" y="1344"/>
                  </a:lnTo>
                  <a:lnTo>
                    <a:pt x="281" y="1438"/>
                  </a:lnTo>
                  <a:lnTo>
                    <a:pt x="813" y="1751"/>
                  </a:lnTo>
                  <a:lnTo>
                    <a:pt x="969" y="1751"/>
                  </a:lnTo>
                  <a:lnTo>
                    <a:pt x="1032" y="1688"/>
                  </a:lnTo>
                  <a:lnTo>
                    <a:pt x="1063" y="1594"/>
                  </a:lnTo>
                  <a:lnTo>
                    <a:pt x="1063" y="813"/>
                  </a:lnTo>
                  <a:lnTo>
                    <a:pt x="1032" y="657"/>
                  </a:lnTo>
                  <a:lnTo>
                    <a:pt x="969" y="532"/>
                  </a:lnTo>
                  <a:lnTo>
                    <a:pt x="907" y="438"/>
                  </a:lnTo>
                  <a:lnTo>
                    <a:pt x="782" y="344"/>
                  </a:lnTo>
                  <a:lnTo>
                    <a:pt x="250" y="32"/>
                  </a:lnTo>
                  <a:lnTo>
                    <a:pt x="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1533;p39">
              <a:extLst>
                <a:ext uri="{FF2B5EF4-FFF2-40B4-BE49-F238E27FC236}">
                  <a16:creationId xmlns:a16="http://schemas.microsoft.com/office/drawing/2014/main" id="{884C3636-BDCA-1260-1509-93C2A2960B24}"/>
                </a:ext>
              </a:extLst>
            </p:cNvPr>
            <p:cNvSpPr/>
            <p:nvPr/>
          </p:nvSpPr>
          <p:spPr>
            <a:xfrm>
              <a:off x="3926963" y="2481381"/>
              <a:ext cx="32068" cy="1024806"/>
            </a:xfrm>
            <a:custGeom>
              <a:avLst/>
              <a:gdLst/>
              <a:ahLst/>
              <a:cxnLst/>
              <a:rect l="l" t="t" r="r" b="b"/>
              <a:pathLst>
                <a:path w="626" h="20005" extrusionOk="0">
                  <a:moveTo>
                    <a:pt x="375" y="0"/>
                  </a:moveTo>
                  <a:lnTo>
                    <a:pt x="250" y="31"/>
                  </a:lnTo>
                  <a:lnTo>
                    <a:pt x="156" y="125"/>
                  </a:lnTo>
                  <a:lnTo>
                    <a:pt x="63" y="219"/>
                  </a:lnTo>
                  <a:lnTo>
                    <a:pt x="0" y="344"/>
                  </a:lnTo>
                  <a:lnTo>
                    <a:pt x="0" y="500"/>
                  </a:lnTo>
                  <a:lnTo>
                    <a:pt x="0" y="19755"/>
                  </a:lnTo>
                  <a:lnTo>
                    <a:pt x="31" y="19880"/>
                  </a:lnTo>
                  <a:lnTo>
                    <a:pt x="125" y="19974"/>
                  </a:lnTo>
                  <a:lnTo>
                    <a:pt x="250" y="20005"/>
                  </a:lnTo>
                  <a:lnTo>
                    <a:pt x="375" y="19974"/>
                  </a:lnTo>
                  <a:lnTo>
                    <a:pt x="469" y="19880"/>
                  </a:lnTo>
                  <a:lnTo>
                    <a:pt x="563" y="19786"/>
                  </a:lnTo>
                  <a:lnTo>
                    <a:pt x="594" y="19661"/>
                  </a:lnTo>
                  <a:lnTo>
                    <a:pt x="625" y="19505"/>
                  </a:lnTo>
                  <a:lnTo>
                    <a:pt x="625" y="250"/>
                  </a:lnTo>
                  <a:lnTo>
                    <a:pt x="594" y="125"/>
                  </a:lnTo>
                  <a:lnTo>
                    <a:pt x="500" y="31"/>
                  </a:lnTo>
                  <a:lnTo>
                    <a:pt x="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sp>
        <p:nvSpPr>
          <p:cNvPr id="106" name="TextBox 105">
            <a:extLst>
              <a:ext uri="{FF2B5EF4-FFF2-40B4-BE49-F238E27FC236}">
                <a16:creationId xmlns:a16="http://schemas.microsoft.com/office/drawing/2014/main" id="{5BA7D789-1C34-2E09-5638-2ECC31C30D54}"/>
              </a:ext>
            </a:extLst>
          </p:cNvPr>
          <p:cNvSpPr txBox="1"/>
          <p:nvPr/>
        </p:nvSpPr>
        <p:spPr>
          <a:xfrm>
            <a:off x="1546373" y="1243668"/>
            <a:ext cx="5441258" cy="769441"/>
          </a:xfrm>
          <a:prstGeom prst="rect">
            <a:avLst/>
          </a:prstGeom>
          <a:noFill/>
        </p:spPr>
        <p:txBody>
          <a:bodyPr wrap="square" rtlCol="0">
            <a:spAutoFit/>
          </a:bodyPr>
          <a:lstStyle/>
          <a:p>
            <a:pPr algn="ctr"/>
            <a:r>
              <a:rPr lang="en-US" sz="4400" b="1" noProof="0" dirty="0">
                <a:solidFill>
                  <a:srgbClr val="59BD2F"/>
                </a:solidFill>
                <a:latin typeface="Fira Sans" panose="020B0503050000020004" pitchFamily="34" charset="0"/>
              </a:rPr>
              <a:t>Thank you</a:t>
            </a:r>
          </a:p>
        </p:txBody>
      </p:sp>
    </p:spTree>
    <p:extLst>
      <p:ext uri="{BB962C8B-B14F-4D97-AF65-F5344CB8AC3E}">
        <p14:creationId xmlns:p14="http://schemas.microsoft.com/office/powerpoint/2010/main" val="2397396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C28A7E-528F-706E-A853-4D4D511AF5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C11B80-323F-310A-DA7D-A80565098A19}"/>
              </a:ext>
            </a:extLst>
          </p:cNvPr>
          <p:cNvSpPr>
            <a:spLocks noGrp="1"/>
          </p:cNvSpPr>
          <p:nvPr>
            <p:ph type="title"/>
          </p:nvPr>
        </p:nvSpPr>
        <p:spPr/>
        <p:txBody>
          <a:bodyPr/>
          <a:lstStyle/>
          <a:p>
            <a:r>
              <a:rPr lang="en-US" noProof="0" dirty="0"/>
              <a:t>Data Sources</a:t>
            </a:r>
          </a:p>
        </p:txBody>
      </p:sp>
      <p:grpSp>
        <p:nvGrpSpPr>
          <p:cNvPr id="3" name="Google Shape;749;p33">
            <a:extLst>
              <a:ext uri="{FF2B5EF4-FFF2-40B4-BE49-F238E27FC236}">
                <a16:creationId xmlns:a16="http://schemas.microsoft.com/office/drawing/2014/main" id="{119704B3-3919-0189-D9AA-471BCBAC52BB}"/>
              </a:ext>
            </a:extLst>
          </p:cNvPr>
          <p:cNvGrpSpPr/>
          <p:nvPr/>
        </p:nvGrpSpPr>
        <p:grpSpPr>
          <a:xfrm>
            <a:off x="7491851" y="4303901"/>
            <a:ext cx="1536239" cy="648506"/>
            <a:chOff x="2250150" y="1219464"/>
            <a:chExt cx="4643504" cy="1772997"/>
          </a:xfrm>
        </p:grpSpPr>
        <p:sp>
          <p:nvSpPr>
            <p:cNvPr id="4" name="Google Shape;750;p33">
              <a:extLst>
                <a:ext uri="{FF2B5EF4-FFF2-40B4-BE49-F238E27FC236}">
                  <a16:creationId xmlns:a16="http://schemas.microsoft.com/office/drawing/2014/main" id="{FC604265-A764-D02F-ACC0-064769CC050C}"/>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 name="Google Shape;751;p33">
              <a:extLst>
                <a:ext uri="{FF2B5EF4-FFF2-40B4-BE49-F238E27FC236}">
                  <a16:creationId xmlns:a16="http://schemas.microsoft.com/office/drawing/2014/main" id="{FAE589B3-990F-4AF0-D60D-BCFDFEFBAEEF}"/>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 name="Google Shape;752;p33">
              <a:extLst>
                <a:ext uri="{FF2B5EF4-FFF2-40B4-BE49-F238E27FC236}">
                  <a16:creationId xmlns:a16="http://schemas.microsoft.com/office/drawing/2014/main" id="{4A182252-3277-5B0F-198B-DA04835E74CD}"/>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3;p33">
              <a:extLst>
                <a:ext uri="{FF2B5EF4-FFF2-40B4-BE49-F238E27FC236}">
                  <a16:creationId xmlns:a16="http://schemas.microsoft.com/office/drawing/2014/main" id="{8E810A62-B1AA-A20E-18A7-B16E2F83C8EC}"/>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4;p33">
              <a:extLst>
                <a:ext uri="{FF2B5EF4-FFF2-40B4-BE49-F238E27FC236}">
                  <a16:creationId xmlns:a16="http://schemas.microsoft.com/office/drawing/2014/main" id="{4A29C58C-2D59-3575-901B-227FE4295891}"/>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5;p33">
              <a:extLst>
                <a:ext uri="{FF2B5EF4-FFF2-40B4-BE49-F238E27FC236}">
                  <a16:creationId xmlns:a16="http://schemas.microsoft.com/office/drawing/2014/main" id="{BFB82026-051E-A472-7904-E930B9B6E8DA}"/>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6;p33">
              <a:extLst>
                <a:ext uri="{FF2B5EF4-FFF2-40B4-BE49-F238E27FC236}">
                  <a16:creationId xmlns:a16="http://schemas.microsoft.com/office/drawing/2014/main" id="{8D7A019D-9C1C-2FBA-FBF6-052105CE051F}"/>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7;p33">
              <a:extLst>
                <a:ext uri="{FF2B5EF4-FFF2-40B4-BE49-F238E27FC236}">
                  <a16:creationId xmlns:a16="http://schemas.microsoft.com/office/drawing/2014/main" id="{5082FD0D-D91E-8876-CA26-05412346BE17}"/>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8;p33">
              <a:extLst>
                <a:ext uri="{FF2B5EF4-FFF2-40B4-BE49-F238E27FC236}">
                  <a16:creationId xmlns:a16="http://schemas.microsoft.com/office/drawing/2014/main" id="{63148A72-3596-C94D-4802-58373BCDA3AC}"/>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9;p33">
              <a:extLst>
                <a:ext uri="{FF2B5EF4-FFF2-40B4-BE49-F238E27FC236}">
                  <a16:creationId xmlns:a16="http://schemas.microsoft.com/office/drawing/2014/main" id="{51AE02D7-B2BC-9D7C-DDC3-682E6C3201D2}"/>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60;p33">
              <a:extLst>
                <a:ext uri="{FF2B5EF4-FFF2-40B4-BE49-F238E27FC236}">
                  <a16:creationId xmlns:a16="http://schemas.microsoft.com/office/drawing/2014/main" id="{D7986AF7-8C7D-3EC8-DE02-F667D5B2D1EB}"/>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61;p33">
              <a:extLst>
                <a:ext uri="{FF2B5EF4-FFF2-40B4-BE49-F238E27FC236}">
                  <a16:creationId xmlns:a16="http://schemas.microsoft.com/office/drawing/2014/main" id="{9503AA41-E214-2C10-DBE7-6467A58BD44B}"/>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2;p33">
              <a:extLst>
                <a:ext uri="{FF2B5EF4-FFF2-40B4-BE49-F238E27FC236}">
                  <a16:creationId xmlns:a16="http://schemas.microsoft.com/office/drawing/2014/main" id="{1FEE11BE-1DC0-915D-0C32-BF323F550F1D}"/>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3;p33">
              <a:extLst>
                <a:ext uri="{FF2B5EF4-FFF2-40B4-BE49-F238E27FC236}">
                  <a16:creationId xmlns:a16="http://schemas.microsoft.com/office/drawing/2014/main" id="{ED542C3B-3467-6493-6656-BEDAD6D9DB32}"/>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4;p33">
              <a:extLst>
                <a:ext uri="{FF2B5EF4-FFF2-40B4-BE49-F238E27FC236}">
                  <a16:creationId xmlns:a16="http://schemas.microsoft.com/office/drawing/2014/main" id="{B7521D24-3E12-142F-FB3D-541456137031}"/>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5;p33">
              <a:extLst>
                <a:ext uri="{FF2B5EF4-FFF2-40B4-BE49-F238E27FC236}">
                  <a16:creationId xmlns:a16="http://schemas.microsoft.com/office/drawing/2014/main" id="{D7C035E9-055A-D601-EDFF-0B613E20FFE5}"/>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6;p33">
              <a:extLst>
                <a:ext uri="{FF2B5EF4-FFF2-40B4-BE49-F238E27FC236}">
                  <a16:creationId xmlns:a16="http://schemas.microsoft.com/office/drawing/2014/main" id="{6886FAE9-DD03-7E58-419F-594CF5DE6340}"/>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7;p33">
              <a:extLst>
                <a:ext uri="{FF2B5EF4-FFF2-40B4-BE49-F238E27FC236}">
                  <a16:creationId xmlns:a16="http://schemas.microsoft.com/office/drawing/2014/main" id="{D57BDEE7-D390-C542-CBC2-C236401BDA7D}"/>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8;p33">
              <a:extLst>
                <a:ext uri="{FF2B5EF4-FFF2-40B4-BE49-F238E27FC236}">
                  <a16:creationId xmlns:a16="http://schemas.microsoft.com/office/drawing/2014/main" id="{3CE0F2B5-F059-9424-23A2-60DA4443EC7D}"/>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9;p33">
              <a:extLst>
                <a:ext uri="{FF2B5EF4-FFF2-40B4-BE49-F238E27FC236}">
                  <a16:creationId xmlns:a16="http://schemas.microsoft.com/office/drawing/2014/main" id="{EBE84423-7AEC-B3E5-65BE-3B1C9FFBACA1}"/>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70;p33">
              <a:extLst>
                <a:ext uri="{FF2B5EF4-FFF2-40B4-BE49-F238E27FC236}">
                  <a16:creationId xmlns:a16="http://schemas.microsoft.com/office/drawing/2014/main" id="{B1B3C0B7-29CA-1799-26E1-12B7FE8648D4}"/>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71;p33">
              <a:extLst>
                <a:ext uri="{FF2B5EF4-FFF2-40B4-BE49-F238E27FC236}">
                  <a16:creationId xmlns:a16="http://schemas.microsoft.com/office/drawing/2014/main" id="{925F0629-EEB0-77C3-88BF-4F1678D7E68A}"/>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2;p33">
              <a:extLst>
                <a:ext uri="{FF2B5EF4-FFF2-40B4-BE49-F238E27FC236}">
                  <a16:creationId xmlns:a16="http://schemas.microsoft.com/office/drawing/2014/main" id="{3AD06F0F-4D3A-6F80-4937-214E4D6A4919}"/>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3;p33">
              <a:extLst>
                <a:ext uri="{FF2B5EF4-FFF2-40B4-BE49-F238E27FC236}">
                  <a16:creationId xmlns:a16="http://schemas.microsoft.com/office/drawing/2014/main" id="{68137E4F-D094-35BA-CCE7-9736505F3D92}"/>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4;p33">
              <a:extLst>
                <a:ext uri="{FF2B5EF4-FFF2-40B4-BE49-F238E27FC236}">
                  <a16:creationId xmlns:a16="http://schemas.microsoft.com/office/drawing/2014/main" id="{C8892159-D565-C18E-BCC7-D893DD97FBDC}"/>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5;p33">
              <a:extLst>
                <a:ext uri="{FF2B5EF4-FFF2-40B4-BE49-F238E27FC236}">
                  <a16:creationId xmlns:a16="http://schemas.microsoft.com/office/drawing/2014/main" id="{9536946A-3C55-DA03-6AB3-1C6D9206C712}"/>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6;p33">
              <a:extLst>
                <a:ext uri="{FF2B5EF4-FFF2-40B4-BE49-F238E27FC236}">
                  <a16:creationId xmlns:a16="http://schemas.microsoft.com/office/drawing/2014/main" id="{02E32CBB-F0B2-C0FE-3B9B-064DD93AEF73}"/>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7;p33">
              <a:extLst>
                <a:ext uri="{FF2B5EF4-FFF2-40B4-BE49-F238E27FC236}">
                  <a16:creationId xmlns:a16="http://schemas.microsoft.com/office/drawing/2014/main" id="{8D7D5C27-9BD1-A229-5DE7-2E855656A65A}"/>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8;p33">
              <a:extLst>
                <a:ext uri="{FF2B5EF4-FFF2-40B4-BE49-F238E27FC236}">
                  <a16:creationId xmlns:a16="http://schemas.microsoft.com/office/drawing/2014/main" id="{1BD4A18A-8CD0-0669-C073-D85320F34641}"/>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9;p33">
              <a:extLst>
                <a:ext uri="{FF2B5EF4-FFF2-40B4-BE49-F238E27FC236}">
                  <a16:creationId xmlns:a16="http://schemas.microsoft.com/office/drawing/2014/main" id="{CCFFD3D4-C88F-4BA8-4C09-ED9E884F7A42}"/>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80;p33">
              <a:extLst>
                <a:ext uri="{FF2B5EF4-FFF2-40B4-BE49-F238E27FC236}">
                  <a16:creationId xmlns:a16="http://schemas.microsoft.com/office/drawing/2014/main" id="{3588B554-6EA1-CAC0-B89A-7F660A0D4D78}"/>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81;p33">
              <a:extLst>
                <a:ext uri="{FF2B5EF4-FFF2-40B4-BE49-F238E27FC236}">
                  <a16:creationId xmlns:a16="http://schemas.microsoft.com/office/drawing/2014/main" id="{5B68ADE7-A801-D58E-CE5B-F32B82D79FF4}"/>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2;p33">
              <a:extLst>
                <a:ext uri="{FF2B5EF4-FFF2-40B4-BE49-F238E27FC236}">
                  <a16:creationId xmlns:a16="http://schemas.microsoft.com/office/drawing/2014/main" id="{1E562F56-3DCB-8494-28FA-0ECEB75F3DA0}"/>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3;p33">
              <a:extLst>
                <a:ext uri="{FF2B5EF4-FFF2-40B4-BE49-F238E27FC236}">
                  <a16:creationId xmlns:a16="http://schemas.microsoft.com/office/drawing/2014/main" id="{24CBFAE9-7DEE-AA07-71F4-F35E81AAE40E}"/>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4;p33">
              <a:extLst>
                <a:ext uri="{FF2B5EF4-FFF2-40B4-BE49-F238E27FC236}">
                  <a16:creationId xmlns:a16="http://schemas.microsoft.com/office/drawing/2014/main" id="{D527A85E-C534-430E-16E9-1BF13C906994}"/>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5;p33">
              <a:extLst>
                <a:ext uri="{FF2B5EF4-FFF2-40B4-BE49-F238E27FC236}">
                  <a16:creationId xmlns:a16="http://schemas.microsoft.com/office/drawing/2014/main" id="{3ED384D9-073B-B900-7CA4-C1C7879351FA}"/>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6;p33">
              <a:extLst>
                <a:ext uri="{FF2B5EF4-FFF2-40B4-BE49-F238E27FC236}">
                  <a16:creationId xmlns:a16="http://schemas.microsoft.com/office/drawing/2014/main" id="{FEA34507-9FD7-0675-3C0B-638FF542EC35}"/>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7;p33">
              <a:extLst>
                <a:ext uri="{FF2B5EF4-FFF2-40B4-BE49-F238E27FC236}">
                  <a16:creationId xmlns:a16="http://schemas.microsoft.com/office/drawing/2014/main" id="{47FFA008-3482-C0F0-E366-96F7E28FEE3E}"/>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8;p33">
              <a:extLst>
                <a:ext uri="{FF2B5EF4-FFF2-40B4-BE49-F238E27FC236}">
                  <a16:creationId xmlns:a16="http://schemas.microsoft.com/office/drawing/2014/main" id="{29C65DED-A3CB-8C61-2CB0-F9065BC29C0B}"/>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9;p33">
              <a:extLst>
                <a:ext uri="{FF2B5EF4-FFF2-40B4-BE49-F238E27FC236}">
                  <a16:creationId xmlns:a16="http://schemas.microsoft.com/office/drawing/2014/main" id="{19B9A2B3-0474-56D8-DCC0-F7CFD08EDAE7}"/>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90;p33">
              <a:extLst>
                <a:ext uri="{FF2B5EF4-FFF2-40B4-BE49-F238E27FC236}">
                  <a16:creationId xmlns:a16="http://schemas.microsoft.com/office/drawing/2014/main" id="{4862D97A-920E-1C56-61C5-C3D08EDC90DC}"/>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91;p33">
              <a:extLst>
                <a:ext uri="{FF2B5EF4-FFF2-40B4-BE49-F238E27FC236}">
                  <a16:creationId xmlns:a16="http://schemas.microsoft.com/office/drawing/2014/main" id="{039CD925-54DF-52E7-1872-4764983C0C37}"/>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2;p33">
              <a:extLst>
                <a:ext uri="{FF2B5EF4-FFF2-40B4-BE49-F238E27FC236}">
                  <a16:creationId xmlns:a16="http://schemas.microsoft.com/office/drawing/2014/main" id="{2DA64A2D-819E-6803-2F77-CA95A3CB12EE}"/>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3;p33">
              <a:extLst>
                <a:ext uri="{FF2B5EF4-FFF2-40B4-BE49-F238E27FC236}">
                  <a16:creationId xmlns:a16="http://schemas.microsoft.com/office/drawing/2014/main" id="{A9E8EB35-52EB-155F-7DC5-1D6BC17D4F1D}"/>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4;p33">
              <a:extLst>
                <a:ext uri="{FF2B5EF4-FFF2-40B4-BE49-F238E27FC236}">
                  <a16:creationId xmlns:a16="http://schemas.microsoft.com/office/drawing/2014/main" id="{E6C23E1C-9641-D2E6-4DE3-E8CFE7ECC040}"/>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5;p33">
              <a:extLst>
                <a:ext uri="{FF2B5EF4-FFF2-40B4-BE49-F238E27FC236}">
                  <a16:creationId xmlns:a16="http://schemas.microsoft.com/office/drawing/2014/main" id="{88D40267-CA77-E026-5735-A77B651BF4E1}"/>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6;p33">
              <a:extLst>
                <a:ext uri="{FF2B5EF4-FFF2-40B4-BE49-F238E27FC236}">
                  <a16:creationId xmlns:a16="http://schemas.microsoft.com/office/drawing/2014/main" id="{37F75FC8-602D-9BB5-BB61-444F58EA78CB}"/>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7;p33">
              <a:extLst>
                <a:ext uri="{FF2B5EF4-FFF2-40B4-BE49-F238E27FC236}">
                  <a16:creationId xmlns:a16="http://schemas.microsoft.com/office/drawing/2014/main" id="{CF669F48-15AD-448E-2F7B-2090C7DFD03C}"/>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8;p33">
              <a:extLst>
                <a:ext uri="{FF2B5EF4-FFF2-40B4-BE49-F238E27FC236}">
                  <a16:creationId xmlns:a16="http://schemas.microsoft.com/office/drawing/2014/main" id="{C13ACA8C-3ED0-39B8-9BAB-80470914EAE9}"/>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9;p33">
              <a:extLst>
                <a:ext uri="{FF2B5EF4-FFF2-40B4-BE49-F238E27FC236}">
                  <a16:creationId xmlns:a16="http://schemas.microsoft.com/office/drawing/2014/main" id="{584BAF03-52E2-B1CE-8ACD-CD395C556111}"/>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800;p33">
              <a:extLst>
                <a:ext uri="{FF2B5EF4-FFF2-40B4-BE49-F238E27FC236}">
                  <a16:creationId xmlns:a16="http://schemas.microsoft.com/office/drawing/2014/main" id="{A30023A7-92C6-42E9-DD21-A3C5151EDB43}"/>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801;p33">
              <a:extLst>
                <a:ext uri="{FF2B5EF4-FFF2-40B4-BE49-F238E27FC236}">
                  <a16:creationId xmlns:a16="http://schemas.microsoft.com/office/drawing/2014/main" id="{18D456F4-335B-4905-4491-5084A1A41F7E}"/>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2;p33">
              <a:extLst>
                <a:ext uri="{FF2B5EF4-FFF2-40B4-BE49-F238E27FC236}">
                  <a16:creationId xmlns:a16="http://schemas.microsoft.com/office/drawing/2014/main" id="{376AC0AE-D9B1-61E5-F87F-8A46EE100813}"/>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3;p33">
              <a:extLst>
                <a:ext uri="{FF2B5EF4-FFF2-40B4-BE49-F238E27FC236}">
                  <a16:creationId xmlns:a16="http://schemas.microsoft.com/office/drawing/2014/main" id="{E6BF7D3B-5867-B1FA-FB68-D052E9121F2C}"/>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4;p33">
              <a:extLst>
                <a:ext uri="{FF2B5EF4-FFF2-40B4-BE49-F238E27FC236}">
                  <a16:creationId xmlns:a16="http://schemas.microsoft.com/office/drawing/2014/main" id="{626A4877-7937-6F79-246D-E854EB2781F8}"/>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5;p33">
              <a:extLst>
                <a:ext uri="{FF2B5EF4-FFF2-40B4-BE49-F238E27FC236}">
                  <a16:creationId xmlns:a16="http://schemas.microsoft.com/office/drawing/2014/main" id="{94514A59-9728-21F9-A814-3310E1063CF1}"/>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6;p33">
              <a:extLst>
                <a:ext uri="{FF2B5EF4-FFF2-40B4-BE49-F238E27FC236}">
                  <a16:creationId xmlns:a16="http://schemas.microsoft.com/office/drawing/2014/main" id="{47731670-414A-3B66-33F9-5BE692A36003}"/>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7;p33">
              <a:extLst>
                <a:ext uri="{FF2B5EF4-FFF2-40B4-BE49-F238E27FC236}">
                  <a16:creationId xmlns:a16="http://schemas.microsoft.com/office/drawing/2014/main" id="{FF17F1B2-3DD5-A4DC-3735-1DFDED279BCF}"/>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8;p33">
              <a:extLst>
                <a:ext uri="{FF2B5EF4-FFF2-40B4-BE49-F238E27FC236}">
                  <a16:creationId xmlns:a16="http://schemas.microsoft.com/office/drawing/2014/main" id="{95C2E5CF-7560-FC99-3CC2-0B6BFE4E5901}"/>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9;p33">
              <a:extLst>
                <a:ext uri="{FF2B5EF4-FFF2-40B4-BE49-F238E27FC236}">
                  <a16:creationId xmlns:a16="http://schemas.microsoft.com/office/drawing/2014/main" id="{C1C3A8B1-2095-A0A9-5FB0-6E3A7F1E14BA}"/>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10;p33">
              <a:extLst>
                <a:ext uri="{FF2B5EF4-FFF2-40B4-BE49-F238E27FC236}">
                  <a16:creationId xmlns:a16="http://schemas.microsoft.com/office/drawing/2014/main" id="{860F0B89-14C8-F11D-C3A8-ED283E549971}"/>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11;p33">
              <a:extLst>
                <a:ext uri="{FF2B5EF4-FFF2-40B4-BE49-F238E27FC236}">
                  <a16:creationId xmlns:a16="http://schemas.microsoft.com/office/drawing/2014/main" id="{6FF2DAA1-D092-ABAA-F72A-46FD8A31B1F5}"/>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2;p33">
              <a:extLst>
                <a:ext uri="{FF2B5EF4-FFF2-40B4-BE49-F238E27FC236}">
                  <a16:creationId xmlns:a16="http://schemas.microsoft.com/office/drawing/2014/main" id="{B436B814-7F43-CB9A-D94E-7F8EBA9B374A}"/>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3;p33">
              <a:extLst>
                <a:ext uri="{FF2B5EF4-FFF2-40B4-BE49-F238E27FC236}">
                  <a16:creationId xmlns:a16="http://schemas.microsoft.com/office/drawing/2014/main" id="{F0F689AD-3450-96F9-2BF8-BAEFF6762903}"/>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4;p33">
              <a:extLst>
                <a:ext uri="{FF2B5EF4-FFF2-40B4-BE49-F238E27FC236}">
                  <a16:creationId xmlns:a16="http://schemas.microsoft.com/office/drawing/2014/main" id="{EC5D2824-540A-1020-5753-9F34CA2E5DF1}"/>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5;p33">
              <a:extLst>
                <a:ext uri="{FF2B5EF4-FFF2-40B4-BE49-F238E27FC236}">
                  <a16:creationId xmlns:a16="http://schemas.microsoft.com/office/drawing/2014/main" id="{89653BF1-3468-C7BC-C723-6245C823ACB8}"/>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6;p33">
              <a:extLst>
                <a:ext uri="{FF2B5EF4-FFF2-40B4-BE49-F238E27FC236}">
                  <a16:creationId xmlns:a16="http://schemas.microsoft.com/office/drawing/2014/main" id="{8C98B4D8-287D-6BC3-8B12-3DDDA7A7E5C7}"/>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7;p33">
              <a:extLst>
                <a:ext uri="{FF2B5EF4-FFF2-40B4-BE49-F238E27FC236}">
                  <a16:creationId xmlns:a16="http://schemas.microsoft.com/office/drawing/2014/main" id="{B69EFD95-6364-3979-F061-CC6652786FF7}"/>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8;p33">
              <a:extLst>
                <a:ext uri="{FF2B5EF4-FFF2-40B4-BE49-F238E27FC236}">
                  <a16:creationId xmlns:a16="http://schemas.microsoft.com/office/drawing/2014/main" id="{408E02DF-3B59-CE38-9AC4-E1C24EFC86F1}"/>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9;p33">
              <a:extLst>
                <a:ext uri="{FF2B5EF4-FFF2-40B4-BE49-F238E27FC236}">
                  <a16:creationId xmlns:a16="http://schemas.microsoft.com/office/drawing/2014/main" id="{0C24A20C-5643-65C2-784A-2D9C1EB80C34}"/>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20;p33">
              <a:extLst>
                <a:ext uri="{FF2B5EF4-FFF2-40B4-BE49-F238E27FC236}">
                  <a16:creationId xmlns:a16="http://schemas.microsoft.com/office/drawing/2014/main" id="{C1F1DB2B-409A-CE31-A412-3A4663E5B996}"/>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21;p33">
              <a:extLst>
                <a:ext uri="{FF2B5EF4-FFF2-40B4-BE49-F238E27FC236}">
                  <a16:creationId xmlns:a16="http://schemas.microsoft.com/office/drawing/2014/main" id="{21997088-E17B-9BB2-2716-AB3E1A098E6B}"/>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2;p33">
              <a:extLst>
                <a:ext uri="{FF2B5EF4-FFF2-40B4-BE49-F238E27FC236}">
                  <a16:creationId xmlns:a16="http://schemas.microsoft.com/office/drawing/2014/main" id="{D5487904-E4FC-A9E5-116F-A960BC8019DC}"/>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3;p33">
              <a:extLst>
                <a:ext uri="{FF2B5EF4-FFF2-40B4-BE49-F238E27FC236}">
                  <a16:creationId xmlns:a16="http://schemas.microsoft.com/office/drawing/2014/main" id="{D197CF17-8A58-8388-AF01-FB5CA48A7070}"/>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4;p33">
              <a:extLst>
                <a:ext uri="{FF2B5EF4-FFF2-40B4-BE49-F238E27FC236}">
                  <a16:creationId xmlns:a16="http://schemas.microsoft.com/office/drawing/2014/main" id="{74B05C16-9807-0A65-9C9B-8A4138E3B3B1}"/>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5;p33">
              <a:extLst>
                <a:ext uri="{FF2B5EF4-FFF2-40B4-BE49-F238E27FC236}">
                  <a16:creationId xmlns:a16="http://schemas.microsoft.com/office/drawing/2014/main" id="{8D642ED4-7E29-E406-F6A9-63165C9EE8B9}"/>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6;p33">
              <a:extLst>
                <a:ext uri="{FF2B5EF4-FFF2-40B4-BE49-F238E27FC236}">
                  <a16:creationId xmlns:a16="http://schemas.microsoft.com/office/drawing/2014/main" id="{0E8B6A45-92B8-7663-01F4-A18066D74EBF}"/>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7;p33">
              <a:extLst>
                <a:ext uri="{FF2B5EF4-FFF2-40B4-BE49-F238E27FC236}">
                  <a16:creationId xmlns:a16="http://schemas.microsoft.com/office/drawing/2014/main" id="{5A97C236-1129-3525-C56F-584125D925F5}"/>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8;p33">
              <a:extLst>
                <a:ext uri="{FF2B5EF4-FFF2-40B4-BE49-F238E27FC236}">
                  <a16:creationId xmlns:a16="http://schemas.microsoft.com/office/drawing/2014/main" id="{4C1B4376-9CB7-2863-3E93-9365574DF4F5}"/>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9;p33">
              <a:extLst>
                <a:ext uri="{FF2B5EF4-FFF2-40B4-BE49-F238E27FC236}">
                  <a16:creationId xmlns:a16="http://schemas.microsoft.com/office/drawing/2014/main" id="{1F1D0C2D-326D-FFC7-6C5F-AAC4C10C8049}"/>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30;p33">
              <a:extLst>
                <a:ext uri="{FF2B5EF4-FFF2-40B4-BE49-F238E27FC236}">
                  <a16:creationId xmlns:a16="http://schemas.microsoft.com/office/drawing/2014/main" id="{64CA8890-7AF9-4FE7-9E53-75551F29AC2E}"/>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31;p33">
              <a:extLst>
                <a:ext uri="{FF2B5EF4-FFF2-40B4-BE49-F238E27FC236}">
                  <a16:creationId xmlns:a16="http://schemas.microsoft.com/office/drawing/2014/main" id="{4AA84498-DAA3-BBE6-F4AB-34E324A781CB}"/>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2;p33">
              <a:extLst>
                <a:ext uri="{FF2B5EF4-FFF2-40B4-BE49-F238E27FC236}">
                  <a16:creationId xmlns:a16="http://schemas.microsoft.com/office/drawing/2014/main" id="{7C915ED3-D1D7-9B47-DDD8-51F942B6C1F1}"/>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3;p33">
              <a:extLst>
                <a:ext uri="{FF2B5EF4-FFF2-40B4-BE49-F238E27FC236}">
                  <a16:creationId xmlns:a16="http://schemas.microsoft.com/office/drawing/2014/main" id="{B36A015B-6DA9-E0AC-02D7-C622F5626ADD}"/>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4;p33">
              <a:extLst>
                <a:ext uri="{FF2B5EF4-FFF2-40B4-BE49-F238E27FC236}">
                  <a16:creationId xmlns:a16="http://schemas.microsoft.com/office/drawing/2014/main" id="{E162A7B7-85AD-A546-0BE2-B1EFC3B705A8}"/>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5;p33">
              <a:extLst>
                <a:ext uri="{FF2B5EF4-FFF2-40B4-BE49-F238E27FC236}">
                  <a16:creationId xmlns:a16="http://schemas.microsoft.com/office/drawing/2014/main" id="{CC9D3CF3-A85B-6EDE-A6DD-8976F4190403}"/>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6;p33">
              <a:extLst>
                <a:ext uri="{FF2B5EF4-FFF2-40B4-BE49-F238E27FC236}">
                  <a16:creationId xmlns:a16="http://schemas.microsoft.com/office/drawing/2014/main" id="{310E973D-9907-20E2-AB88-7B6157352B06}"/>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7;p33">
              <a:extLst>
                <a:ext uri="{FF2B5EF4-FFF2-40B4-BE49-F238E27FC236}">
                  <a16:creationId xmlns:a16="http://schemas.microsoft.com/office/drawing/2014/main" id="{70A838DC-0240-A16A-1927-67DE12B775E4}"/>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8;p33">
              <a:extLst>
                <a:ext uri="{FF2B5EF4-FFF2-40B4-BE49-F238E27FC236}">
                  <a16:creationId xmlns:a16="http://schemas.microsoft.com/office/drawing/2014/main" id="{61AA66BE-6875-9ACF-A024-66A83A91EEB0}"/>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9;p33">
              <a:extLst>
                <a:ext uri="{FF2B5EF4-FFF2-40B4-BE49-F238E27FC236}">
                  <a16:creationId xmlns:a16="http://schemas.microsoft.com/office/drawing/2014/main" id="{0DB859AC-1C05-D79C-6D5E-8E9343403A7D}"/>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40;p33">
              <a:extLst>
                <a:ext uri="{FF2B5EF4-FFF2-40B4-BE49-F238E27FC236}">
                  <a16:creationId xmlns:a16="http://schemas.microsoft.com/office/drawing/2014/main" id="{3CD22A8C-1EFB-0DFB-0895-23984E12054C}"/>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41;p33">
              <a:extLst>
                <a:ext uri="{FF2B5EF4-FFF2-40B4-BE49-F238E27FC236}">
                  <a16:creationId xmlns:a16="http://schemas.microsoft.com/office/drawing/2014/main" id="{94011C54-E923-FDCB-981A-04806D421593}"/>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2;p33">
              <a:extLst>
                <a:ext uri="{FF2B5EF4-FFF2-40B4-BE49-F238E27FC236}">
                  <a16:creationId xmlns:a16="http://schemas.microsoft.com/office/drawing/2014/main" id="{29BACEA4-E911-5669-64C1-8F316A075D2B}"/>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3;p33">
              <a:extLst>
                <a:ext uri="{FF2B5EF4-FFF2-40B4-BE49-F238E27FC236}">
                  <a16:creationId xmlns:a16="http://schemas.microsoft.com/office/drawing/2014/main" id="{3CD9C97D-FCE0-5A15-E80A-EF50686B65D4}"/>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4;p33">
              <a:extLst>
                <a:ext uri="{FF2B5EF4-FFF2-40B4-BE49-F238E27FC236}">
                  <a16:creationId xmlns:a16="http://schemas.microsoft.com/office/drawing/2014/main" id="{BD1C4813-9442-E7E8-F324-253348E4C9CA}"/>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5;p33">
              <a:extLst>
                <a:ext uri="{FF2B5EF4-FFF2-40B4-BE49-F238E27FC236}">
                  <a16:creationId xmlns:a16="http://schemas.microsoft.com/office/drawing/2014/main" id="{632AC7B0-1252-C466-3B04-745AD87DAAF7}"/>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6;p33">
              <a:extLst>
                <a:ext uri="{FF2B5EF4-FFF2-40B4-BE49-F238E27FC236}">
                  <a16:creationId xmlns:a16="http://schemas.microsoft.com/office/drawing/2014/main" id="{E04FA86B-E5E0-8C8E-33C5-7C7D3E03DBAF}"/>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7;p33">
              <a:extLst>
                <a:ext uri="{FF2B5EF4-FFF2-40B4-BE49-F238E27FC236}">
                  <a16:creationId xmlns:a16="http://schemas.microsoft.com/office/drawing/2014/main" id="{7FCD3E0F-CB1A-D871-45E8-68F035F287A7}"/>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8;p33">
              <a:extLst>
                <a:ext uri="{FF2B5EF4-FFF2-40B4-BE49-F238E27FC236}">
                  <a16:creationId xmlns:a16="http://schemas.microsoft.com/office/drawing/2014/main" id="{F0E1A1FD-4404-116A-E0B6-110F4C00BC3C}"/>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9;p33">
              <a:extLst>
                <a:ext uri="{FF2B5EF4-FFF2-40B4-BE49-F238E27FC236}">
                  <a16:creationId xmlns:a16="http://schemas.microsoft.com/office/drawing/2014/main" id="{BE544BA8-904B-0DCC-4326-2A484A0D54CB}"/>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50;p33">
              <a:extLst>
                <a:ext uri="{FF2B5EF4-FFF2-40B4-BE49-F238E27FC236}">
                  <a16:creationId xmlns:a16="http://schemas.microsoft.com/office/drawing/2014/main" id="{D63FEE21-ECBA-1A07-3ADF-378DC7B5AA48}"/>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51;p33">
              <a:extLst>
                <a:ext uri="{FF2B5EF4-FFF2-40B4-BE49-F238E27FC236}">
                  <a16:creationId xmlns:a16="http://schemas.microsoft.com/office/drawing/2014/main" id="{5FFA53EF-38F0-52AF-88EB-280A8510D5D0}"/>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2;p33">
              <a:extLst>
                <a:ext uri="{FF2B5EF4-FFF2-40B4-BE49-F238E27FC236}">
                  <a16:creationId xmlns:a16="http://schemas.microsoft.com/office/drawing/2014/main" id="{9172D348-0FCA-D1A4-7687-A2C66BCD3AC1}"/>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3;p33">
              <a:extLst>
                <a:ext uri="{FF2B5EF4-FFF2-40B4-BE49-F238E27FC236}">
                  <a16:creationId xmlns:a16="http://schemas.microsoft.com/office/drawing/2014/main" id="{3341A89F-5877-08A0-E300-9F8AC5C5E1E6}"/>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4;p33">
              <a:extLst>
                <a:ext uri="{FF2B5EF4-FFF2-40B4-BE49-F238E27FC236}">
                  <a16:creationId xmlns:a16="http://schemas.microsoft.com/office/drawing/2014/main" id="{9B241D8A-2AF5-A0FC-73F1-10E4EBD1E3AA}"/>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5;p33">
              <a:extLst>
                <a:ext uri="{FF2B5EF4-FFF2-40B4-BE49-F238E27FC236}">
                  <a16:creationId xmlns:a16="http://schemas.microsoft.com/office/drawing/2014/main" id="{C7BA90E1-8A60-C850-D1AF-5E2FA3E2C3E5}"/>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6;p33">
              <a:extLst>
                <a:ext uri="{FF2B5EF4-FFF2-40B4-BE49-F238E27FC236}">
                  <a16:creationId xmlns:a16="http://schemas.microsoft.com/office/drawing/2014/main" id="{9DABAEFB-5A62-169B-5C02-3AEF2837763C}"/>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7;p33">
              <a:extLst>
                <a:ext uri="{FF2B5EF4-FFF2-40B4-BE49-F238E27FC236}">
                  <a16:creationId xmlns:a16="http://schemas.microsoft.com/office/drawing/2014/main" id="{D37A2C02-6379-B945-FE31-9AA7D9279D9C}"/>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8;p33">
              <a:extLst>
                <a:ext uri="{FF2B5EF4-FFF2-40B4-BE49-F238E27FC236}">
                  <a16:creationId xmlns:a16="http://schemas.microsoft.com/office/drawing/2014/main" id="{6B19BAB9-0991-5118-759F-6A5A51D1A620}"/>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9;p33">
              <a:extLst>
                <a:ext uri="{FF2B5EF4-FFF2-40B4-BE49-F238E27FC236}">
                  <a16:creationId xmlns:a16="http://schemas.microsoft.com/office/drawing/2014/main" id="{7FC6D03A-5FDF-BBDA-844B-B56532AE46EC}"/>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60;p33">
              <a:extLst>
                <a:ext uri="{FF2B5EF4-FFF2-40B4-BE49-F238E27FC236}">
                  <a16:creationId xmlns:a16="http://schemas.microsoft.com/office/drawing/2014/main" id="{AD8DD011-9CBC-467F-1239-AA7866E212E6}"/>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61;p33">
              <a:extLst>
                <a:ext uri="{FF2B5EF4-FFF2-40B4-BE49-F238E27FC236}">
                  <a16:creationId xmlns:a16="http://schemas.microsoft.com/office/drawing/2014/main" id="{CB182916-9B67-A370-A16F-0E3B3FEC03C9}"/>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2;p33">
              <a:extLst>
                <a:ext uri="{FF2B5EF4-FFF2-40B4-BE49-F238E27FC236}">
                  <a16:creationId xmlns:a16="http://schemas.microsoft.com/office/drawing/2014/main" id="{5EE0B917-27D9-A6BC-A7E9-0308B15E6CAB}"/>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3;p33">
              <a:extLst>
                <a:ext uri="{FF2B5EF4-FFF2-40B4-BE49-F238E27FC236}">
                  <a16:creationId xmlns:a16="http://schemas.microsoft.com/office/drawing/2014/main" id="{D930D29F-E92D-B300-C503-3C6ABD7A6DC2}"/>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4;p33">
              <a:extLst>
                <a:ext uri="{FF2B5EF4-FFF2-40B4-BE49-F238E27FC236}">
                  <a16:creationId xmlns:a16="http://schemas.microsoft.com/office/drawing/2014/main" id="{7BDA4A25-05F1-61B2-1E5E-8D9464EBC319}"/>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5;p33">
              <a:extLst>
                <a:ext uri="{FF2B5EF4-FFF2-40B4-BE49-F238E27FC236}">
                  <a16:creationId xmlns:a16="http://schemas.microsoft.com/office/drawing/2014/main" id="{9C4C6ECD-1A6A-7756-56F3-A755BB9186FD}"/>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6;p33">
              <a:extLst>
                <a:ext uri="{FF2B5EF4-FFF2-40B4-BE49-F238E27FC236}">
                  <a16:creationId xmlns:a16="http://schemas.microsoft.com/office/drawing/2014/main" id="{EE402727-1EEA-9814-3D43-ED58A29BB3B8}"/>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7;p33">
              <a:extLst>
                <a:ext uri="{FF2B5EF4-FFF2-40B4-BE49-F238E27FC236}">
                  <a16:creationId xmlns:a16="http://schemas.microsoft.com/office/drawing/2014/main" id="{38784601-EEF9-8FB9-C0D6-394A5FE83CBC}"/>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8;p33">
              <a:extLst>
                <a:ext uri="{FF2B5EF4-FFF2-40B4-BE49-F238E27FC236}">
                  <a16:creationId xmlns:a16="http://schemas.microsoft.com/office/drawing/2014/main" id="{3FB8341E-A71B-24BA-AB23-50D0535C24E3}"/>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9;p33">
              <a:extLst>
                <a:ext uri="{FF2B5EF4-FFF2-40B4-BE49-F238E27FC236}">
                  <a16:creationId xmlns:a16="http://schemas.microsoft.com/office/drawing/2014/main" id="{89F7E7B5-19AE-F694-82B6-802F37DBD58A}"/>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70;p33">
              <a:extLst>
                <a:ext uri="{FF2B5EF4-FFF2-40B4-BE49-F238E27FC236}">
                  <a16:creationId xmlns:a16="http://schemas.microsoft.com/office/drawing/2014/main" id="{4F5CB926-512F-3C04-1671-91A3A6302C0C}"/>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71;p33">
              <a:extLst>
                <a:ext uri="{FF2B5EF4-FFF2-40B4-BE49-F238E27FC236}">
                  <a16:creationId xmlns:a16="http://schemas.microsoft.com/office/drawing/2014/main" id="{8D4720FB-9E86-6B6C-C0CE-8FDB8142DDE9}"/>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2;p33">
              <a:extLst>
                <a:ext uri="{FF2B5EF4-FFF2-40B4-BE49-F238E27FC236}">
                  <a16:creationId xmlns:a16="http://schemas.microsoft.com/office/drawing/2014/main" id="{0E4BCC07-F859-F577-17A6-7C4495006630}"/>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3;p33">
              <a:extLst>
                <a:ext uri="{FF2B5EF4-FFF2-40B4-BE49-F238E27FC236}">
                  <a16:creationId xmlns:a16="http://schemas.microsoft.com/office/drawing/2014/main" id="{2D0EF70F-52AC-8B9B-1EA0-BBB07EEFFFE1}"/>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4;p33">
              <a:extLst>
                <a:ext uri="{FF2B5EF4-FFF2-40B4-BE49-F238E27FC236}">
                  <a16:creationId xmlns:a16="http://schemas.microsoft.com/office/drawing/2014/main" id="{6AAB1C44-764F-18AD-D652-56F522EC816F}"/>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5;p33">
              <a:extLst>
                <a:ext uri="{FF2B5EF4-FFF2-40B4-BE49-F238E27FC236}">
                  <a16:creationId xmlns:a16="http://schemas.microsoft.com/office/drawing/2014/main" id="{E70807B8-9248-A14A-5075-6D660B99D540}"/>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6;p33">
              <a:extLst>
                <a:ext uri="{FF2B5EF4-FFF2-40B4-BE49-F238E27FC236}">
                  <a16:creationId xmlns:a16="http://schemas.microsoft.com/office/drawing/2014/main" id="{C9C30AAB-6CB1-EF8C-168B-FF9C14B6E35E}"/>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7;p33">
              <a:extLst>
                <a:ext uri="{FF2B5EF4-FFF2-40B4-BE49-F238E27FC236}">
                  <a16:creationId xmlns:a16="http://schemas.microsoft.com/office/drawing/2014/main" id="{82389F3A-BCE2-B021-41BD-85D403263F71}"/>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8;p33">
              <a:extLst>
                <a:ext uri="{FF2B5EF4-FFF2-40B4-BE49-F238E27FC236}">
                  <a16:creationId xmlns:a16="http://schemas.microsoft.com/office/drawing/2014/main" id="{971CFB47-6BF4-A231-8279-0C8DCBF05BC1}"/>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9;p33">
              <a:extLst>
                <a:ext uri="{FF2B5EF4-FFF2-40B4-BE49-F238E27FC236}">
                  <a16:creationId xmlns:a16="http://schemas.microsoft.com/office/drawing/2014/main" id="{41E1841B-C994-2793-FA09-5AABE037B32A}"/>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80;p33">
              <a:extLst>
                <a:ext uri="{FF2B5EF4-FFF2-40B4-BE49-F238E27FC236}">
                  <a16:creationId xmlns:a16="http://schemas.microsoft.com/office/drawing/2014/main" id="{58FEC56E-CFB6-F14A-AE89-5ECFF5F3A39B}"/>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81;p33">
              <a:extLst>
                <a:ext uri="{FF2B5EF4-FFF2-40B4-BE49-F238E27FC236}">
                  <a16:creationId xmlns:a16="http://schemas.microsoft.com/office/drawing/2014/main" id="{ED93DE3B-F4EF-F06B-E7EB-097DA846C6AB}"/>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2;p33">
              <a:extLst>
                <a:ext uri="{FF2B5EF4-FFF2-40B4-BE49-F238E27FC236}">
                  <a16:creationId xmlns:a16="http://schemas.microsoft.com/office/drawing/2014/main" id="{CBF66091-5093-5414-2177-E59EC7405BD4}"/>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3;p33">
              <a:extLst>
                <a:ext uri="{FF2B5EF4-FFF2-40B4-BE49-F238E27FC236}">
                  <a16:creationId xmlns:a16="http://schemas.microsoft.com/office/drawing/2014/main" id="{7AE4C301-39FB-7387-B730-F4660ABBE2B2}"/>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4;p33">
              <a:extLst>
                <a:ext uri="{FF2B5EF4-FFF2-40B4-BE49-F238E27FC236}">
                  <a16:creationId xmlns:a16="http://schemas.microsoft.com/office/drawing/2014/main" id="{18878AD3-3BC4-243C-0213-E4035AF9F8C2}"/>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5;p33">
              <a:extLst>
                <a:ext uri="{FF2B5EF4-FFF2-40B4-BE49-F238E27FC236}">
                  <a16:creationId xmlns:a16="http://schemas.microsoft.com/office/drawing/2014/main" id="{35D1BDE9-AB88-D4DE-EB1D-8CA17AED448D}"/>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6;p33">
              <a:extLst>
                <a:ext uri="{FF2B5EF4-FFF2-40B4-BE49-F238E27FC236}">
                  <a16:creationId xmlns:a16="http://schemas.microsoft.com/office/drawing/2014/main" id="{96A11418-CC64-ECBD-41C5-CA857CEA2109}"/>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7;p33">
              <a:extLst>
                <a:ext uri="{FF2B5EF4-FFF2-40B4-BE49-F238E27FC236}">
                  <a16:creationId xmlns:a16="http://schemas.microsoft.com/office/drawing/2014/main" id="{EFE8E931-7329-B863-CA6F-91D2547D5D13}"/>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8;p33">
              <a:extLst>
                <a:ext uri="{FF2B5EF4-FFF2-40B4-BE49-F238E27FC236}">
                  <a16:creationId xmlns:a16="http://schemas.microsoft.com/office/drawing/2014/main" id="{A34BFA53-E65C-AF53-AF35-61A5F8B71205}"/>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9;p33">
              <a:extLst>
                <a:ext uri="{FF2B5EF4-FFF2-40B4-BE49-F238E27FC236}">
                  <a16:creationId xmlns:a16="http://schemas.microsoft.com/office/drawing/2014/main" id="{0778B430-0EC9-EB7F-1FA2-55E779D02716}"/>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90;p33">
              <a:extLst>
                <a:ext uri="{FF2B5EF4-FFF2-40B4-BE49-F238E27FC236}">
                  <a16:creationId xmlns:a16="http://schemas.microsoft.com/office/drawing/2014/main" id="{3A95613D-698A-D836-E7CF-7508D34A3E07}"/>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91;p33">
              <a:extLst>
                <a:ext uri="{FF2B5EF4-FFF2-40B4-BE49-F238E27FC236}">
                  <a16:creationId xmlns:a16="http://schemas.microsoft.com/office/drawing/2014/main" id="{CE42E894-7FA6-3402-D382-CF990E5C58C1}"/>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2;p33">
              <a:extLst>
                <a:ext uri="{FF2B5EF4-FFF2-40B4-BE49-F238E27FC236}">
                  <a16:creationId xmlns:a16="http://schemas.microsoft.com/office/drawing/2014/main" id="{0389E582-C0A8-DFF7-3B99-E25E7998214E}"/>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3;p33">
              <a:extLst>
                <a:ext uri="{FF2B5EF4-FFF2-40B4-BE49-F238E27FC236}">
                  <a16:creationId xmlns:a16="http://schemas.microsoft.com/office/drawing/2014/main" id="{D5F4BEF2-B9A6-6F3F-DFDF-859A03192900}"/>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4;p33">
              <a:extLst>
                <a:ext uri="{FF2B5EF4-FFF2-40B4-BE49-F238E27FC236}">
                  <a16:creationId xmlns:a16="http://schemas.microsoft.com/office/drawing/2014/main" id="{815DFEAF-6F8C-3D78-7D87-E04F39169751}"/>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5;p33">
              <a:extLst>
                <a:ext uri="{FF2B5EF4-FFF2-40B4-BE49-F238E27FC236}">
                  <a16:creationId xmlns:a16="http://schemas.microsoft.com/office/drawing/2014/main" id="{D8162E08-BDB6-EF09-1E21-16414800EEDF}"/>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6;p33">
              <a:extLst>
                <a:ext uri="{FF2B5EF4-FFF2-40B4-BE49-F238E27FC236}">
                  <a16:creationId xmlns:a16="http://schemas.microsoft.com/office/drawing/2014/main" id="{1EABE216-3E45-B5B5-E835-B8D2B3A22F1D}"/>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7;p33">
              <a:extLst>
                <a:ext uri="{FF2B5EF4-FFF2-40B4-BE49-F238E27FC236}">
                  <a16:creationId xmlns:a16="http://schemas.microsoft.com/office/drawing/2014/main" id="{AE4DD6BA-9F95-5A2D-E5BF-451CF3D815E0}"/>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8;p33">
              <a:extLst>
                <a:ext uri="{FF2B5EF4-FFF2-40B4-BE49-F238E27FC236}">
                  <a16:creationId xmlns:a16="http://schemas.microsoft.com/office/drawing/2014/main" id="{9D243C0E-1B5F-FFF4-A050-CD098067E1D1}"/>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9;p33">
              <a:extLst>
                <a:ext uri="{FF2B5EF4-FFF2-40B4-BE49-F238E27FC236}">
                  <a16:creationId xmlns:a16="http://schemas.microsoft.com/office/drawing/2014/main" id="{DB6F6DBA-A93A-21F4-67B7-734B7CFF1F91}"/>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900;p33">
              <a:extLst>
                <a:ext uri="{FF2B5EF4-FFF2-40B4-BE49-F238E27FC236}">
                  <a16:creationId xmlns:a16="http://schemas.microsoft.com/office/drawing/2014/main" id="{505FDA5D-3F92-8D15-B4BA-85084521FF78}"/>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901;p33">
              <a:extLst>
                <a:ext uri="{FF2B5EF4-FFF2-40B4-BE49-F238E27FC236}">
                  <a16:creationId xmlns:a16="http://schemas.microsoft.com/office/drawing/2014/main" id="{D6E07135-96FD-7896-AD47-9C1D02008822}"/>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2;p33">
              <a:extLst>
                <a:ext uri="{FF2B5EF4-FFF2-40B4-BE49-F238E27FC236}">
                  <a16:creationId xmlns:a16="http://schemas.microsoft.com/office/drawing/2014/main" id="{B43A52FC-3841-3D17-4F91-FF8214168215}"/>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3;p33">
              <a:extLst>
                <a:ext uri="{FF2B5EF4-FFF2-40B4-BE49-F238E27FC236}">
                  <a16:creationId xmlns:a16="http://schemas.microsoft.com/office/drawing/2014/main" id="{572A8372-4E76-7BEF-BA48-2BC9DB37EFFF}"/>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4;p33">
              <a:extLst>
                <a:ext uri="{FF2B5EF4-FFF2-40B4-BE49-F238E27FC236}">
                  <a16:creationId xmlns:a16="http://schemas.microsoft.com/office/drawing/2014/main" id="{A1FB24A5-9AC0-C8DC-6FB5-5403EB1F8BF5}"/>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5;p33">
              <a:extLst>
                <a:ext uri="{FF2B5EF4-FFF2-40B4-BE49-F238E27FC236}">
                  <a16:creationId xmlns:a16="http://schemas.microsoft.com/office/drawing/2014/main" id="{28A1CB8A-56C6-C413-EFC4-802424F383CB}"/>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6;p33">
              <a:extLst>
                <a:ext uri="{FF2B5EF4-FFF2-40B4-BE49-F238E27FC236}">
                  <a16:creationId xmlns:a16="http://schemas.microsoft.com/office/drawing/2014/main" id="{AA139B24-F298-BB4C-B9DA-C9982E613848}"/>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7;p33">
              <a:extLst>
                <a:ext uri="{FF2B5EF4-FFF2-40B4-BE49-F238E27FC236}">
                  <a16:creationId xmlns:a16="http://schemas.microsoft.com/office/drawing/2014/main" id="{6A0D9E4C-3E40-BFCA-1016-27736C74E114}"/>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8;p33">
              <a:extLst>
                <a:ext uri="{FF2B5EF4-FFF2-40B4-BE49-F238E27FC236}">
                  <a16:creationId xmlns:a16="http://schemas.microsoft.com/office/drawing/2014/main" id="{241C82E1-770D-60F0-7026-B93FBBE51263}"/>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9;p33">
              <a:extLst>
                <a:ext uri="{FF2B5EF4-FFF2-40B4-BE49-F238E27FC236}">
                  <a16:creationId xmlns:a16="http://schemas.microsoft.com/office/drawing/2014/main" id="{0D4B7182-8B74-DA95-60F1-95B08703F980}"/>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10;p33">
              <a:extLst>
                <a:ext uri="{FF2B5EF4-FFF2-40B4-BE49-F238E27FC236}">
                  <a16:creationId xmlns:a16="http://schemas.microsoft.com/office/drawing/2014/main" id="{3A664494-AE3A-3FFB-1B99-37BDF6A75F17}"/>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11;p33">
              <a:extLst>
                <a:ext uri="{FF2B5EF4-FFF2-40B4-BE49-F238E27FC236}">
                  <a16:creationId xmlns:a16="http://schemas.microsoft.com/office/drawing/2014/main" id="{B0DE4CF9-1EE7-EE38-1C6D-AAA25DEED475}"/>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2;p33">
              <a:extLst>
                <a:ext uri="{FF2B5EF4-FFF2-40B4-BE49-F238E27FC236}">
                  <a16:creationId xmlns:a16="http://schemas.microsoft.com/office/drawing/2014/main" id="{8D43A518-3A48-B915-4E79-F9DD0E242BF4}"/>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3;p33">
              <a:extLst>
                <a:ext uri="{FF2B5EF4-FFF2-40B4-BE49-F238E27FC236}">
                  <a16:creationId xmlns:a16="http://schemas.microsoft.com/office/drawing/2014/main" id="{083A5CF9-7489-A6B0-1147-81D2FD316F87}"/>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4;p33">
              <a:extLst>
                <a:ext uri="{FF2B5EF4-FFF2-40B4-BE49-F238E27FC236}">
                  <a16:creationId xmlns:a16="http://schemas.microsoft.com/office/drawing/2014/main" id="{74CACA69-D71F-7972-5CAB-AC56498985BF}"/>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5;p33">
              <a:extLst>
                <a:ext uri="{FF2B5EF4-FFF2-40B4-BE49-F238E27FC236}">
                  <a16:creationId xmlns:a16="http://schemas.microsoft.com/office/drawing/2014/main" id="{D9547466-B863-05F3-1778-09B7A9602410}"/>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6;p33">
              <a:extLst>
                <a:ext uri="{FF2B5EF4-FFF2-40B4-BE49-F238E27FC236}">
                  <a16:creationId xmlns:a16="http://schemas.microsoft.com/office/drawing/2014/main" id="{29397844-3B19-9280-DF46-C1DF0D5EE3D5}"/>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7;p33">
              <a:extLst>
                <a:ext uri="{FF2B5EF4-FFF2-40B4-BE49-F238E27FC236}">
                  <a16:creationId xmlns:a16="http://schemas.microsoft.com/office/drawing/2014/main" id="{7FF14ACE-E270-67C5-43B6-38581BB225B2}"/>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8;p33">
              <a:extLst>
                <a:ext uri="{FF2B5EF4-FFF2-40B4-BE49-F238E27FC236}">
                  <a16:creationId xmlns:a16="http://schemas.microsoft.com/office/drawing/2014/main" id="{2CB25F99-DEDE-8852-1F04-3C8FC420FBC1}"/>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9;p33">
              <a:extLst>
                <a:ext uri="{FF2B5EF4-FFF2-40B4-BE49-F238E27FC236}">
                  <a16:creationId xmlns:a16="http://schemas.microsoft.com/office/drawing/2014/main" id="{7B2B5E0B-786F-2365-3F6C-BB53F2EB1BD2}"/>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20;p33">
              <a:extLst>
                <a:ext uri="{FF2B5EF4-FFF2-40B4-BE49-F238E27FC236}">
                  <a16:creationId xmlns:a16="http://schemas.microsoft.com/office/drawing/2014/main" id="{94900808-4235-FD34-3AE0-AEB0B6FEC26D}"/>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21;p33">
              <a:extLst>
                <a:ext uri="{FF2B5EF4-FFF2-40B4-BE49-F238E27FC236}">
                  <a16:creationId xmlns:a16="http://schemas.microsoft.com/office/drawing/2014/main" id="{07D96885-143D-9EC7-A065-7CE784CDF448}"/>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2;p33">
              <a:extLst>
                <a:ext uri="{FF2B5EF4-FFF2-40B4-BE49-F238E27FC236}">
                  <a16:creationId xmlns:a16="http://schemas.microsoft.com/office/drawing/2014/main" id="{1EB23D24-17BD-368B-0A5D-393DE9E22E6B}"/>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3;p33">
              <a:extLst>
                <a:ext uri="{FF2B5EF4-FFF2-40B4-BE49-F238E27FC236}">
                  <a16:creationId xmlns:a16="http://schemas.microsoft.com/office/drawing/2014/main" id="{B01F2F06-5DD1-4991-3DB6-3E8E4039805E}"/>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4;p33">
              <a:extLst>
                <a:ext uri="{FF2B5EF4-FFF2-40B4-BE49-F238E27FC236}">
                  <a16:creationId xmlns:a16="http://schemas.microsoft.com/office/drawing/2014/main" id="{D2D98059-DDA5-C6F0-039F-F11DE1BEDDA0}"/>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5;p33">
              <a:extLst>
                <a:ext uri="{FF2B5EF4-FFF2-40B4-BE49-F238E27FC236}">
                  <a16:creationId xmlns:a16="http://schemas.microsoft.com/office/drawing/2014/main" id="{0B7AEAA8-BED5-B944-AABB-40D4CD103C9A}"/>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6;p33">
              <a:extLst>
                <a:ext uri="{FF2B5EF4-FFF2-40B4-BE49-F238E27FC236}">
                  <a16:creationId xmlns:a16="http://schemas.microsoft.com/office/drawing/2014/main" id="{3784A7CF-85FC-3D69-B6BB-073BF45E8704}"/>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7;p33">
              <a:extLst>
                <a:ext uri="{FF2B5EF4-FFF2-40B4-BE49-F238E27FC236}">
                  <a16:creationId xmlns:a16="http://schemas.microsoft.com/office/drawing/2014/main" id="{5B677DCD-E8A1-703D-1081-BDF0F4EECBE5}"/>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8;p33">
              <a:extLst>
                <a:ext uri="{FF2B5EF4-FFF2-40B4-BE49-F238E27FC236}">
                  <a16:creationId xmlns:a16="http://schemas.microsoft.com/office/drawing/2014/main" id="{001551FF-F04F-E3F9-8B98-B29E6562FA8A}"/>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9;p33">
              <a:extLst>
                <a:ext uri="{FF2B5EF4-FFF2-40B4-BE49-F238E27FC236}">
                  <a16:creationId xmlns:a16="http://schemas.microsoft.com/office/drawing/2014/main" id="{DC4F6516-76CE-316C-320B-A538BEABC475}"/>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30;p33">
              <a:extLst>
                <a:ext uri="{FF2B5EF4-FFF2-40B4-BE49-F238E27FC236}">
                  <a16:creationId xmlns:a16="http://schemas.microsoft.com/office/drawing/2014/main" id="{7C9AF1AC-A007-C8C8-87CA-EC6F33E06245}"/>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31;p33">
              <a:extLst>
                <a:ext uri="{FF2B5EF4-FFF2-40B4-BE49-F238E27FC236}">
                  <a16:creationId xmlns:a16="http://schemas.microsoft.com/office/drawing/2014/main" id="{5BB17B04-5460-F956-D7F8-2BF7EEFFD0E2}"/>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2;p33">
              <a:extLst>
                <a:ext uri="{FF2B5EF4-FFF2-40B4-BE49-F238E27FC236}">
                  <a16:creationId xmlns:a16="http://schemas.microsoft.com/office/drawing/2014/main" id="{AF3AFD79-949E-6BAA-7101-0280A1CF3749}"/>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3;p33">
              <a:extLst>
                <a:ext uri="{FF2B5EF4-FFF2-40B4-BE49-F238E27FC236}">
                  <a16:creationId xmlns:a16="http://schemas.microsoft.com/office/drawing/2014/main" id="{B5874EB0-2D91-7F0C-999D-DEB43D249763}"/>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4;p33">
              <a:extLst>
                <a:ext uri="{FF2B5EF4-FFF2-40B4-BE49-F238E27FC236}">
                  <a16:creationId xmlns:a16="http://schemas.microsoft.com/office/drawing/2014/main" id="{71AA5421-916A-F27E-489C-BD98EA2D2308}"/>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5;p33">
              <a:extLst>
                <a:ext uri="{FF2B5EF4-FFF2-40B4-BE49-F238E27FC236}">
                  <a16:creationId xmlns:a16="http://schemas.microsoft.com/office/drawing/2014/main" id="{DABCF417-7A75-4AD8-04B4-FA5805CEA4D5}"/>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6;p33">
              <a:extLst>
                <a:ext uri="{FF2B5EF4-FFF2-40B4-BE49-F238E27FC236}">
                  <a16:creationId xmlns:a16="http://schemas.microsoft.com/office/drawing/2014/main" id="{273BC860-B038-1F82-243B-8ACD3DE8442E}"/>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7;p33">
              <a:extLst>
                <a:ext uri="{FF2B5EF4-FFF2-40B4-BE49-F238E27FC236}">
                  <a16:creationId xmlns:a16="http://schemas.microsoft.com/office/drawing/2014/main" id="{E2C7B223-9A4C-5659-3FE3-2F2737A798C7}"/>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8;p33">
              <a:extLst>
                <a:ext uri="{FF2B5EF4-FFF2-40B4-BE49-F238E27FC236}">
                  <a16:creationId xmlns:a16="http://schemas.microsoft.com/office/drawing/2014/main" id="{389DB50A-2648-5A98-1DAD-7F5EDC0A2237}"/>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9;p33">
              <a:extLst>
                <a:ext uri="{FF2B5EF4-FFF2-40B4-BE49-F238E27FC236}">
                  <a16:creationId xmlns:a16="http://schemas.microsoft.com/office/drawing/2014/main" id="{5B0F0B38-CBF8-6F07-F9DA-8BF9E4C958FD}"/>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40;p33">
              <a:extLst>
                <a:ext uri="{FF2B5EF4-FFF2-40B4-BE49-F238E27FC236}">
                  <a16:creationId xmlns:a16="http://schemas.microsoft.com/office/drawing/2014/main" id="{9A1CDE97-1F85-C27A-AAFA-5832B1DB7351}"/>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41;p33">
              <a:extLst>
                <a:ext uri="{FF2B5EF4-FFF2-40B4-BE49-F238E27FC236}">
                  <a16:creationId xmlns:a16="http://schemas.microsoft.com/office/drawing/2014/main" id="{A9DF4DF5-43D1-D467-63EF-1FBD4271DFE6}"/>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2;p33">
              <a:extLst>
                <a:ext uri="{FF2B5EF4-FFF2-40B4-BE49-F238E27FC236}">
                  <a16:creationId xmlns:a16="http://schemas.microsoft.com/office/drawing/2014/main" id="{D45C8D9D-8FDA-C5B4-DBD3-EC8A17550865}"/>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3;p33">
              <a:extLst>
                <a:ext uri="{FF2B5EF4-FFF2-40B4-BE49-F238E27FC236}">
                  <a16:creationId xmlns:a16="http://schemas.microsoft.com/office/drawing/2014/main" id="{D613BAA9-D5AD-CF5B-9252-0F9C86F51BC5}"/>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4;p33">
              <a:extLst>
                <a:ext uri="{FF2B5EF4-FFF2-40B4-BE49-F238E27FC236}">
                  <a16:creationId xmlns:a16="http://schemas.microsoft.com/office/drawing/2014/main" id="{CE27D554-3206-E277-73AC-5B385793BE3C}"/>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5;p33">
              <a:extLst>
                <a:ext uri="{FF2B5EF4-FFF2-40B4-BE49-F238E27FC236}">
                  <a16:creationId xmlns:a16="http://schemas.microsoft.com/office/drawing/2014/main" id="{7EE4A732-40FD-F129-6B38-0FE038E97172}"/>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6;p33">
              <a:extLst>
                <a:ext uri="{FF2B5EF4-FFF2-40B4-BE49-F238E27FC236}">
                  <a16:creationId xmlns:a16="http://schemas.microsoft.com/office/drawing/2014/main" id="{83D81474-02C4-E06A-6084-D3ADB652C9E7}"/>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7;p33">
              <a:extLst>
                <a:ext uri="{FF2B5EF4-FFF2-40B4-BE49-F238E27FC236}">
                  <a16:creationId xmlns:a16="http://schemas.microsoft.com/office/drawing/2014/main" id="{97A6ECBE-89D4-8FBA-500A-9C6832E1B57B}"/>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8;p33">
              <a:extLst>
                <a:ext uri="{FF2B5EF4-FFF2-40B4-BE49-F238E27FC236}">
                  <a16:creationId xmlns:a16="http://schemas.microsoft.com/office/drawing/2014/main" id="{DD950E36-673A-5155-08E4-CEE0B46C76E7}"/>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9;p33">
              <a:extLst>
                <a:ext uri="{FF2B5EF4-FFF2-40B4-BE49-F238E27FC236}">
                  <a16:creationId xmlns:a16="http://schemas.microsoft.com/office/drawing/2014/main" id="{91D7300E-1EE8-00BD-FCC8-91D8724FD1EC}"/>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50;p33">
              <a:extLst>
                <a:ext uri="{FF2B5EF4-FFF2-40B4-BE49-F238E27FC236}">
                  <a16:creationId xmlns:a16="http://schemas.microsoft.com/office/drawing/2014/main" id="{18CD8B26-AEEB-D384-2C13-FAC21246AA72}"/>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51;p33">
              <a:extLst>
                <a:ext uri="{FF2B5EF4-FFF2-40B4-BE49-F238E27FC236}">
                  <a16:creationId xmlns:a16="http://schemas.microsoft.com/office/drawing/2014/main" id="{E49E930C-BB34-7820-3DEE-E6F35DA143DD}"/>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2;p33">
              <a:extLst>
                <a:ext uri="{FF2B5EF4-FFF2-40B4-BE49-F238E27FC236}">
                  <a16:creationId xmlns:a16="http://schemas.microsoft.com/office/drawing/2014/main" id="{B9D756D5-F213-F0C2-83F9-93C053BFC0BD}"/>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3;p33">
              <a:extLst>
                <a:ext uri="{FF2B5EF4-FFF2-40B4-BE49-F238E27FC236}">
                  <a16:creationId xmlns:a16="http://schemas.microsoft.com/office/drawing/2014/main" id="{33AA03A2-BC57-40FE-F4B7-92882961929A}"/>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4;p33">
              <a:extLst>
                <a:ext uri="{FF2B5EF4-FFF2-40B4-BE49-F238E27FC236}">
                  <a16:creationId xmlns:a16="http://schemas.microsoft.com/office/drawing/2014/main" id="{AA950A03-9891-9E4C-6717-4F0E847BB70B}"/>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5;p33">
              <a:extLst>
                <a:ext uri="{FF2B5EF4-FFF2-40B4-BE49-F238E27FC236}">
                  <a16:creationId xmlns:a16="http://schemas.microsoft.com/office/drawing/2014/main" id="{CF0D4EE3-64D3-DB13-D430-F2590C3672D5}"/>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6;p33">
              <a:extLst>
                <a:ext uri="{FF2B5EF4-FFF2-40B4-BE49-F238E27FC236}">
                  <a16:creationId xmlns:a16="http://schemas.microsoft.com/office/drawing/2014/main" id="{37812FFF-CF3E-EFC1-C3F5-3844932A4FC5}"/>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7;p33">
              <a:extLst>
                <a:ext uri="{FF2B5EF4-FFF2-40B4-BE49-F238E27FC236}">
                  <a16:creationId xmlns:a16="http://schemas.microsoft.com/office/drawing/2014/main" id="{A5077A32-EBF3-E7B0-C452-5A535A8AB761}"/>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8;p33">
              <a:extLst>
                <a:ext uri="{FF2B5EF4-FFF2-40B4-BE49-F238E27FC236}">
                  <a16:creationId xmlns:a16="http://schemas.microsoft.com/office/drawing/2014/main" id="{A3AAF101-9AB1-5057-95EE-96FAAC438590}"/>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9;p33">
              <a:extLst>
                <a:ext uri="{FF2B5EF4-FFF2-40B4-BE49-F238E27FC236}">
                  <a16:creationId xmlns:a16="http://schemas.microsoft.com/office/drawing/2014/main" id="{2E9A97B3-D22B-8A69-7475-ADE6CA40C7A6}"/>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60;p33">
              <a:extLst>
                <a:ext uri="{FF2B5EF4-FFF2-40B4-BE49-F238E27FC236}">
                  <a16:creationId xmlns:a16="http://schemas.microsoft.com/office/drawing/2014/main" id="{65DC3C88-68D2-C129-48A1-05FE489D5524}"/>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61;p33">
              <a:extLst>
                <a:ext uri="{FF2B5EF4-FFF2-40B4-BE49-F238E27FC236}">
                  <a16:creationId xmlns:a16="http://schemas.microsoft.com/office/drawing/2014/main" id="{4F4C3E04-43BA-D867-6C20-23CEDEA0B9C0}"/>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2;p33">
              <a:extLst>
                <a:ext uri="{FF2B5EF4-FFF2-40B4-BE49-F238E27FC236}">
                  <a16:creationId xmlns:a16="http://schemas.microsoft.com/office/drawing/2014/main" id="{0ECE9721-88D6-1041-7A52-72C9DFC10A78}"/>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3;p33">
              <a:extLst>
                <a:ext uri="{FF2B5EF4-FFF2-40B4-BE49-F238E27FC236}">
                  <a16:creationId xmlns:a16="http://schemas.microsoft.com/office/drawing/2014/main" id="{7612378F-C9E5-E21C-4FE7-70785886014C}"/>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4;p33">
              <a:extLst>
                <a:ext uri="{FF2B5EF4-FFF2-40B4-BE49-F238E27FC236}">
                  <a16:creationId xmlns:a16="http://schemas.microsoft.com/office/drawing/2014/main" id="{5CB7ED64-3674-2A7C-CEC3-46ED964C608B}"/>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5;p33">
              <a:extLst>
                <a:ext uri="{FF2B5EF4-FFF2-40B4-BE49-F238E27FC236}">
                  <a16:creationId xmlns:a16="http://schemas.microsoft.com/office/drawing/2014/main" id="{9CF94506-E6A0-E0B3-ACCE-619C10771778}"/>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6;p33">
              <a:extLst>
                <a:ext uri="{FF2B5EF4-FFF2-40B4-BE49-F238E27FC236}">
                  <a16:creationId xmlns:a16="http://schemas.microsoft.com/office/drawing/2014/main" id="{80C3A000-E831-8878-E684-8C97174A33ED}"/>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7;p33">
              <a:extLst>
                <a:ext uri="{FF2B5EF4-FFF2-40B4-BE49-F238E27FC236}">
                  <a16:creationId xmlns:a16="http://schemas.microsoft.com/office/drawing/2014/main" id="{03DAB2AB-29B2-3BDF-B82D-011419A5F0E6}"/>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8;p33">
              <a:extLst>
                <a:ext uri="{FF2B5EF4-FFF2-40B4-BE49-F238E27FC236}">
                  <a16:creationId xmlns:a16="http://schemas.microsoft.com/office/drawing/2014/main" id="{4400995F-93E8-CD64-889B-5EA3C9088418}"/>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9;p33">
              <a:extLst>
                <a:ext uri="{FF2B5EF4-FFF2-40B4-BE49-F238E27FC236}">
                  <a16:creationId xmlns:a16="http://schemas.microsoft.com/office/drawing/2014/main" id="{EAE3098B-67C4-6F49-535F-0DB5D2DE548A}"/>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70;p33">
              <a:extLst>
                <a:ext uri="{FF2B5EF4-FFF2-40B4-BE49-F238E27FC236}">
                  <a16:creationId xmlns:a16="http://schemas.microsoft.com/office/drawing/2014/main" id="{1246348B-A5AF-0A43-9CCC-112BCF0808B8}"/>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71;p33">
              <a:extLst>
                <a:ext uri="{FF2B5EF4-FFF2-40B4-BE49-F238E27FC236}">
                  <a16:creationId xmlns:a16="http://schemas.microsoft.com/office/drawing/2014/main" id="{361974D4-300B-3A53-71DB-6BE7C62A1C01}"/>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2;p33">
              <a:extLst>
                <a:ext uri="{FF2B5EF4-FFF2-40B4-BE49-F238E27FC236}">
                  <a16:creationId xmlns:a16="http://schemas.microsoft.com/office/drawing/2014/main" id="{EDC6070B-7BCF-432D-9542-6632BEE91396}"/>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3;p33">
              <a:extLst>
                <a:ext uri="{FF2B5EF4-FFF2-40B4-BE49-F238E27FC236}">
                  <a16:creationId xmlns:a16="http://schemas.microsoft.com/office/drawing/2014/main" id="{2E8AA439-D464-1C85-6CF3-6B5E7F3FCA98}"/>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4;p33">
              <a:extLst>
                <a:ext uri="{FF2B5EF4-FFF2-40B4-BE49-F238E27FC236}">
                  <a16:creationId xmlns:a16="http://schemas.microsoft.com/office/drawing/2014/main" id="{239764E6-3F2D-F049-6113-F7316EC4855B}"/>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5;p33">
              <a:extLst>
                <a:ext uri="{FF2B5EF4-FFF2-40B4-BE49-F238E27FC236}">
                  <a16:creationId xmlns:a16="http://schemas.microsoft.com/office/drawing/2014/main" id="{EED8BB97-36D3-A5CC-0DEF-EE5BA716A9FF}"/>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6;p33">
              <a:extLst>
                <a:ext uri="{FF2B5EF4-FFF2-40B4-BE49-F238E27FC236}">
                  <a16:creationId xmlns:a16="http://schemas.microsoft.com/office/drawing/2014/main" id="{7D7D2795-20C3-19EE-2A87-5C6FBB64F2B2}"/>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7;p33">
              <a:extLst>
                <a:ext uri="{FF2B5EF4-FFF2-40B4-BE49-F238E27FC236}">
                  <a16:creationId xmlns:a16="http://schemas.microsoft.com/office/drawing/2014/main" id="{E146A17D-B49C-205C-C691-36864FF3B4D5}"/>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8;p33">
              <a:extLst>
                <a:ext uri="{FF2B5EF4-FFF2-40B4-BE49-F238E27FC236}">
                  <a16:creationId xmlns:a16="http://schemas.microsoft.com/office/drawing/2014/main" id="{367A7502-35BD-BC0C-C02F-A19A4B23782F}"/>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9;p33">
              <a:extLst>
                <a:ext uri="{FF2B5EF4-FFF2-40B4-BE49-F238E27FC236}">
                  <a16:creationId xmlns:a16="http://schemas.microsoft.com/office/drawing/2014/main" id="{AA7CF15E-52EA-272F-1DED-6E0B86EFB191}"/>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80;p33">
              <a:extLst>
                <a:ext uri="{FF2B5EF4-FFF2-40B4-BE49-F238E27FC236}">
                  <a16:creationId xmlns:a16="http://schemas.microsoft.com/office/drawing/2014/main" id="{49E3898E-0110-AFB5-5B20-61E97D4CF7D1}"/>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81;p33">
              <a:extLst>
                <a:ext uri="{FF2B5EF4-FFF2-40B4-BE49-F238E27FC236}">
                  <a16:creationId xmlns:a16="http://schemas.microsoft.com/office/drawing/2014/main" id="{D1EEED5B-D43B-677D-9040-56B0FBD93FFD}"/>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2;p33">
              <a:extLst>
                <a:ext uri="{FF2B5EF4-FFF2-40B4-BE49-F238E27FC236}">
                  <a16:creationId xmlns:a16="http://schemas.microsoft.com/office/drawing/2014/main" id="{6E26473B-2B5D-F7FD-D3FC-F8E1EA17441F}"/>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3;p33">
              <a:extLst>
                <a:ext uri="{FF2B5EF4-FFF2-40B4-BE49-F238E27FC236}">
                  <a16:creationId xmlns:a16="http://schemas.microsoft.com/office/drawing/2014/main" id="{3630B4CE-2050-878A-133E-88A8DF7786E6}"/>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4;p33">
              <a:extLst>
                <a:ext uri="{FF2B5EF4-FFF2-40B4-BE49-F238E27FC236}">
                  <a16:creationId xmlns:a16="http://schemas.microsoft.com/office/drawing/2014/main" id="{60EE4A47-A021-7A82-63F0-1D40DDE64907}"/>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5;p33">
              <a:extLst>
                <a:ext uri="{FF2B5EF4-FFF2-40B4-BE49-F238E27FC236}">
                  <a16:creationId xmlns:a16="http://schemas.microsoft.com/office/drawing/2014/main" id="{F510125E-23A6-41D4-6456-37F2454532E0}"/>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6;p33">
              <a:extLst>
                <a:ext uri="{FF2B5EF4-FFF2-40B4-BE49-F238E27FC236}">
                  <a16:creationId xmlns:a16="http://schemas.microsoft.com/office/drawing/2014/main" id="{B948B12B-1997-1AD4-A963-28A5B5A04617}"/>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7;p33">
              <a:extLst>
                <a:ext uri="{FF2B5EF4-FFF2-40B4-BE49-F238E27FC236}">
                  <a16:creationId xmlns:a16="http://schemas.microsoft.com/office/drawing/2014/main" id="{98F2FFC6-4C44-E936-D7CE-B9A3F8E7A81C}"/>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8;p33">
              <a:extLst>
                <a:ext uri="{FF2B5EF4-FFF2-40B4-BE49-F238E27FC236}">
                  <a16:creationId xmlns:a16="http://schemas.microsoft.com/office/drawing/2014/main" id="{25195FB7-CED0-9897-FD55-C22D265D01A6}"/>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9;p33">
              <a:extLst>
                <a:ext uri="{FF2B5EF4-FFF2-40B4-BE49-F238E27FC236}">
                  <a16:creationId xmlns:a16="http://schemas.microsoft.com/office/drawing/2014/main" id="{9AE2C6DC-E643-A28C-7E9F-2AA876878EAF}"/>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90;p33">
              <a:extLst>
                <a:ext uri="{FF2B5EF4-FFF2-40B4-BE49-F238E27FC236}">
                  <a16:creationId xmlns:a16="http://schemas.microsoft.com/office/drawing/2014/main" id="{07895FD5-3A72-4EB8-6DC4-2065CA6B08BF}"/>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91;p33">
              <a:extLst>
                <a:ext uri="{FF2B5EF4-FFF2-40B4-BE49-F238E27FC236}">
                  <a16:creationId xmlns:a16="http://schemas.microsoft.com/office/drawing/2014/main" id="{00B25318-0077-8A1E-52A4-9DB643C431BC}"/>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2;p33">
              <a:extLst>
                <a:ext uri="{FF2B5EF4-FFF2-40B4-BE49-F238E27FC236}">
                  <a16:creationId xmlns:a16="http://schemas.microsoft.com/office/drawing/2014/main" id="{19928CD0-7521-8B35-B186-59A3311C7BC8}"/>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3;p33">
              <a:extLst>
                <a:ext uri="{FF2B5EF4-FFF2-40B4-BE49-F238E27FC236}">
                  <a16:creationId xmlns:a16="http://schemas.microsoft.com/office/drawing/2014/main" id="{1F2944EF-8DEB-65CA-80DE-79AAE1EC0064}"/>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4;p33">
              <a:extLst>
                <a:ext uri="{FF2B5EF4-FFF2-40B4-BE49-F238E27FC236}">
                  <a16:creationId xmlns:a16="http://schemas.microsoft.com/office/drawing/2014/main" id="{42D619CD-EAFD-7FF2-5E87-3E250FB7987F}"/>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5;p33">
              <a:extLst>
                <a:ext uri="{FF2B5EF4-FFF2-40B4-BE49-F238E27FC236}">
                  <a16:creationId xmlns:a16="http://schemas.microsoft.com/office/drawing/2014/main" id="{2B0DDCC4-2031-21D4-F489-C17CA904AB0C}"/>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6;p33">
              <a:extLst>
                <a:ext uri="{FF2B5EF4-FFF2-40B4-BE49-F238E27FC236}">
                  <a16:creationId xmlns:a16="http://schemas.microsoft.com/office/drawing/2014/main" id="{7F7D6FE9-8973-30A5-3C6D-943280D50540}"/>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7;p33">
              <a:extLst>
                <a:ext uri="{FF2B5EF4-FFF2-40B4-BE49-F238E27FC236}">
                  <a16:creationId xmlns:a16="http://schemas.microsoft.com/office/drawing/2014/main" id="{C561DFC2-0609-9563-E31C-4965FA967D01}"/>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sp>
        <p:nvSpPr>
          <p:cNvPr id="254" name="TextBox 253">
            <a:extLst>
              <a:ext uri="{FF2B5EF4-FFF2-40B4-BE49-F238E27FC236}">
                <a16:creationId xmlns:a16="http://schemas.microsoft.com/office/drawing/2014/main" id="{02649807-90B9-EB3D-C395-6C7C1D97E6D4}"/>
              </a:ext>
            </a:extLst>
          </p:cNvPr>
          <p:cNvSpPr txBox="1"/>
          <p:nvPr/>
        </p:nvSpPr>
        <p:spPr>
          <a:xfrm>
            <a:off x="401781" y="1510145"/>
            <a:ext cx="7647709" cy="2985433"/>
          </a:xfrm>
          <a:prstGeom prst="rect">
            <a:avLst/>
          </a:prstGeom>
          <a:noFill/>
        </p:spPr>
        <p:txBody>
          <a:bodyPr wrap="square" rtlCol="0">
            <a:spAutoFit/>
          </a:bodyPr>
          <a:lstStyle/>
          <a:p>
            <a:r>
              <a:rPr lang="en-US" sz="1100" noProof="0" dirty="0">
                <a:latin typeface="Fira Sans" panose="020B0503050000020004" pitchFamily="34" charset="0"/>
              </a:rPr>
              <a:t>Car registrations in Germany:</a:t>
            </a:r>
          </a:p>
          <a:p>
            <a:r>
              <a:rPr lang="en-US" sz="1100" b="0" i="0" u="sng" strike="noStrike" noProof="0" dirty="0">
                <a:solidFill>
                  <a:srgbClr val="1155CC"/>
                </a:solidFill>
                <a:effectLst/>
                <a:latin typeface="Fira Sans" panose="020B0503050000020004" pitchFamily="34" charset="0"/>
                <a:hlinkClick r:id="rId2"/>
              </a:rPr>
              <a:t>https://www.kba.de/DE/Statistik/Produktkatalog/produkte/Fahrzeuge/fz27_b_uebersicht.html?nn=4543062</a:t>
            </a:r>
            <a:endParaRPr lang="en-US" sz="1100" b="0" i="0" u="sng" strike="noStrike" noProof="0" dirty="0">
              <a:solidFill>
                <a:srgbClr val="1155CC"/>
              </a:solidFill>
              <a:effectLst/>
              <a:latin typeface="Fira Sans" panose="020B0503050000020004" pitchFamily="34" charset="0"/>
            </a:endParaRPr>
          </a:p>
          <a:p>
            <a:endParaRPr lang="en-US" sz="1100" u="sng" noProof="0" dirty="0">
              <a:solidFill>
                <a:srgbClr val="1155CC"/>
              </a:solidFill>
              <a:latin typeface="Fira Sans" panose="020B0503050000020004" pitchFamily="34" charset="0"/>
            </a:endParaRPr>
          </a:p>
          <a:p>
            <a:r>
              <a:rPr lang="en-US" sz="1100" noProof="0" dirty="0">
                <a:latin typeface="Fira Sans" panose="020B0503050000020004" pitchFamily="34" charset="0"/>
              </a:rPr>
              <a:t>Charging stations in Germany:</a:t>
            </a:r>
          </a:p>
          <a:p>
            <a:endParaRPr lang="en-US" sz="1100" u="sng" noProof="0" dirty="0">
              <a:solidFill>
                <a:srgbClr val="1155CC"/>
              </a:solidFill>
              <a:latin typeface="Fira Sans" panose="020B0503050000020004" pitchFamily="34" charset="0"/>
            </a:endParaRPr>
          </a:p>
          <a:p>
            <a:r>
              <a:rPr lang="en-US" sz="1100" u="sng" noProof="0" dirty="0">
                <a:solidFill>
                  <a:srgbClr val="1155CC"/>
                </a:solidFill>
                <a:latin typeface="Fira Sans" panose="020B0503050000020004" pitchFamily="34" charset="0"/>
              </a:rPr>
              <a:t>https://www.bundesnetzagentur.de/DE/Fachthemen/ElektrizitaetundGas/E-Mobilitaet/Ladesaeulenkarte/start.html</a:t>
            </a:r>
          </a:p>
          <a:p>
            <a:endParaRPr lang="en-US" sz="1100" b="0" i="0" u="sng" strike="noStrike" noProof="0" dirty="0">
              <a:solidFill>
                <a:srgbClr val="1155CC"/>
              </a:solidFill>
              <a:effectLst/>
              <a:latin typeface="Fira Sans" panose="020B0503050000020004" pitchFamily="34" charset="0"/>
            </a:endParaRPr>
          </a:p>
          <a:p>
            <a:r>
              <a:rPr lang="en-US" sz="1100" noProof="0" dirty="0">
                <a:latin typeface="Fira Sans" panose="020B0503050000020004" pitchFamily="34" charset="0"/>
              </a:rPr>
              <a:t>Gas Stations: </a:t>
            </a:r>
          </a:p>
          <a:p>
            <a:r>
              <a:rPr lang="en-US" sz="1100" u="sng" noProof="0" dirty="0">
                <a:solidFill>
                  <a:srgbClr val="1155CC"/>
                </a:solidFill>
                <a:latin typeface="Fira Sans" panose="020B0503050000020004" pitchFamily="34" charset="0"/>
              </a:rPr>
              <a:t>https://www.bft.de/daten-und-fakten/entwicklung-tankstellenanzahl</a:t>
            </a:r>
          </a:p>
          <a:p>
            <a:endParaRPr lang="en-US" sz="1100" b="0" i="0" u="sng" strike="noStrike" noProof="0" dirty="0">
              <a:solidFill>
                <a:srgbClr val="1155CC"/>
              </a:solidFill>
              <a:effectLst/>
              <a:latin typeface="Fira Sans" panose="020B0503050000020004" pitchFamily="34" charset="0"/>
            </a:endParaRPr>
          </a:p>
          <a:p>
            <a:r>
              <a:rPr lang="en-US" sz="1100" noProof="0" dirty="0">
                <a:latin typeface="Fira Sans" panose="020B0503050000020004" pitchFamily="34" charset="0"/>
              </a:rPr>
              <a:t>Population:</a:t>
            </a:r>
          </a:p>
          <a:p>
            <a:r>
              <a:rPr lang="en-US" sz="1100" b="0" i="0" u="sng" strike="noStrike" noProof="0" dirty="0">
                <a:solidFill>
                  <a:srgbClr val="1155CC"/>
                </a:solidFill>
                <a:effectLst/>
                <a:latin typeface="Fira Sans" panose="020B0503050000020004" pitchFamily="34" charset="0"/>
                <a:hlinkClick r:id="rId3"/>
              </a:rPr>
              <a:t>https://www.statistikportal.de/de/bevoelkerung/flaeche-und-bevoelkerung</a:t>
            </a:r>
            <a:endParaRPr lang="en-US" sz="1100" u="sng" noProof="0" dirty="0">
              <a:solidFill>
                <a:srgbClr val="1155CC"/>
              </a:solidFill>
              <a:latin typeface="Fira Sans" panose="020B0503050000020004" pitchFamily="34" charset="0"/>
            </a:endParaRPr>
          </a:p>
          <a:p>
            <a:endParaRPr lang="en-US" sz="1200" b="0" i="0" u="sng" strike="noStrike" noProof="0" dirty="0">
              <a:solidFill>
                <a:srgbClr val="1155CC"/>
              </a:solidFill>
              <a:effectLst/>
              <a:latin typeface="Arial" panose="020B0604020202020204" pitchFamily="34" charset="0"/>
            </a:endParaRPr>
          </a:p>
          <a:p>
            <a:endParaRPr lang="en-US" sz="1200" b="0" i="0" u="sng" strike="noStrike" noProof="0" dirty="0">
              <a:solidFill>
                <a:srgbClr val="1155CC"/>
              </a:solidFill>
              <a:effectLst/>
              <a:latin typeface="Arial" panose="020B0604020202020204" pitchFamily="34" charset="0"/>
            </a:endParaRPr>
          </a:p>
          <a:p>
            <a:endParaRPr lang="en-US" sz="1800" u="sng" noProof="0" dirty="0">
              <a:solidFill>
                <a:srgbClr val="1155CC"/>
              </a:solidFill>
              <a:latin typeface="Arial" panose="020B0604020202020204" pitchFamily="34" charset="0"/>
            </a:endParaRPr>
          </a:p>
          <a:p>
            <a:endParaRPr lang="en-US" noProof="0" dirty="0"/>
          </a:p>
        </p:txBody>
      </p:sp>
    </p:spTree>
    <p:extLst>
      <p:ext uri="{BB962C8B-B14F-4D97-AF65-F5344CB8AC3E}">
        <p14:creationId xmlns:p14="http://schemas.microsoft.com/office/powerpoint/2010/main" val="42583484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1AF5BB-9BD9-A7F4-F142-1B526E54B0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8498DB-07C8-1B1D-D73F-51DB64A87A89}"/>
              </a:ext>
            </a:extLst>
          </p:cNvPr>
          <p:cNvSpPr>
            <a:spLocks noGrp="1"/>
          </p:cNvSpPr>
          <p:nvPr>
            <p:ph type="title"/>
          </p:nvPr>
        </p:nvSpPr>
        <p:spPr/>
        <p:txBody>
          <a:bodyPr/>
          <a:lstStyle/>
          <a:p>
            <a:r>
              <a:rPr lang="en-US" noProof="0" dirty="0"/>
              <a:t>References</a:t>
            </a:r>
          </a:p>
        </p:txBody>
      </p:sp>
      <p:grpSp>
        <p:nvGrpSpPr>
          <p:cNvPr id="3" name="Google Shape;749;p33">
            <a:extLst>
              <a:ext uri="{FF2B5EF4-FFF2-40B4-BE49-F238E27FC236}">
                <a16:creationId xmlns:a16="http://schemas.microsoft.com/office/drawing/2014/main" id="{B7D91008-927D-7341-C5F5-83BB08961D88}"/>
              </a:ext>
            </a:extLst>
          </p:cNvPr>
          <p:cNvGrpSpPr/>
          <p:nvPr/>
        </p:nvGrpSpPr>
        <p:grpSpPr>
          <a:xfrm>
            <a:off x="7491851" y="4303901"/>
            <a:ext cx="1536239" cy="648506"/>
            <a:chOff x="2250150" y="1219464"/>
            <a:chExt cx="4643504" cy="1772997"/>
          </a:xfrm>
        </p:grpSpPr>
        <p:sp>
          <p:nvSpPr>
            <p:cNvPr id="4" name="Google Shape;750;p33">
              <a:extLst>
                <a:ext uri="{FF2B5EF4-FFF2-40B4-BE49-F238E27FC236}">
                  <a16:creationId xmlns:a16="http://schemas.microsoft.com/office/drawing/2014/main" id="{1D4FBA3B-D8F4-D224-616E-A8842F79155E}"/>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 name="Google Shape;751;p33">
              <a:extLst>
                <a:ext uri="{FF2B5EF4-FFF2-40B4-BE49-F238E27FC236}">
                  <a16:creationId xmlns:a16="http://schemas.microsoft.com/office/drawing/2014/main" id="{88ABEE3A-1693-B9FA-FBEF-CB2946D21877}"/>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 name="Google Shape;752;p33">
              <a:extLst>
                <a:ext uri="{FF2B5EF4-FFF2-40B4-BE49-F238E27FC236}">
                  <a16:creationId xmlns:a16="http://schemas.microsoft.com/office/drawing/2014/main" id="{D92A862D-F095-51D1-EB55-3D89C29D7BEE}"/>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3;p33">
              <a:extLst>
                <a:ext uri="{FF2B5EF4-FFF2-40B4-BE49-F238E27FC236}">
                  <a16:creationId xmlns:a16="http://schemas.microsoft.com/office/drawing/2014/main" id="{659DCCA5-4EB1-B3D0-E345-3643E6C68C93}"/>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4;p33">
              <a:extLst>
                <a:ext uri="{FF2B5EF4-FFF2-40B4-BE49-F238E27FC236}">
                  <a16:creationId xmlns:a16="http://schemas.microsoft.com/office/drawing/2014/main" id="{5357E65C-54FF-4C6D-90CF-9A2108F84877}"/>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5;p33">
              <a:extLst>
                <a:ext uri="{FF2B5EF4-FFF2-40B4-BE49-F238E27FC236}">
                  <a16:creationId xmlns:a16="http://schemas.microsoft.com/office/drawing/2014/main" id="{BD5DFD2B-3F60-41F1-7D6A-D7AF72F56318}"/>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6;p33">
              <a:extLst>
                <a:ext uri="{FF2B5EF4-FFF2-40B4-BE49-F238E27FC236}">
                  <a16:creationId xmlns:a16="http://schemas.microsoft.com/office/drawing/2014/main" id="{3F674850-5236-907E-0404-33E1E20C194D}"/>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7;p33">
              <a:extLst>
                <a:ext uri="{FF2B5EF4-FFF2-40B4-BE49-F238E27FC236}">
                  <a16:creationId xmlns:a16="http://schemas.microsoft.com/office/drawing/2014/main" id="{CC5BD41F-9BA3-18E2-25B3-6642A3F3816D}"/>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8;p33">
              <a:extLst>
                <a:ext uri="{FF2B5EF4-FFF2-40B4-BE49-F238E27FC236}">
                  <a16:creationId xmlns:a16="http://schemas.microsoft.com/office/drawing/2014/main" id="{4251E209-3100-DA7A-BA26-33FA4BEDB95B}"/>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9;p33">
              <a:extLst>
                <a:ext uri="{FF2B5EF4-FFF2-40B4-BE49-F238E27FC236}">
                  <a16:creationId xmlns:a16="http://schemas.microsoft.com/office/drawing/2014/main" id="{1C267FD9-FBD3-342C-8361-E73283BC7935}"/>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60;p33">
              <a:extLst>
                <a:ext uri="{FF2B5EF4-FFF2-40B4-BE49-F238E27FC236}">
                  <a16:creationId xmlns:a16="http://schemas.microsoft.com/office/drawing/2014/main" id="{BA29B5D6-918E-080D-8806-7C488AB84FEF}"/>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61;p33">
              <a:extLst>
                <a:ext uri="{FF2B5EF4-FFF2-40B4-BE49-F238E27FC236}">
                  <a16:creationId xmlns:a16="http://schemas.microsoft.com/office/drawing/2014/main" id="{E3333044-B97D-0026-DE2D-F4F462F8C6C8}"/>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2;p33">
              <a:extLst>
                <a:ext uri="{FF2B5EF4-FFF2-40B4-BE49-F238E27FC236}">
                  <a16:creationId xmlns:a16="http://schemas.microsoft.com/office/drawing/2014/main" id="{790DF779-E9F4-351A-E226-C0EB2BC68F7B}"/>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3;p33">
              <a:extLst>
                <a:ext uri="{FF2B5EF4-FFF2-40B4-BE49-F238E27FC236}">
                  <a16:creationId xmlns:a16="http://schemas.microsoft.com/office/drawing/2014/main" id="{768A7917-991E-4C5E-5E6C-D4A0D021828D}"/>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4;p33">
              <a:extLst>
                <a:ext uri="{FF2B5EF4-FFF2-40B4-BE49-F238E27FC236}">
                  <a16:creationId xmlns:a16="http://schemas.microsoft.com/office/drawing/2014/main" id="{5D22F2A2-FE28-24CB-1948-F01FAA1EBE02}"/>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5;p33">
              <a:extLst>
                <a:ext uri="{FF2B5EF4-FFF2-40B4-BE49-F238E27FC236}">
                  <a16:creationId xmlns:a16="http://schemas.microsoft.com/office/drawing/2014/main" id="{4369E15F-9690-F154-3B13-EE9134737645}"/>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6;p33">
              <a:extLst>
                <a:ext uri="{FF2B5EF4-FFF2-40B4-BE49-F238E27FC236}">
                  <a16:creationId xmlns:a16="http://schemas.microsoft.com/office/drawing/2014/main" id="{11D976EA-49E6-C6E2-1E57-668CB1BE11C3}"/>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7;p33">
              <a:extLst>
                <a:ext uri="{FF2B5EF4-FFF2-40B4-BE49-F238E27FC236}">
                  <a16:creationId xmlns:a16="http://schemas.microsoft.com/office/drawing/2014/main" id="{5C894FF3-965E-DA69-99C8-D2E9A1300F8E}"/>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8;p33">
              <a:extLst>
                <a:ext uri="{FF2B5EF4-FFF2-40B4-BE49-F238E27FC236}">
                  <a16:creationId xmlns:a16="http://schemas.microsoft.com/office/drawing/2014/main" id="{022CE77A-3F08-0004-1068-99587D7A6898}"/>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9;p33">
              <a:extLst>
                <a:ext uri="{FF2B5EF4-FFF2-40B4-BE49-F238E27FC236}">
                  <a16:creationId xmlns:a16="http://schemas.microsoft.com/office/drawing/2014/main" id="{74DE5791-3F40-CEB2-ED5B-8B24BCBA20ED}"/>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70;p33">
              <a:extLst>
                <a:ext uri="{FF2B5EF4-FFF2-40B4-BE49-F238E27FC236}">
                  <a16:creationId xmlns:a16="http://schemas.microsoft.com/office/drawing/2014/main" id="{5739FC23-8BB3-A174-A829-F4ECE754F83A}"/>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71;p33">
              <a:extLst>
                <a:ext uri="{FF2B5EF4-FFF2-40B4-BE49-F238E27FC236}">
                  <a16:creationId xmlns:a16="http://schemas.microsoft.com/office/drawing/2014/main" id="{39BA0601-D364-34D9-B081-84A9C57B007D}"/>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2;p33">
              <a:extLst>
                <a:ext uri="{FF2B5EF4-FFF2-40B4-BE49-F238E27FC236}">
                  <a16:creationId xmlns:a16="http://schemas.microsoft.com/office/drawing/2014/main" id="{6F941315-F4EB-F3A3-23D6-DC784B936708}"/>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3;p33">
              <a:extLst>
                <a:ext uri="{FF2B5EF4-FFF2-40B4-BE49-F238E27FC236}">
                  <a16:creationId xmlns:a16="http://schemas.microsoft.com/office/drawing/2014/main" id="{B4954352-E826-3590-8CBA-8F25B831DD41}"/>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4;p33">
              <a:extLst>
                <a:ext uri="{FF2B5EF4-FFF2-40B4-BE49-F238E27FC236}">
                  <a16:creationId xmlns:a16="http://schemas.microsoft.com/office/drawing/2014/main" id="{1A5F25E9-80F5-E4B1-66F1-05FD12AE69DB}"/>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5;p33">
              <a:extLst>
                <a:ext uri="{FF2B5EF4-FFF2-40B4-BE49-F238E27FC236}">
                  <a16:creationId xmlns:a16="http://schemas.microsoft.com/office/drawing/2014/main" id="{9DB9B21F-D34B-DE86-91A3-243D8D47DE73}"/>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6;p33">
              <a:extLst>
                <a:ext uri="{FF2B5EF4-FFF2-40B4-BE49-F238E27FC236}">
                  <a16:creationId xmlns:a16="http://schemas.microsoft.com/office/drawing/2014/main" id="{3BF40795-A6D9-997C-FA8C-AB16571F392F}"/>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7;p33">
              <a:extLst>
                <a:ext uri="{FF2B5EF4-FFF2-40B4-BE49-F238E27FC236}">
                  <a16:creationId xmlns:a16="http://schemas.microsoft.com/office/drawing/2014/main" id="{3A1171C0-DDFC-FD20-3646-DDFE6FD086D0}"/>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8;p33">
              <a:extLst>
                <a:ext uri="{FF2B5EF4-FFF2-40B4-BE49-F238E27FC236}">
                  <a16:creationId xmlns:a16="http://schemas.microsoft.com/office/drawing/2014/main" id="{3025B982-F782-2467-2291-C2CEDB5E48FC}"/>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9;p33">
              <a:extLst>
                <a:ext uri="{FF2B5EF4-FFF2-40B4-BE49-F238E27FC236}">
                  <a16:creationId xmlns:a16="http://schemas.microsoft.com/office/drawing/2014/main" id="{84AE0AD6-22AF-FD35-7790-BDD55C8E1DF0}"/>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80;p33">
              <a:extLst>
                <a:ext uri="{FF2B5EF4-FFF2-40B4-BE49-F238E27FC236}">
                  <a16:creationId xmlns:a16="http://schemas.microsoft.com/office/drawing/2014/main" id="{67CA9EDD-2C13-648E-E876-2BC190BB09C8}"/>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81;p33">
              <a:extLst>
                <a:ext uri="{FF2B5EF4-FFF2-40B4-BE49-F238E27FC236}">
                  <a16:creationId xmlns:a16="http://schemas.microsoft.com/office/drawing/2014/main" id="{8B66D31C-4B08-8485-CD14-8704B1F00E95}"/>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2;p33">
              <a:extLst>
                <a:ext uri="{FF2B5EF4-FFF2-40B4-BE49-F238E27FC236}">
                  <a16:creationId xmlns:a16="http://schemas.microsoft.com/office/drawing/2014/main" id="{E83940ED-8937-4CF8-57AC-BF557CED14AF}"/>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3;p33">
              <a:extLst>
                <a:ext uri="{FF2B5EF4-FFF2-40B4-BE49-F238E27FC236}">
                  <a16:creationId xmlns:a16="http://schemas.microsoft.com/office/drawing/2014/main" id="{24DB0B3B-33DE-72B8-B440-1DA03A1F0AF5}"/>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4;p33">
              <a:extLst>
                <a:ext uri="{FF2B5EF4-FFF2-40B4-BE49-F238E27FC236}">
                  <a16:creationId xmlns:a16="http://schemas.microsoft.com/office/drawing/2014/main" id="{2C638253-04E8-0ABB-D03D-4255AAA9FE06}"/>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5;p33">
              <a:extLst>
                <a:ext uri="{FF2B5EF4-FFF2-40B4-BE49-F238E27FC236}">
                  <a16:creationId xmlns:a16="http://schemas.microsoft.com/office/drawing/2014/main" id="{A97DF29C-D829-2AF1-062C-E2339B768F9B}"/>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6;p33">
              <a:extLst>
                <a:ext uri="{FF2B5EF4-FFF2-40B4-BE49-F238E27FC236}">
                  <a16:creationId xmlns:a16="http://schemas.microsoft.com/office/drawing/2014/main" id="{D4AABA8A-1467-8E9D-ED29-B3C17D6C9702}"/>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7;p33">
              <a:extLst>
                <a:ext uri="{FF2B5EF4-FFF2-40B4-BE49-F238E27FC236}">
                  <a16:creationId xmlns:a16="http://schemas.microsoft.com/office/drawing/2014/main" id="{6C17DAC3-2DF1-081A-BA49-DA8832D92DFB}"/>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8;p33">
              <a:extLst>
                <a:ext uri="{FF2B5EF4-FFF2-40B4-BE49-F238E27FC236}">
                  <a16:creationId xmlns:a16="http://schemas.microsoft.com/office/drawing/2014/main" id="{5B63583D-C0B6-0208-4FA0-BC26118CF9AF}"/>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9;p33">
              <a:extLst>
                <a:ext uri="{FF2B5EF4-FFF2-40B4-BE49-F238E27FC236}">
                  <a16:creationId xmlns:a16="http://schemas.microsoft.com/office/drawing/2014/main" id="{BDCC525B-EC7F-AAB3-4A6D-0C1B4696CCF0}"/>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90;p33">
              <a:extLst>
                <a:ext uri="{FF2B5EF4-FFF2-40B4-BE49-F238E27FC236}">
                  <a16:creationId xmlns:a16="http://schemas.microsoft.com/office/drawing/2014/main" id="{E7880BCF-AC3F-F794-8852-8F9A3D1F7EF5}"/>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91;p33">
              <a:extLst>
                <a:ext uri="{FF2B5EF4-FFF2-40B4-BE49-F238E27FC236}">
                  <a16:creationId xmlns:a16="http://schemas.microsoft.com/office/drawing/2014/main" id="{B6EFA8EC-2974-589D-9839-2982D8FEDC50}"/>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2;p33">
              <a:extLst>
                <a:ext uri="{FF2B5EF4-FFF2-40B4-BE49-F238E27FC236}">
                  <a16:creationId xmlns:a16="http://schemas.microsoft.com/office/drawing/2014/main" id="{64A01D2C-C1C2-D8C1-23E7-1180231574D9}"/>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3;p33">
              <a:extLst>
                <a:ext uri="{FF2B5EF4-FFF2-40B4-BE49-F238E27FC236}">
                  <a16:creationId xmlns:a16="http://schemas.microsoft.com/office/drawing/2014/main" id="{55625BC2-7AB9-C932-036A-CE0D6D667D54}"/>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4;p33">
              <a:extLst>
                <a:ext uri="{FF2B5EF4-FFF2-40B4-BE49-F238E27FC236}">
                  <a16:creationId xmlns:a16="http://schemas.microsoft.com/office/drawing/2014/main" id="{F7D714F0-2A42-8741-038C-088A20611B9C}"/>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5;p33">
              <a:extLst>
                <a:ext uri="{FF2B5EF4-FFF2-40B4-BE49-F238E27FC236}">
                  <a16:creationId xmlns:a16="http://schemas.microsoft.com/office/drawing/2014/main" id="{68357592-20B8-A01E-E4B7-C1B442E50BF0}"/>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6;p33">
              <a:extLst>
                <a:ext uri="{FF2B5EF4-FFF2-40B4-BE49-F238E27FC236}">
                  <a16:creationId xmlns:a16="http://schemas.microsoft.com/office/drawing/2014/main" id="{F81CEF94-DC36-D71E-79B8-AEE6AE7BE182}"/>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7;p33">
              <a:extLst>
                <a:ext uri="{FF2B5EF4-FFF2-40B4-BE49-F238E27FC236}">
                  <a16:creationId xmlns:a16="http://schemas.microsoft.com/office/drawing/2014/main" id="{B0269A79-B1F4-94B0-97FE-BBB169909F31}"/>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8;p33">
              <a:extLst>
                <a:ext uri="{FF2B5EF4-FFF2-40B4-BE49-F238E27FC236}">
                  <a16:creationId xmlns:a16="http://schemas.microsoft.com/office/drawing/2014/main" id="{9D3859B3-AC43-7CE3-664B-277963B76954}"/>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9;p33">
              <a:extLst>
                <a:ext uri="{FF2B5EF4-FFF2-40B4-BE49-F238E27FC236}">
                  <a16:creationId xmlns:a16="http://schemas.microsoft.com/office/drawing/2014/main" id="{5678A11B-03E3-46D3-49AA-7418C42C0D0E}"/>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800;p33">
              <a:extLst>
                <a:ext uri="{FF2B5EF4-FFF2-40B4-BE49-F238E27FC236}">
                  <a16:creationId xmlns:a16="http://schemas.microsoft.com/office/drawing/2014/main" id="{51559B92-8CC6-D031-7114-B3727424CAF0}"/>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801;p33">
              <a:extLst>
                <a:ext uri="{FF2B5EF4-FFF2-40B4-BE49-F238E27FC236}">
                  <a16:creationId xmlns:a16="http://schemas.microsoft.com/office/drawing/2014/main" id="{BE794240-B9C9-6E32-7C66-80B07B26E10C}"/>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2;p33">
              <a:extLst>
                <a:ext uri="{FF2B5EF4-FFF2-40B4-BE49-F238E27FC236}">
                  <a16:creationId xmlns:a16="http://schemas.microsoft.com/office/drawing/2014/main" id="{3700B1FA-B27D-E7A3-C300-FAF381DD864F}"/>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3;p33">
              <a:extLst>
                <a:ext uri="{FF2B5EF4-FFF2-40B4-BE49-F238E27FC236}">
                  <a16:creationId xmlns:a16="http://schemas.microsoft.com/office/drawing/2014/main" id="{2E3DD06C-3BAE-BE23-6486-AC9EC8EBD956}"/>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4;p33">
              <a:extLst>
                <a:ext uri="{FF2B5EF4-FFF2-40B4-BE49-F238E27FC236}">
                  <a16:creationId xmlns:a16="http://schemas.microsoft.com/office/drawing/2014/main" id="{9E76CEFE-BE14-B5AE-E66D-5C6777CE8862}"/>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5;p33">
              <a:extLst>
                <a:ext uri="{FF2B5EF4-FFF2-40B4-BE49-F238E27FC236}">
                  <a16:creationId xmlns:a16="http://schemas.microsoft.com/office/drawing/2014/main" id="{31DC397B-7DD7-BD8B-F489-D32A618EE892}"/>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6;p33">
              <a:extLst>
                <a:ext uri="{FF2B5EF4-FFF2-40B4-BE49-F238E27FC236}">
                  <a16:creationId xmlns:a16="http://schemas.microsoft.com/office/drawing/2014/main" id="{7A191167-B23E-4991-6ACC-C5424D467A94}"/>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7;p33">
              <a:extLst>
                <a:ext uri="{FF2B5EF4-FFF2-40B4-BE49-F238E27FC236}">
                  <a16:creationId xmlns:a16="http://schemas.microsoft.com/office/drawing/2014/main" id="{809908B5-332E-D205-00D4-37043D6A7721}"/>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8;p33">
              <a:extLst>
                <a:ext uri="{FF2B5EF4-FFF2-40B4-BE49-F238E27FC236}">
                  <a16:creationId xmlns:a16="http://schemas.microsoft.com/office/drawing/2014/main" id="{B325E5A0-9605-60B2-4F1F-031751232847}"/>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9;p33">
              <a:extLst>
                <a:ext uri="{FF2B5EF4-FFF2-40B4-BE49-F238E27FC236}">
                  <a16:creationId xmlns:a16="http://schemas.microsoft.com/office/drawing/2014/main" id="{D95C639B-DFF2-C499-ADCC-BDE7740D7101}"/>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10;p33">
              <a:extLst>
                <a:ext uri="{FF2B5EF4-FFF2-40B4-BE49-F238E27FC236}">
                  <a16:creationId xmlns:a16="http://schemas.microsoft.com/office/drawing/2014/main" id="{B5F77D98-9713-356F-5D25-726EE977BF54}"/>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11;p33">
              <a:extLst>
                <a:ext uri="{FF2B5EF4-FFF2-40B4-BE49-F238E27FC236}">
                  <a16:creationId xmlns:a16="http://schemas.microsoft.com/office/drawing/2014/main" id="{53A27ACA-85C9-F41B-48BB-1D1E5C0A816E}"/>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2;p33">
              <a:extLst>
                <a:ext uri="{FF2B5EF4-FFF2-40B4-BE49-F238E27FC236}">
                  <a16:creationId xmlns:a16="http://schemas.microsoft.com/office/drawing/2014/main" id="{7ECD9018-2C7B-C947-E53E-47D8AC6A627D}"/>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3;p33">
              <a:extLst>
                <a:ext uri="{FF2B5EF4-FFF2-40B4-BE49-F238E27FC236}">
                  <a16:creationId xmlns:a16="http://schemas.microsoft.com/office/drawing/2014/main" id="{B1C9B967-4DFC-20D0-7291-706F6555D2EF}"/>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4;p33">
              <a:extLst>
                <a:ext uri="{FF2B5EF4-FFF2-40B4-BE49-F238E27FC236}">
                  <a16:creationId xmlns:a16="http://schemas.microsoft.com/office/drawing/2014/main" id="{C35508D7-40D1-B435-9BE2-8A7340E91A97}"/>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5;p33">
              <a:extLst>
                <a:ext uri="{FF2B5EF4-FFF2-40B4-BE49-F238E27FC236}">
                  <a16:creationId xmlns:a16="http://schemas.microsoft.com/office/drawing/2014/main" id="{733D8106-84BE-AC9A-543E-A797AEBA3EB8}"/>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6;p33">
              <a:extLst>
                <a:ext uri="{FF2B5EF4-FFF2-40B4-BE49-F238E27FC236}">
                  <a16:creationId xmlns:a16="http://schemas.microsoft.com/office/drawing/2014/main" id="{9BE4FB16-5588-2626-222F-2268ED88310F}"/>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7;p33">
              <a:extLst>
                <a:ext uri="{FF2B5EF4-FFF2-40B4-BE49-F238E27FC236}">
                  <a16:creationId xmlns:a16="http://schemas.microsoft.com/office/drawing/2014/main" id="{04B625AD-0C88-D577-13B1-5DE654B97011}"/>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8;p33">
              <a:extLst>
                <a:ext uri="{FF2B5EF4-FFF2-40B4-BE49-F238E27FC236}">
                  <a16:creationId xmlns:a16="http://schemas.microsoft.com/office/drawing/2014/main" id="{6511F853-F52F-97CB-9EAD-8C7827C17089}"/>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9;p33">
              <a:extLst>
                <a:ext uri="{FF2B5EF4-FFF2-40B4-BE49-F238E27FC236}">
                  <a16:creationId xmlns:a16="http://schemas.microsoft.com/office/drawing/2014/main" id="{345BF500-CD33-D973-C7EE-DF63B015030A}"/>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20;p33">
              <a:extLst>
                <a:ext uri="{FF2B5EF4-FFF2-40B4-BE49-F238E27FC236}">
                  <a16:creationId xmlns:a16="http://schemas.microsoft.com/office/drawing/2014/main" id="{BE783164-125F-31EF-7B78-AD0A4A121F29}"/>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21;p33">
              <a:extLst>
                <a:ext uri="{FF2B5EF4-FFF2-40B4-BE49-F238E27FC236}">
                  <a16:creationId xmlns:a16="http://schemas.microsoft.com/office/drawing/2014/main" id="{B3DFA963-B502-90AC-E0CC-6EDF3AF5AD86}"/>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2;p33">
              <a:extLst>
                <a:ext uri="{FF2B5EF4-FFF2-40B4-BE49-F238E27FC236}">
                  <a16:creationId xmlns:a16="http://schemas.microsoft.com/office/drawing/2014/main" id="{D90927CE-D5C2-5E8B-C790-C44CED6F8531}"/>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3;p33">
              <a:extLst>
                <a:ext uri="{FF2B5EF4-FFF2-40B4-BE49-F238E27FC236}">
                  <a16:creationId xmlns:a16="http://schemas.microsoft.com/office/drawing/2014/main" id="{664543BB-E409-E9B8-EA4B-645C6036222E}"/>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4;p33">
              <a:extLst>
                <a:ext uri="{FF2B5EF4-FFF2-40B4-BE49-F238E27FC236}">
                  <a16:creationId xmlns:a16="http://schemas.microsoft.com/office/drawing/2014/main" id="{A89EF371-991E-2FDD-306B-94225D24C3A4}"/>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5;p33">
              <a:extLst>
                <a:ext uri="{FF2B5EF4-FFF2-40B4-BE49-F238E27FC236}">
                  <a16:creationId xmlns:a16="http://schemas.microsoft.com/office/drawing/2014/main" id="{C42C1345-CCC7-A8BE-B6E0-9EE83CF6220B}"/>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6;p33">
              <a:extLst>
                <a:ext uri="{FF2B5EF4-FFF2-40B4-BE49-F238E27FC236}">
                  <a16:creationId xmlns:a16="http://schemas.microsoft.com/office/drawing/2014/main" id="{88991145-9AD6-D878-6934-AA67D400AB20}"/>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7;p33">
              <a:extLst>
                <a:ext uri="{FF2B5EF4-FFF2-40B4-BE49-F238E27FC236}">
                  <a16:creationId xmlns:a16="http://schemas.microsoft.com/office/drawing/2014/main" id="{BE1D182C-3467-66BB-C10F-2DBA6A546DA4}"/>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8;p33">
              <a:extLst>
                <a:ext uri="{FF2B5EF4-FFF2-40B4-BE49-F238E27FC236}">
                  <a16:creationId xmlns:a16="http://schemas.microsoft.com/office/drawing/2014/main" id="{61493698-7E45-7D55-C4EF-741EF1B47CB9}"/>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9;p33">
              <a:extLst>
                <a:ext uri="{FF2B5EF4-FFF2-40B4-BE49-F238E27FC236}">
                  <a16:creationId xmlns:a16="http://schemas.microsoft.com/office/drawing/2014/main" id="{E93DBC53-9F69-6042-2DCA-E9D133F44031}"/>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30;p33">
              <a:extLst>
                <a:ext uri="{FF2B5EF4-FFF2-40B4-BE49-F238E27FC236}">
                  <a16:creationId xmlns:a16="http://schemas.microsoft.com/office/drawing/2014/main" id="{90D1B967-8E29-B20C-9A84-DE08AE51D86E}"/>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31;p33">
              <a:extLst>
                <a:ext uri="{FF2B5EF4-FFF2-40B4-BE49-F238E27FC236}">
                  <a16:creationId xmlns:a16="http://schemas.microsoft.com/office/drawing/2014/main" id="{24785633-1251-1374-84A1-05C9D8240E29}"/>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2;p33">
              <a:extLst>
                <a:ext uri="{FF2B5EF4-FFF2-40B4-BE49-F238E27FC236}">
                  <a16:creationId xmlns:a16="http://schemas.microsoft.com/office/drawing/2014/main" id="{18119AF1-6411-888E-DF82-0BB7AF76D216}"/>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3;p33">
              <a:extLst>
                <a:ext uri="{FF2B5EF4-FFF2-40B4-BE49-F238E27FC236}">
                  <a16:creationId xmlns:a16="http://schemas.microsoft.com/office/drawing/2014/main" id="{37CD55F3-45FB-14FB-8C2F-5306CDA3C709}"/>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4;p33">
              <a:extLst>
                <a:ext uri="{FF2B5EF4-FFF2-40B4-BE49-F238E27FC236}">
                  <a16:creationId xmlns:a16="http://schemas.microsoft.com/office/drawing/2014/main" id="{487A9CDF-3162-86A8-BF72-8D7F8A48751B}"/>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5;p33">
              <a:extLst>
                <a:ext uri="{FF2B5EF4-FFF2-40B4-BE49-F238E27FC236}">
                  <a16:creationId xmlns:a16="http://schemas.microsoft.com/office/drawing/2014/main" id="{2A506BB2-BE6A-C716-2760-3BDF61906269}"/>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6;p33">
              <a:extLst>
                <a:ext uri="{FF2B5EF4-FFF2-40B4-BE49-F238E27FC236}">
                  <a16:creationId xmlns:a16="http://schemas.microsoft.com/office/drawing/2014/main" id="{5A98C0C4-42BC-0AE3-6D0E-55D596540D00}"/>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7;p33">
              <a:extLst>
                <a:ext uri="{FF2B5EF4-FFF2-40B4-BE49-F238E27FC236}">
                  <a16:creationId xmlns:a16="http://schemas.microsoft.com/office/drawing/2014/main" id="{903C4DB0-2B2B-F639-ED67-A9E34C601A29}"/>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8;p33">
              <a:extLst>
                <a:ext uri="{FF2B5EF4-FFF2-40B4-BE49-F238E27FC236}">
                  <a16:creationId xmlns:a16="http://schemas.microsoft.com/office/drawing/2014/main" id="{CB61E9FB-595F-D0FD-43AF-AB90FD468D06}"/>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9;p33">
              <a:extLst>
                <a:ext uri="{FF2B5EF4-FFF2-40B4-BE49-F238E27FC236}">
                  <a16:creationId xmlns:a16="http://schemas.microsoft.com/office/drawing/2014/main" id="{E63BF60E-0E04-90A9-1F0E-49B62567989C}"/>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40;p33">
              <a:extLst>
                <a:ext uri="{FF2B5EF4-FFF2-40B4-BE49-F238E27FC236}">
                  <a16:creationId xmlns:a16="http://schemas.microsoft.com/office/drawing/2014/main" id="{363549E4-444B-7B3E-F4E0-DDD61BFBDE7F}"/>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41;p33">
              <a:extLst>
                <a:ext uri="{FF2B5EF4-FFF2-40B4-BE49-F238E27FC236}">
                  <a16:creationId xmlns:a16="http://schemas.microsoft.com/office/drawing/2014/main" id="{2BE461FF-E995-35F4-2BA0-7E0A420A4F54}"/>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2;p33">
              <a:extLst>
                <a:ext uri="{FF2B5EF4-FFF2-40B4-BE49-F238E27FC236}">
                  <a16:creationId xmlns:a16="http://schemas.microsoft.com/office/drawing/2014/main" id="{271B2B12-A533-5EC0-525F-74BC02CE94FC}"/>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3;p33">
              <a:extLst>
                <a:ext uri="{FF2B5EF4-FFF2-40B4-BE49-F238E27FC236}">
                  <a16:creationId xmlns:a16="http://schemas.microsoft.com/office/drawing/2014/main" id="{3E5A0078-672A-1389-9493-7B73D5B521B8}"/>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4;p33">
              <a:extLst>
                <a:ext uri="{FF2B5EF4-FFF2-40B4-BE49-F238E27FC236}">
                  <a16:creationId xmlns:a16="http://schemas.microsoft.com/office/drawing/2014/main" id="{CD1F61C4-F72E-4F3A-2FEF-A95D3EACC16A}"/>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5;p33">
              <a:extLst>
                <a:ext uri="{FF2B5EF4-FFF2-40B4-BE49-F238E27FC236}">
                  <a16:creationId xmlns:a16="http://schemas.microsoft.com/office/drawing/2014/main" id="{2CE5611B-9E45-44A3-A178-85D065DB1D74}"/>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6;p33">
              <a:extLst>
                <a:ext uri="{FF2B5EF4-FFF2-40B4-BE49-F238E27FC236}">
                  <a16:creationId xmlns:a16="http://schemas.microsoft.com/office/drawing/2014/main" id="{7FF1C3CB-784E-2F87-271D-4CD73AA3A51F}"/>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7;p33">
              <a:extLst>
                <a:ext uri="{FF2B5EF4-FFF2-40B4-BE49-F238E27FC236}">
                  <a16:creationId xmlns:a16="http://schemas.microsoft.com/office/drawing/2014/main" id="{C6D88841-C802-BAC0-9874-664C0FB06663}"/>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8;p33">
              <a:extLst>
                <a:ext uri="{FF2B5EF4-FFF2-40B4-BE49-F238E27FC236}">
                  <a16:creationId xmlns:a16="http://schemas.microsoft.com/office/drawing/2014/main" id="{438F5AB4-D5D5-86A5-7107-4E9945B1EB8F}"/>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9;p33">
              <a:extLst>
                <a:ext uri="{FF2B5EF4-FFF2-40B4-BE49-F238E27FC236}">
                  <a16:creationId xmlns:a16="http://schemas.microsoft.com/office/drawing/2014/main" id="{E1C88342-1454-631F-6951-839528D25E02}"/>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50;p33">
              <a:extLst>
                <a:ext uri="{FF2B5EF4-FFF2-40B4-BE49-F238E27FC236}">
                  <a16:creationId xmlns:a16="http://schemas.microsoft.com/office/drawing/2014/main" id="{3F872189-D218-2181-E0C2-698784A212D0}"/>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51;p33">
              <a:extLst>
                <a:ext uri="{FF2B5EF4-FFF2-40B4-BE49-F238E27FC236}">
                  <a16:creationId xmlns:a16="http://schemas.microsoft.com/office/drawing/2014/main" id="{B228C8BC-6214-4E9F-AF32-08DD55AEE18B}"/>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2;p33">
              <a:extLst>
                <a:ext uri="{FF2B5EF4-FFF2-40B4-BE49-F238E27FC236}">
                  <a16:creationId xmlns:a16="http://schemas.microsoft.com/office/drawing/2014/main" id="{E601CE09-7E93-9F66-30EB-BB5613C21447}"/>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3;p33">
              <a:extLst>
                <a:ext uri="{FF2B5EF4-FFF2-40B4-BE49-F238E27FC236}">
                  <a16:creationId xmlns:a16="http://schemas.microsoft.com/office/drawing/2014/main" id="{9DF590E8-D5AB-0708-EBF4-0E636E33EBB5}"/>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4;p33">
              <a:extLst>
                <a:ext uri="{FF2B5EF4-FFF2-40B4-BE49-F238E27FC236}">
                  <a16:creationId xmlns:a16="http://schemas.microsoft.com/office/drawing/2014/main" id="{0ABEC0BE-3CF5-2D51-DC7F-2AA4A3C6768E}"/>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5;p33">
              <a:extLst>
                <a:ext uri="{FF2B5EF4-FFF2-40B4-BE49-F238E27FC236}">
                  <a16:creationId xmlns:a16="http://schemas.microsoft.com/office/drawing/2014/main" id="{7FA52390-3B13-5A04-8095-47F357E78B59}"/>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6;p33">
              <a:extLst>
                <a:ext uri="{FF2B5EF4-FFF2-40B4-BE49-F238E27FC236}">
                  <a16:creationId xmlns:a16="http://schemas.microsoft.com/office/drawing/2014/main" id="{5A719AB9-39F0-1C14-BD53-144A78336557}"/>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7;p33">
              <a:extLst>
                <a:ext uri="{FF2B5EF4-FFF2-40B4-BE49-F238E27FC236}">
                  <a16:creationId xmlns:a16="http://schemas.microsoft.com/office/drawing/2014/main" id="{9005D8D6-2C0C-40EF-841C-11FCD2B21112}"/>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8;p33">
              <a:extLst>
                <a:ext uri="{FF2B5EF4-FFF2-40B4-BE49-F238E27FC236}">
                  <a16:creationId xmlns:a16="http://schemas.microsoft.com/office/drawing/2014/main" id="{72E0D181-AF5A-B97B-DAF2-08B0F0058DA0}"/>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9;p33">
              <a:extLst>
                <a:ext uri="{FF2B5EF4-FFF2-40B4-BE49-F238E27FC236}">
                  <a16:creationId xmlns:a16="http://schemas.microsoft.com/office/drawing/2014/main" id="{9734DDE1-4023-2A72-AECE-7A0E8F7DE50A}"/>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60;p33">
              <a:extLst>
                <a:ext uri="{FF2B5EF4-FFF2-40B4-BE49-F238E27FC236}">
                  <a16:creationId xmlns:a16="http://schemas.microsoft.com/office/drawing/2014/main" id="{E6C0289C-614A-2C1E-F01D-4AF58F9334F4}"/>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61;p33">
              <a:extLst>
                <a:ext uri="{FF2B5EF4-FFF2-40B4-BE49-F238E27FC236}">
                  <a16:creationId xmlns:a16="http://schemas.microsoft.com/office/drawing/2014/main" id="{5D54AE44-57F8-A6EB-FBD1-2125CA780B78}"/>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2;p33">
              <a:extLst>
                <a:ext uri="{FF2B5EF4-FFF2-40B4-BE49-F238E27FC236}">
                  <a16:creationId xmlns:a16="http://schemas.microsoft.com/office/drawing/2014/main" id="{AAC4406C-D801-2DB9-8E4D-43099E6046C5}"/>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3;p33">
              <a:extLst>
                <a:ext uri="{FF2B5EF4-FFF2-40B4-BE49-F238E27FC236}">
                  <a16:creationId xmlns:a16="http://schemas.microsoft.com/office/drawing/2014/main" id="{975AFAD9-C22B-EA99-F30E-0BDF4DB0A5BD}"/>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4;p33">
              <a:extLst>
                <a:ext uri="{FF2B5EF4-FFF2-40B4-BE49-F238E27FC236}">
                  <a16:creationId xmlns:a16="http://schemas.microsoft.com/office/drawing/2014/main" id="{D9ABA71C-7511-811D-C956-E28588117269}"/>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5;p33">
              <a:extLst>
                <a:ext uri="{FF2B5EF4-FFF2-40B4-BE49-F238E27FC236}">
                  <a16:creationId xmlns:a16="http://schemas.microsoft.com/office/drawing/2014/main" id="{15691D54-29B6-EC3E-7AC1-1B81F97562CD}"/>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6;p33">
              <a:extLst>
                <a:ext uri="{FF2B5EF4-FFF2-40B4-BE49-F238E27FC236}">
                  <a16:creationId xmlns:a16="http://schemas.microsoft.com/office/drawing/2014/main" id="{3819F24B-5732-9512-9FBA-62D5EDCB0077}"/>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7;p33">
              <a:extLst>
                <a:ext uri="{FF2B5EF4-FFF2-40B4-BE49-F238E27FC236}">
                  <a16:creationId xmlns:a16="http://schemas.microsoft.com/office/drawing/2014/main" id="{14EC39A8-5B03-3D7B-A728-B65FC99F7D22}"/>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8;p33">
              <a:extLst>
                <a:ext uri="{FF2B5EF4-FFF2-40B4-BE49-F238E27FC236}">
                  <a16:creationId xmlns:a16="http://schemas.microsoft.com/office/drawing/2014/main" id="{4ADADFFE-ED78-768B-E0F6-F74207DE63A4}"/>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9;p33">
              <a:extLst>
                <a:ext uri="{FF2B5EF4-FFF2-40B4-BE49-F238E27FC236}">
                  <a16:creationId xmlns:a16="http://schemas.microsoft.com/office/drawing/2014/main" id="{DA906E4F-B8BB-F3F1-5967-61765B980B7C}"/>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70;p33">
              <a:extLst>
                <a:ext uri="{FF2B5EF4-FFF2-40B4-BE49-F238E27FC236}">
                  <a16:creationId xmlns:a16="http://schemas.microsoft.com/office/drawing/2014/main" id="{25F9AD34-21AA-045A-E4EB-0101BBCA154B}"/>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71;p33">
              <a:extLst>
                <a:ext uri="{FF2B5EF4-FFF2-40B4-BE49-F238E27FC236}">
                  <a16:creationId xmlns:a16="http://schemas.microsoft.com/office/drawing/2014/main" id="{B43F379C-982E-88C2-C19A-5E7DDDB7DFCE}"/>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2;p33">
              <a:extLst>
                <a:ext uri="{FF2B5EF4-FFF2-40B4-BE49-F238E27FC236}">
                  <a16:creationId xmlns:a16="http://schemas.microsoft.com/office/drawing/2014/main" id="{BA0135D9-9D7A-1CBE-16EF-A147CD720301}"/>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3;p33">
              <a:extLst>
                <a:ext uri="{FF2B5EF4-FFF2-40B4-BE49-F238E27FC236}">
                  <a16:creationId xmlns:a16="http://schemas.microsoft.com/office/drawing/2014/main" id="{8FC30464-14AD-9591-AEFE-6E2140560D18}"/>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4;p33">
              <a:extLst>
                <a:ext uri="{FF2B5EF4-FFF2-40B4-BE49-F238E27FC236}">
                  <a16:creationId xmlns:a16="http://schemas.microsoft.com/office/drawing/2014/main" id="{09ADAA37-53A0-9A16-F34F-9F32AB008441}"/>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5;p33">
              <a:extLst>
                <a:ext uri="{FF2B5EF4-FFF2-40B4-BE49-F238E27FC236}">
                  <a16:creationId xmlns:a16="http://schemas.microsoft.com/office/drawing/2014/main" id="{48C1B270-AA58-CB3A-7351-A87A007703EA}"/>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6;p33">
              <a:extLst>
                <a:ext uri="{FF2B5EF4-FFF2-40B4-BE49-F238E27FC236}">
                  <a16:creationId xmlns:a16="http://schemas.microsoft.com/office/drawing/2014/main" id="{21A3BA6B-B5D6-1E2B-4EAB-06FA7DE8CFB8}"/>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7;p33">
              <a:extLst>
                <a:ext uri="{FF2B5EF4-FFF2-40B4-BE49-F238E27FC236}">
                  <a16:creationId xmlns:a16="http://schemas.microsoft.com/office/drawing/2014/main" id="{5E5C3BAB-BD19-C4FC-ACF4-3F354D968831}"/>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8;p33">
              <a:extLst>
                <a:ext uri="{FF2B5EF4-FFF2-40B4-BE49-F238E27FC236}">
                  <a16:creationId xmlns:a16="http://schemas.microsoft.com/office/drawing/2014/main" id="{3B879697-60F2-52F2-21EE-1BE9EA1B3300}"/>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9;p33">
              <a:extLst>
                <a:ext uri="{FF2B5EF4-FFF2-40B4-BE49-F238E27FC236}">
                  <a16:creationId xmlns:a16="http://schemas.microsoft.com/office/drawing/2014/main" id="{D3D481F0-95A6-3E41-2826-53EFA2BB567F}"/>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80;p33">
              <a:extLst>
                <a:ext uri="{FF2B5EF4-FFF2-40B4-BE49-F238E27FC236}">
                  <a16:creationId xmlns:a16="http://schemas.microsoft.com/office/drawing/2014/main" id="{489B99F0-9A05-C63A-16AD-8197C7B46A4F}"/>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81;p33">
              <a:extLst>
                <a:ext uri="{FF2B5EF4-FFF2-40B4-BE49-F238E27FC236}">
                  <a16:creationId xmlns:a16="http://schemas.microsoft.com/office/drawing/2014/main" id="{D1C26940-A5C2-E06D-06E7-D01B158F0EE5}"/>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2;p33">
              <a:extLst>
                <a:ext uri="{FF2B5EF4-FFF2-40B4-BE49-F238E27FC236}">
                  <a16:creationId xmlns:a16="http://schemas.microsoft.com/office/drawing/2014/main" id="{2E1244F6-C3D3-45F5-D5E8-F4DE3B2C00A6}"/>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3;p33">
              <a:extLst>
                <a:ext uri="{FF2B5EF4-FFF2-40B4-BE49-F238E27FC236}">
                  <a16:creationId xmlns:a16="http://schemas.microsoft.com/office/drawing/2014/main" id="{D09DC0D4-AD48-8AA9-57CF-B6811E4FF999}"/>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4;p33">
              <a:extLst>
                <a:ext uri="{FF2B5EF4-FFF2-40B4-BE49-F238E27FC236}">
                  <a16:creationId xmlns:a16="http://schemas.microsoft.com/office/drawing/2014/main" id="{7F292113-DC9B-2EBD-080F-35BD74783D38}"/>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5;p33">
              <a:extLst>
                <a:ext uri="{FF2B5EF4-FFF2-40B4-BE49-F238E27FC236}">
                  <a16:creationId xmlns:a16="http://schemas.microsoft.com/office/drawing/2014/main" id="{DDBAC2BE-8E93-0F4C-8242-22A2CC173DA4}"/>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6;p33">
              <a:extLst>
                <a:ext uri="{FF2B5EF4-FFF2-40B4-BE49-F238E27FC236}">
                  <a16:creationId xmlns:a16="http://schemas.microsoft.com/office/drawing/2014/main" id="{FA2DB2C2-86DC-C24D-9D9B-114BF9AC40EA}"/>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7;p33">
              <a:extLst>
                <a:ext uri="{FF2B5EF4-FFF2-40B4-BE49-F238E27FC236}">
                  <a16:creationId xmlns:a16="http://schemas.microsoft.com/office/drawing/2014/main" id="{1E887B96-E9C5-6D7A-FFF4-7EF837C3AA24}"/>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8;p33">
              <a:extLst>
                <a:ext uri="{FF2B5EF4-FFF2-40B4-BE49-F238E27FC236}">
                  <a16:creationId xmlns:a16="http://schemas.microsoft.com/office/drawing/2014/main" id="{ABAA510A-F3A1-42E0-559C-CBD2E0294C4D}"/>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9;p33">
              <a:extLst>
                <a:ext uri="{FF2B5EF4-FFF2-40B4-BE49-F238E27FC236}">
                  <a16:creationId xmlns:a16="http://schemas.microsoft.com/office/drawing/2014/main" id="{649C6C0F-BB6C-A90B-B65C-F64805661898}"/>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90;p33">
              <a:extLst>
                <a:ext uri="{FF2B5EF4-FFF2-40B4-BE49-F238E27FC236}">
                  <a16:creationId xmlns:a16="http://schemas.microsoft.com/office/drawing/2014/main" id="{965270D4-8066-14CD-8CF4-F1CD80EFDBBE}"/>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91;p33">
              <a:extLst>
                <a:ext uri="{FF2B5EF4-FFF2-40B4-BE49-F238E27FC236}">
                  <a16:creationId xmlns:a16="http://schemas.microsoft.com/office/drawing/2014/main" id="{6CD38BF9-93D1-4C5B-B394-920B92F3526E}"/>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2;p33">
              <a:extLst>
                <a:ext uri="{FF2B5EF4-FFF2-40B4-BE49-F238E27FC236}">
                  <a16:creationId xmlns:a16="http://schemas.microsoft.com/office/drawing/2014/main" id="{F47CAFAD-9468-A9BC-2A01-EECCC826C91E}"/>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3;p33">
              <a:extLst>
                <a:ext uri="{FF2B5EF4-FFF2-40B4-BE49-F238E27FC236}">
                  <a16:creationId xmlns:a16="http://schemas.microsoft.com/office/drawing/2014/main" id="{E376650A-7DA0-C7FE-D79E-8EAAE2FE1BD1}"/>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4;p33">
              <a:extLst>
                <a:ext uri="{FF2B5EF4-FFF2-40B4-BE49-F238E27FC236}">
                  <a16:creationId xmlns:a16="http://schemas.microsoft.com/office/drawing/2014/main" id="{F89D4ECD-4DE2-331F-5002-256CC24177EE}"/>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5;p33">
              <a:extLst>
                <a:ext uri="{FF2B5EF4-FFF2-40B4-BE49-F238E27FC236}">
                  <a16:creationId xmlns:a16="http://schemas.microsoft.com/office/drawing/2014/main" id="{8189BFDC-526E-EF65-892D-9A8A9D7F9146}"/>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6;p33">
              <a:extLst>
                <a:ext uri="{FF2B5EF4-FFF2-40B4-BE49-F238E27FC236}">
                  <a16:creationId xmlns:a16="http://schemas.microsoft.com/office/drawing/2014/main" id="{77F031E1-4F50-44FF-CB8F-647F94A22C14}"/>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7;p33">
              <a:extLst>
                <a:ext uri="{FF2B5EF4-FFF2-40B4-BE49-F238E27FC236}">
                  <a16:creationId xmlns:a16="http://schemas.microsoft.com/office/drawing/2014/main" id="{04F73E0D-97BC-DE27-BB87-E2EE181F1B92}"/>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8;p33">
              <a:extLst>
                <a:ext uri="{FF2B5EF4-FFF2-40B4-BE49-F238E27FC236}">
                  <a16:creationId xmlns:a16="http://schemas.microsoft.com/office/drawing/2014/main" id="{61DD9F71-C27E-AC43-9076-6B27E8F06256}"/>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9;p33">
              <a:extLst>
                <a:ext uri="{FF2B5EF4-FFF2-40B4-BE49-F238E27FC236}">
                  <a16:creationId xmlns:a16="http://schemas.microsoft.com/office/drawing/2014/main" id="{CABD9B51-A47C-F08C-56D3-23DCACAE978D}"/>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900;p33">
              <a:extLst>
                <a:ext uri="{FF2B5EF4-FFF2-40B4-BE49-F238E27FC236}">
                  <a16:creationId xmlns:a16="http://schemas.microsoft.com/office/drawing/2014/main" id="{9B51794B-CCC2-AA1F-BF55-800FF377E0C6}"/>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901;p33">
              <a:extLst>
                <a:ext uri="{FF2B5EF4-FFF2-40B4-BE49-F238E27FC236}">
                  <a16:creationId xmlns:a16="http://schemas.microsoft.com/office/drawing/2014/main" id="{8EB6B1A3-6BB9-11B3-4CC7-CE830B5B7E9A}"/>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2;p33">
              <a:extLst>
                <a:ext uri="{FF2B5EF4-FFF2-40B4-BE49-F238E27FC236}">
                  <a16:creationId xmlns:a16="http://schemas.microsoft.com/office/drawing/2014/main" id="{CF461FC8-9A20-0F65-5A10-0594C6B3435E}"/>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3;p33">
              <a:extLst>
                <a:ext uri="{FF2B5EF4-FFF2-40B4-BE49-F238E27FC236}">
                  <a16:creationId xmlns:a16="http://schemas.microsoft.com/office/drawing/2014/main" id="{96DF3698-435F-2931-AA36-BD4B6D057D89}"/>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4;p33">
              <a:extLst>
                <a:ext uri="{FF2B5EF4-FFF2-40B4-BE49-F238E27FC236}">
                  <a16:creationId xmlns:a16="http://schemas.microsoft.com/office/drawing/2014/main" id="{F178442D-8A34-454F-320C-EC3288107D5D}"/>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5;p33">
              <a:extLst>
                <a:ext uri="{FF2B5EF4-FFF2-40B4-BE49-F238E27FC236}">
                  <a16:creationId xmlns:a16="http://schemas.microsoft.com/office/drawing/2014/main" id="{FAC67E4C-22B7-7F40-BED2-189B6CD182F4}"/>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6;p33">
              <a:extLst>
                <a:ext uri="{FF2B5EF4-FFF2-40B4-BE49-F238E27FC236}">
                  <a16:creationId xmlns:a16="http://schemas.microsoft.com/office/drawing/2014/main" id="{F5954AEE-5711-34C6-F44A-547D2FF0991D}"/>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7;p33">
              <a:extLst>
                <a:ext uri="{FF2B5EF4-FFF2-40B4-BE49-F238E27FC236}">
                  <a16:creationId xmlns:a16="http://schemas.microsoft.com/office/drawing/2014/main" id="{BCC218E7-663E-ACD5-06BB-6A6432270DC0}"/>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8;p33">
              <a:extLst>
                <a:ext uri="{FF2B5EF4-FFF2-40B4-BE49-F238E27FC236}">
                  <a16:creationId xmlns:a16="http://schemas.microsoft.com/office/drawing/2014/main" id="{E951E38E-DB42-B0B1-A773-90EAE51818B2}"/>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9;p33">
              <a:extLst>
                <a:ext uri="{FF2B5EF4-FFF2-40B4-BE49-F238E27FC236}">
                  <a16:creationId xmlns:a16="http://schemas.microsoft.com/office/drawing/2014/main" id="{C0DD3117-9BC3-24E2-7930-1937464C98DF}"/>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10;p33">
              <a:extLst>
                <a:ext uri="{FF2B5EF4-FFF2-40B4-BE49-F238E27FC236}">
                  <a16:creationId xmlns:a16="http://schemas.microsoft.com/office/drawing/2014/main" id="{A36E1A08-01F1-344D-4DC9-28D808BFCB70}"/>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11;p33">
              <a:extLst>
                <a:ext uri="{FF2B5EF4-FFF2-40B4-BE49-F238E27FC236}">
                  <a16:creationId xmlns:a16="http://schemas.microsoft.com/office/drawing/2014/main" id="{5CB645F9-2847-1499-79B1-78250B4762B6}"/>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2;p33">
              <a:extLst>
                <a:ext uri="{FF2B5EF4-FFF2-40B4-BE49-F238E27FC236}">
                  <a16:creationId xmlns:a16="http://schemas.microsoft.com/office/drawing/2014/main" id="{44DF144F-F4FF-FFAD-8A4B-23121005CBA3}"/>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3;p33">
              <a:extLst>
                <a:ext uri="{FF2B5EF4-FFF2-40B4-BE49-F238E27FC236}">
                  <a16:creationId xmlns:a16="http://schemas.microsoft.com/office/drawing/2014/main" id="{7AEC2805-2658-9A86-2496-4CC486BC6398}"/>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4;p33">
              <a:extLst>
                <a:ext uri="{FF2B5EF4-FFF2-40B4-BE49-F238E27FC236}">
                  <a16:creationId xmlns:a16="http://schemas.microsoft.com/office/drawing/2014/main" id="{70E09FBB-6236-F624-2F1E-B6EC34C4183B}"/>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5;p33">
              <a:extLst>
                <a:ext uri="{FF2B5EF4-FFF2-40B4-BE49-F238E27FC236}">
                  <a16:creationId xmlns:a16="http://schemas.microsoft.com/office/drawing/2014/main" id="{BD29C9E7-7939-ADCC-AB49-310E2BA4CCBC}"/>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6;p33">
              <a:extLst>
                <a:ext uri="{FF2B5EF4-FFF2-40B4-BE49-F238E27FC236}">
                  <a16:creationId xmlns:a16="http://schemas.microsoft.com/office/drawing/2014/main" id="{8F1F4577-0014-E91E-9521-CDC253623889}"/>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7;p33">
              <a:extLst>
                <a:ext uri="{FF2B5EF4-FFF2-40B4-BE49-F238E27FC236}">
                  <a16:creationId xmlns:a16="http://schemas.microsoft.com/office/drawing/2014/main" id="{276A5E28-705F-4827-52A6-0034D97B7625}"/>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8;p33">
              <a:extLst>
                <a:ext uri="{FF2B5EF4-FFF2-40B4-BE49-F238E27FC236}">
                  <a16:creationId xmlns:a16="http://schemas.microsoft.com/office/drawing/2014/main" id="{1182DB30-EB0B-BAC4-D2ED-78B03818B683}"/>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9;p33">
              <a:extLst>
                <a:ext uri="{FF2B5EF4-FFF2-40B4-BE49-F238E27FC236}">
                  <a16:creationId xmlns:a16="http://schemas.microsoft.com/office/drawing/2014/main" id="{ABD101E3-3745-15E7-FC61-49FEB2B26ACF}"/>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20;p33">
              <a:extLst>
                <a:ext uri="{FF2B5EF4-FFF2-40B4-BE49-F238E27FC236}">
                  <a16:creationId xmlns:a16="http://schemas.microsoft.com/office/drawing/2014/main" id="{13D11AC6-602B-5252-2F52-C2C633481F7D}"/>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21;p33">
              <a:extLst>
                <a:ext uri="{FF2B5EF4-FFF2-40B4-BE49-F238E27FC236}">
                  <a16:creationId xmlns:a16="http://schemas.microsoft.com/office/drawing/2014/main" id="{C8F19611-5508-5C61-6644-F88BFCB30FF7}"/>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2;p33">
              <a:extLst>
                <a:ext uri="{FF2B5EF4-FFF2-40B4-BE49-F238E27FC236}">
                  <a16:creationId xmlns:a16="http://schemas.microsoft.com/office/drawing/2014/main" id="{A88ACE00-5898-E4A8-23D8-4E5A5DA3A18C}"/>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3;p33">
              <a:extLst>
                <a:ext uri="{FF2B5EF4-FFF2-40B4-BE49-F238E27FC236}">
                  <a16:creationId xmlns:a16="http://schemas.microsoft.com/office/drawing/2014/main" id="{66323750-450F-6997-9BA7-BEB3A0E82751}"/>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4;p33">
              <a:extLst>
                <a:ext uri="{FF2B5EF4-FFF2-40B4-BE49-F238E27FC236}">
                  <a16:creationId xmlns:a16="http://schemas.microsoft.com/office/drawing/2014/main" id="{C21CBDD6-5C8B-DFF6-E8C8-18E0CBA981AB}"/>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5;p33">
              <a:extLst>
                <a:ext uri="{FF2B5EF4-FFF2-40B4-BE49-F238E27FC236}">
                  <a16:creationId xmlns:a16="http://schemas.microsoft.com/office/drawing/2014/main" id="{7C4562EC-073A-2B44-05EB-9F9431065AB0}"/>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6;p33">
              <a:extLst>
                <a:ext uri="{FF2B5EF4-FFF2-40B4-BE49-F238E27FC236}">
                  <a16:creationId xmlns:a16="http://schemas.microsoft.com/office/drawing/2014/main" id="{11E3F4C8-34EB-CE17-CB3A-7F642FF6CC82}"/>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7;p33">
              <a:extLst>
                <a:ext uri="{FF2B5EF4-FFF2-40B4-BE49-F238E27FC236}">
                  <a16:creationId xmlns:a16="http://schemas.microsoft.com/office/drawing/2014/main" id="{0AFAC304-9924-F2F8-82A0-F3FCE6995B3D}"/>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8;p33">
              <a:extLst>
                <a:ext uri="{FF2B5EF4-FFF2-40B4-BE49-F238E27FC236}">
                  <a16:creationId xmlns:a16="http://schemas.microsoft.com/office/drawing/2014/main" id="{943F1487-4D06-4B92-8C35-E59457F94ADC}"/>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9;p33">
              <a:extLst>
                <a:ext uri="{FF2B5EF4-FFF2-40B4-BE49-F238E27FC236}">
                  <a16:creationId xmlns:a16="http://schemas.microsoft.com/office/drawing/2014/main" id="{633A6299-8C87-0E9B-5BB9-35197C22FC57}"/>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30;p33">
              <a:extLst>
                <a:ext uri="{FF2B5EF4-FFF2-40B4-BE49-F238E27FC236}">
                  <a16:creationId xmlns:a16="http://schemas.microsoft.com/office/drawing/2014/main" id="{01FEBC79-0EBE-3064-D6B2-933906268BDA}"/>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31;p33">
              <a:extLst>
                <a:ext uri="{FF2B5EF4-FFF2-40B4-BE49-F238E27FC236}">
                  <a16:creationId xmlns:a16="http://schemas.microsoft.com/office/drawing/2014/main" id="{37BD8687-96DA-BAF0-710D-5A52482C4185}"/>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2;p33">
              <a:extLst>
                <a:ext uri="{FF2B5EF4-FFF2-40B4-BE49-F238E27FC236}">
                  <a16:creationId xmlns:a16="http://schemas.microsoft.com/office/drawing/2014/main" id="{0DA63FF2-444A-85D1-BA01-71E6319CF8F3}"/>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3;p33">
              <a:extLst>
                <a:ext uri="{FF2B5EF4-FFF2-40B4-BE49-F238E27FC236}">
                  <a16:creationId xmlns:a16="http://schemas.microsoft.com/office/drawing/2014/main" id="{93751E8B-F039-336F-02F4-5496B749FBB1}"/>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4;p33">
              <a:extLst>
                <a:ext uri="{FF2B5EF4-FFF2-40B4-BE49-F238E27FC236}">
                  <a16:creationId xmlns:a16="http://schemas.microsoft.com/office/drawing/2014/main" id="{38E2E3FF-46AE-5856-A53D-BD3B38D59B40}"/>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5;p33">
              <a:extLst>
                <a:ext uri="{FF2B5EF4-FFF2-40B4-BE49-F238E27FC236}">
                  <a16:creationId xmlns:a16="http://schemas.microsoft.com/office/drawing/2014/main" id="{44F488DB-4F19-4013-EE1C-7E02313FC09C}"/>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6;p33">
              <a:extLst>
                <a:ext uri="{FF2B5EF4-FFF2-40B4-BE49-F238E27FC236}">
                  <a16:creationId xmlns:a16="http://schemas.microsoft.com/office/drawing/2014/main" id="{07245F0A-802F-21AB-FAF9-74C14AE63FBC}"/>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7;p33">
              <a:extLst>
                <a:ext uri="{FF2B5EF4-FFF2-40B4-BE49-F238E27FC236}">
                  <a16:creationId xmlns:a16="http://schemas.microsoft.com/office/drawing/2014/main" id="{00F45654-99D9-E9F6-F2A1-01D39EACA82F}"/>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8;p33">
              <a:extLst>
                <a:ext uri="{FF2B5EF4-FFF2-40B4-BE49-F238E27FC236}">
                  <a16:creationId xmlns:a16="http://schemas.microsoft.com/office/drawing/2014/main" id="{89695CB7-91FD-E33D-0DDE-FFC646EBC103}"/>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9;p33">
              <a:extLst>
                <a:ext uri="{FF2B5EF4-FFF2-40B4-BE49-F238E27FC236}">
                  <a16:creationId xmlns:a16="http://schemas.microsoft.com/office/drawing/2014/main" id="{AC753D00-632D-7CC1-966B-3ABC19EC71FF}"/>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40;p33">
              <a:extLst>
                <a:ext uri="{FF2B5EF4-FFF2-40B4-BE49-F238E27FC236}">
                  <a16:creationId xmlns:a16="http://schemas.microsoft.com/office/drawing/2014/main" id="{0B0FD24F-E536-F04E-FF18-313D601A7C93}"/>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41;p33">
              <a:extLst>
                <a:ext uri="{FF2B5EF4-FFF2-40B4-BE49-F238E27FC236}">
                  <a16:creationId xmlns:a16="http://schemas.microsoft.com/office/drawing/2014/main" id="{FB2A480F-035A-78D4-E8C3-5E9F8F6A61BE}"/>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2;p33">
              <a:extLst>
                <a:ext uri="{FF2B5EF4-FFF2-40B4-BE49-F238E27FC236}">
                  <a16:creationId xmlns:a16="http://schemas.microsoft.com/office/drawing/2014/main" id="{5D69C9DD-4BBA-9220-55DA-4AF95E50077A}"/>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3;p33">
              <a:extLst>
                <a:ext uri="{FF2B5EF4-FFF2-40B4-BE49-F238E27FC236}">
                  <a16:creationId xmlns:a16="http://schemas.microsoft.com/office/drawing/2014/main" id="{E5E7DC82-0F2F-A8DB-A723-8C29032DBCB8}"/>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4;p33">
              <a:extLst>
                <a:ext uri="{FF2B5EF4-FFF2-40B4-BE49-F238E27FC236}">
                  <a16:creationId xmlns:a16="http://schemas.microsoft.com/office/drawing/2014/main" id="{A683AEAC-1567-848D-4F17-749A874BAB82}"/>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5;p33">
              <a:extLst>
                <a:ext uri="{FF2B5EF4-FFF2-40B4-BE49-F238E27FC236}">
                  <a16:creationId xmlns:a16="http://schemas.microsoft.com/office/drawing/2014/main" id="{D51DB688-38C7-8E08-E834-3D55940A6C3E}"/>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6;p33">
              <a:extLst>
                <a:ext uri="{FF2B5EF4-FFF2-40B4-BE49-F238E27FC236}">
                  <a16:creationId xmlns:a16="http://schemas.microsoft.com/office/drawing/2014/main" id="{59E4FD60-ED68-0CED-623F-2E269E665FF5}"/>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7;p33">
              <a:extLst>
                <a:ext uri="{FF2B5EF4-FFF2-40B4-BE49-F238E27FC236}">
                  <a16:creationId xmlns:a16="http://schemas.microsoft.com/office/drawing/2014/main" id="{28CD4A45-A1CA-3B34-70D3-BF6B6C44D0A5}"/>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8;p33">
              <a:extLst>
                <a:ext uri="{FF2B5EF4-FFF2-40B4-BE49-F238E27FC236}">
                  <a16:creationId xmlns:a16="http://schemas.microsoft.com/office/drawing/2014/main" id="{66B09AFA-AA5B-4584-E243-9213FE983717}"/>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9;p33">
              <a:extLst>
                <a:ext uri="{FF2B5EF4-FFF2-40B4-BE49-F238E27FC236}">
                  <a16:creationId xmlns:a16="http://schemas.microsoft.com/office/drawing/2014/main" id="{7EC7CDFF-6F58-9309-4024-B3A0EF632A1E}"/>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50;p33">
              <a:extLst>
                <a:ext uri="{FF2B5EF4-FFF2-40B4-BE49-F238E27FC236}">
                  <a16:creationId xmlns:a16="http://schemas.microsoft.com/office/drawing/2014/main" id="{04904289-53AF-DC47-A913-FE14307B7780}"/>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51;p33">
              <a:extLst>
                <a:ext uri="{FF2B5EF4-FFF2-40B4-BE49-F238E27FC236}">
                  <a16:creationId xmlns:a16="http://schemas.microsoft.com/office/drawing/2014/main" id="{43BF7B7D-28DD-3414-D82B-BDA77AC3698B}"/>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2;p33">
              <a:extLst>
                <a:ext uri="{FF2B5EF4-FFF2-40B4-BE49-F238E27FC236}">
                  <a16:creationId xmlns:a16="http://schemas.microsoft.com/office/drawing/2014/main" id="{F81767B0-6663-DA66-589F-D318403B33F2}"/>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3;p33">
              <a:extLst>
                <a:ext uri="{FF2B5EF4-FFF2-40B4-BE49-F238E27FC236}">
                  <a16:creationId xmlns:a16="http://schemas.microsoft.com/office/drawing/2014/main" id="{0DA6AF8D-B307-3982-50E2-70FE6E11BB0A}"/>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4;p33">
              <a:extLst>
                <a:ext uri="{FF2B5EF4-FFF2-40B4-BE49-F238E27FC236}">
                  <a16:creationId xmlns:a16="http://schemas.microsoft.com/office/drawing/2014/main" id="{079FD04A-3B13-E671-C6CC-9081615F052B}"/>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5;p33">
              <a:extLst>
                <a:ext uri="{FF2B5EF4-FFF2-40B4-BE49-F238E27FC236}">
                  <a16:creationId xmlns:a16="http://schemas.microsoft.com/office/drawing/2014/main" id="{0086181F-701B-768B-4E18-0F94B6AECBD6}"/>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6;p33">
              <a:extLst>
                <a:ext uri="{FF2B5EF4-FFF2-40B4-BE49-F238E27FC236}">
                  <a16:creationId xmlns:a16="http://schemas.microsoft.com/office/drawing/2014/main" id="{F0BDB47C-1F4C-9C02-CB33-70506A9DE682}"/>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7;p33">
              <a:extLst>
                <a:ext uri="{FF2B5EF4-FFF2-40B4-BE49-F238E27FC236}">
                  <a16:creationId xmlns:a16="http://schemas.microsoft.com/office/drawing/2014/main" id="{E2FF5FCE-DD43-0559-CDC6-4CB8F2BAB219}"/>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8;p33">
              <a:extLst>
                <a:ext uri="{FF2B5EF4-FFF2-40B4-BE49-F238E27FC236}">
                  <a16:creationId xmlns:a16="http://schemas.microsoft.com/office/drawing/2014/main" id="{CAA02750-7F71-91A3-E93C-608E9098BBD4}"/>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9;p33">
              <a:extLst>
                <a:ext uri="{FF2B5EF4-FFF2-40B4-BE49-F238E27FC236}">
                  <a16:creationId xmlns:a16="http://schemas.microsoft.com/office/drawing/2014/main" id="{956FDAF6-05EC-4BC1-5D9E-292786D36A12}"/>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60;p33">
              <a:extLst>
                <a:ext uri="{FF2B5EF4-FFF2-40B4-BE49-F238E27FC236}">
                  <a16:creationId xmlns:a16="http://schemas.microsoft.com/office/drawing/2014/main" id="{D9FC6E4A-53A7-72AC-52FD-2295EF06CF08}"/>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61;p33">
              <a:extLst>
                <a:ext uri="{FF2B5EF4-FFF2-40B4-BE49-F238E27FC236}">
                  <a16:creationId xmlns:a16="http://schemas.microsoft.com/office/drawing/2014/main" id="{6FC4982A-78F3-4DC5-B841-2B89B5DC565D}"/>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2;p33">
              <a:extLst>
                <a:ext uri="{FF2B5EF4-FFF2-40B4-BE49-F238E27FC236}">
                  <a16:creationId xmlns:a16="http://schemas.microsoft.com/office/drawing/2014/main" id="{4A049BDC-DD4A-C322-4DBD-A5BACC8D9961}"/>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3;p33">
              <a:extLst>
                <a:ext uri="{FF2B5EF4-FFF2-40B4-BE49-F238E27FC236}">
                  <a16:creationId xmlns:a16="http://schemas.microsoft.com/office/drawing/2014/main" id="{FD75395B-D644-DAED-9F46-423C944833B0}"/>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4;p33">
              <a:extLst>
                <a:ext uri="{FF2B5EF4-FFF2-40B4-BE49-F238E27FC236}">
                  <a16:creationId xmlns:a16="http://schemas.microsoft.com/office/drawing/2014/main" id="{57C2BBFD-CD8D-1263-7093-B8503736D976}"/>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5;p33">
              <a:extLst>
                <a:ext uri="{FF2B5EF4-FFF2-40B4-BE49-F238E27FC236}">
                  <a16:creationId xmlns:a16="http://schemas.microsoft.com/office/drawing/2014/main" id="{1DF74B1C-69A8-2C54-6744-E45FB4089656}"/>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6;p33">
              <a:extLst>
                <a:ext uri="{FF2B5EF4-FFF2-40B4-BE49-F238E27FC236}">
                  <a16:creationId xmlns:a16="http://schemas.microsoft.com/office/drawing/2014/main" id="{0D4360DD-B182-33B8-EA96-25A4916700D2}"/>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7;p33">
              <a:extLst>
                <a:ext uri="{FF2B5EF4-FFF2-40B4-BE49-F238E27FC236}">
                  <a16:creationId xmlns:a16="http://schemas.microsoft.com/office/drawing/2014/main" id="{BEA9C90C-1267-0AC3-35F4-7E5C27228BD1}"/>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8;p33">
              <a:extLst>
                <a:ext uri="{FF2B5EF4-FFF2-40B4-BE49-F238E27FC236}">
                  <a16:creationId xmlns:a16="http://schemas.microsoft.com/office/drawing/2014/main" id="{13692D7C-C39D-2950-24F9-0956CA22B721}"/>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9;p33">
              <a:extLst>
                <a:ext uri="{FF2B5EF4-FFF2-40B4-BE49-F238E27FC236}">
                  <a16:creationId xmlns:a16="http://schemas.microsoft.com/office/drawing/2014/main" id="{C621ECC3-5A19-69A9-BB93-484B05864046}"/>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70;p33">
              <a:extLst>
                <a:ext uri="{FF2B5EF4-FFF2-40B4-BE49-F238E27FC236}">
                  <a16:creationId xmlns:a16="http://schemas.microsoft.com/office/drawing/2014/main" id="{F11F16DF-9458-1FAE-7958-FFC0A23BC84F}"/>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71;p33">
              <a:extLst>
                <a:ext uri="{FF2B5EF4-FFF2-40B4-BE49-F238E27FC236}">
                  <a16:creationId xmlns:a16="http://schemas.microsoft.com/office/drawing/2014/main" id="{5B6B3B37-F230-2863-FA9C-8E5302B8F47E}"/>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2;p33">
              <a:extLst>
                <a:ext uri="{FF2B5EF4-FFF2-40B4-BE49-F238E27FC236}">
                  <a16:creationId xmlns:a16="http://schemas.microsoft.com/office/drawing/2014/main" id="{60ECACF1-24EF-E300-7277-C1BF35980ACD}"/>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3;p33">
              <a:extLst>
                <a:ext uri="{FF2B5EF4-FFF2-40B4-BE49-F238E27FC236}">
                  <a16:creationId xmlns:a16="http://schemas.microsoft.com/office/drawing/2014/main" id="{C288BCFC-6E6B-47F0-A040-ECFC1F583D6A}"/>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4;p33">
              <a:extLst>
                <a:ext uri="{FF2B5EF4-FFF2-40B4-BE49-F238E27FC236}">
                  <a16:creationId xmlns:a16="http://schemas.microsoft.com/office/drawing/2014/main" id="{7CA2EEB0-2472-1748-7BE5-22B54B47E126}"/>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5;p33">
              <a:extLst>
                <a:ext uri="{FF2B5EF4-FFF2-40B4-BE49-F238E27FC236}">
                  <a16:creationId xmlns:a16="http://schemas.microsoft.com/office/drawing/2014/main" id="{3425A87D-09D7-0E93-0737-6D8BD3F88C85}"/>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6;p33">
              <a:extLst>
                <a:ext uri="{FF2B5EF4-FFF2-40B4-BE49-F238E27FC236}">
                  <a16:creationId xmlns:a16="http://schemas.microsoft.com/office/drawing/2014/main" id="{E09306B4-0047-BBCC-968B-620EAB47C3C5}"/>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7;p33">
              <a:extLst>
                <a:ext uri="{FF2B5EF4-FFF2-40B4-BE49-F238E27FC236}">
                  <a16:creationId xmlns:a16="http://schemas.microsoft.com/office/drawing/2014/main" id="{E4376457-570E-22DA-5BA9-F5B2A9E3A830}"/>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8;p33">
              <a:extLst>
                <a:ext uri="{FF2B5EF4-FFF2-40B4-BE49-F238E27FC236}">
                  <a16:creationId xmlns:a16="http://schemas.microsoft.com/office/drawing/2014/main" id="{45322173-40D8-3043-6929-5A4FBF8248F7}"/>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9;p33">
              <a:extLst>
                <a:ext uri="{FF2B5EF4-FFF2-40B4-BE49-F238E27FC236}">
                  <a16:creationId xmlns:a16="http://schemas.microsoft.com/office/drawing/2014/main" id="{B67155A0-4DFE-1CA6-1906-6A97CF6C8EFB}"/>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80;p33">
              <a:extLst>
                <a:ext uri="{FF2B5EF4-FFF2-40B4-BE49-F238E27FC236}">
                  <a16:creationId xmlns:a16="http://schemas.microsoft.com/office/drawing/2014/main" id="{D18EED09-4DE6-2DF6-1C2D-06111C8E39A6}"/>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81;p33">
              <a:extLst>
                <a:ext uri="{FF2B5EF4-FFF2-40B4-BE49-F238E27FC236}">
                  <a16:creationId xmlns:a16="http://schemas.microsoft.com/office/drawing/2014/main" id="{70780ADE-F0C5-2018-E4D1-6F754766D9F2}"/>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2;p33">
              <a:extLst>
                <a:ext uri="{FF2B5EF4-FFF2-40B4-BE49-F238E27FC236}">
                  <a16:creationId xmlns:a16="http://schemas.microsoft.com/office/drawing/2014/main" id="{D0495536-26BA-4FAB-74B1-582795D7A6FA}"/>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3;p33">
              <a:extLst>
                <a:ext uri="{FF2B5EF4-FFF2-40B4-BE49-F238E27FC236}">
                  <a16:creationId xmlns:a16="http://schemas.microsoft.com/office/drawing/2014/main" id="{1975F523-B79C-C76F-6988-62197B5F390C}"/>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4;p33">
              <a:extLst>
                <a:ext uri="{FF2B5EF4-FFF2-40B4-BE49-F238E27FC236}">
                  <a16:creationId xmlns:a16="http://schemas.microsoft.com/office/drawing/2014/main" id="{C21FED36-ADE8-DB80-0B65-B70F3E4FDEEC}"/>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5;p33">
              <a:extLst>
                <a:ext uri="{FF2B5EF4-FFF2-40B4-BE49-F238E27FC236}">
                  <a16:creationId xmlns:a16="http://schemas.microsoft.com/office/drawing/2014/main" id="{2DCC1C4A-C7F1-F039-93C8-3BD9177BD6C1}"/>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6;p33">
              <a:extLst>
                <a:ext uri="{FF2B5EF4-FFF2-40B4-BE49-F238E27FC236}">
                  <a16:creationId xmlns:a16="http://schemas.microsoft.com/office/drawing/2014/main" id="{32CDE10D-3FFF-F6C7-076A-5817F7D13C4C}"/>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7;p33">
              <a:extLst>
                <a:ext uri="{FF2B5EF4-FFF2-40B4-BE49-F238E27FC236}">
                  <a16:creationId xmlns:a16="http://schemas.microsoft.com/office/drawing/2014/main" id="{0B8BC4CE-9020-ECCD-6D4D-5ED833CD099F}"/>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8;p33">
              <a:extLst>
                <a:ext uri="{FF2B5EF4-FFF2-40B4-BE49-F238E27FC236}">
                  <a16:creationId xmlns:a16="http://schemas.microsoft.com/office/drawing/2014/main" id="{9BE54CEE-1E51-6B39-5ABE-CD628E27B12D}"/>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9;p33">
              <a:extLst>
                <a:ext uri="{FF2B5EF4-FFF2-40B4-BE49-F238E27FC236}">
                  <a16:creationId xmlns:a16="http://schemas.microsoft.com/office/drawing/2014/main" id="{0D76B9D1-D5DE-220D-FF46-862407E332A0}"/>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90;p33">
              <a:extLst>
                <a:ext uri="{FF2B5EF4-FFF2-40B4-BE49-F238E27FC236}">
                  <a16:creationId xmlns:a16="http://schemas.microsoft.com/office/drawing/2014/main" id="{89D2878A-9AA4-87F5-E11B-4DDBC5D66CAE}"/>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91;p33">
              <a:extLst>
                <a:ext uri="{FF2B5EF4-FFF2-40B4-BE49-F238E27FC236}">
                  <a16:creationId xmlns:a16="http://schemas.microsoft.com/office/drawing/2014/main" id="{0751254B-2631-978F-EE3F-1ABC1E8DC005}"/>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2;p33">
              <a:extLst>
                <a:ext uri="{FF2B5EF4-FFF2-40B4-BE49-F238E27FC236}">
                  <a16:creationId xmlns:a16="http://schemas.microsoft.com/office/drawing/2014/main" id="{2552D0CE-A310-5A34-98A9-B4B573E7F35D}"/>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3;p33">
              <a:extLst>
                <a:ext uri="{FF2B5EF4-FFF2-40B4-BE49-F238E27FC236}">
                  <a16:creationId xmlns:a16="http://schemas.microsoft.com/office/drawing/2014/main" id="{A3359043-A857-2D2E-F651-0DAB0BF30489}"/>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4;p33">
              <a:extLst>
                <a:ext uri="{FF2B5EF4-FFF2-40B4-BE49-F238E27FC236}">
                  <a16:creationId xmlns:a16="http://schemas.microsoft.com/office/drawing/2014/main" id="{1C3F3EA2-3346-4E6A-50BA-8565565B26B5}"/>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5;p33">
              <a:extLst>
                <a:ext uri="{FF2B5EF4-FFF2-40B4-BE49-F238E27FC236}">
                  <a16:creationId xmlns:a16="http://schemas.microsoft.com/office/drawing/2014/main" id="{6A2D9471-1234-B318-B7D9-E428E0A6D7AA}"/>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6;p33">
              <a:extLst>
                <a:ext uri="{FF2B5EF4-FFF2-40B4-BE49-F238E27FC236}">
                  <a16:creationId xmlns:a16="http://schemas.microsoft.com/office/drawing/2014/main" id="{04586065-E3E2-CC9C-9D9A-C86225819AB5}"/>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7;p33">
              <a:extLst>
                <a:ext uri="{FF2B5EF4-FFF2-40B4-BE49-F238E27FC236}">
                  <a16:creationId xmlns:a16="http://schemas.microsoft.com/office/drawing/2014/main" id="{FA4E49C7-7338-F0F6-DE47-5A18015B1289}"/>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sp>
        <p:nvSpPr>
          <p:cNvPr id="254" name="TextBox 253">
            <a:extLst>
              <a:ext uri="{FF2B5EF4-FFF2-40B4-BE49-F238E27FC236}">
                <a16:creationId xmlns:a16="http://schemas.microsoft.com/office/drawing/2014/main" id="{9F391014-33E2-F62F-E67A-ADA9365DB9AA}"/>
              </a:ext>
            </a:extLst>
          </p:cNvPr>
          <p:cNvSpPr txBox="1"/>
          <p:nvPr/>
        </p:nvSpPr>
        <p:spPr>
          <a:xfrm>
            <a:off x="401781" y="1510145"/>
            <a:ext cx="7647709" cy="1461939"/>
          </a:xfrm>
          <a:prstGeom prst="rect">
            <a:avLst/>
          </a:prstGeom>
          <a:noFill/>
        </p:spPr>
        <p:txBody>
          <a:bodyPr wrap="square" rtlCol="0">
            <a:spAutoFit/>
          </a:bodyPr>
          <a:lstStyle/>
          <a:p>
            <a:r>
              <a:rPr lang="en-US" sz="1100" noProof="0" dirty="0">
                <a:latin typeface="Fira Sans" panose="020B0503050000020004" pitchFamily="34" charset="0"/>
              </a:rPr>
              <a:t>Climate Protection Act</a:t>
            </a:r>
          </a:p>
          <a:p>
            <a:r>
              <a:rPr lang="en-US" sz="1100" u="sng" noProof="0" dirty="0">
                <a:solidFill>
                  <a:srgbClr val="1155CC"/>
                </a:solidFill>
                <a:latin typeface="Fira Sans" panose="020B0503050000020004" pitchFamily="34" charset="0"/>
                <a:hlinkClick r:id="rId2"/>
              </a:rPr>
              <a:t>https://www.gesetze-im-internet.de/englisch_ksg/index.html</a:t>
            </a:r>
            <a:endParaRPr lang="en-US" sz="1100" u="sng" noProof="0" dirty="0">
              <a:solidFill>
                <a:srgbClr val="1155CC"/>
              </a:solidFill>
              <a:latin typeface="Fira Sans" panose="020B0503050000020004" pitchFamily="34" charset="0"/>
            </a:endParaRPr>
          </a:p>
          <a:p>
            <a:endParaRPr lang="en-US" sz="1100" u="sng" noProof="0" dirty="0">
              <a:solidFill>
                <a:srgbClr val="1155CC"/>
              </a:solidFill>
              <a:latin typeface="Fira Sans" panose="020B0503050000020004" pitchFamily="34" charset="0"/>
            </a:endParaRPr>
          </a:p>
          <a:p>
            <a:endParaRPr lang="en-US" sz="1200" b="0" i="0" u="sng" strike="noStrike" noProof="0" dirty="0">
              <a:solidFill>
                <a:srgbClr val="1155CC"/>
              </a:solidFill>
              <a:effectLst/>
              <a:latin typeface="Fira Sans" panose="020B0503050000020004" pitchFamily="34" charset="0"/>
            </a:endParaRPr>
          </a:p>
          <a:p>
            <a:endParaRPr lang="en-US" sz="1200" b="0" i="0" u="sng" strike="noStrike" noProof="0" dirty="0">
              <a:solidFill>
                <a:srgbClr val="1155CC"/>
              </a:solidFill>
              <a:effectLst/>
              <a:latin typeface="Arial" panose="020B0604020202020204" pitchFamily="34" charset="0"/>
            </a:endParaRPr>
          </a:p>
          <a:p>
            <a:endParaRPr lang="en-US" sz="1800" u="sng" noProof="0" dirty="0">
              <a:solidFill>
                <a:srgbClr val="1155CC"/>
              </a:solidFill>
              <a:latin typeface="Arial" panose="020B0604020202020204" pitchFamily="34" charset="0"/>
            </a:endParaRPr>
          </a:p>
          <a:p>
            <a:endParaRPr lang="en-US" noProof="0" dirty="0"/>
          </a:p>
        </p:txBody>
      </p:sp>
    </p:spTree>
    <p:extLst>
      <p:ext uri="{BB962C8B-B14F-4D97-AF65-F5344CB8AC3E}">
        <p14:creationId xmlns:p14="http://schemas.microsoft.com/office/powerpoint/2010/main" val="4208173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30"/>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noProof="0" dirty="0">
                <a:solidFill>
                  <a:schemeClr val="dk1"/>
                </a:solidFill>
              </a:rPr>
              <a:t>Datasets</a:t>
            </a:r>
            <a:endParaRPr lang="en-US" noProof="0" dirty="0"/>
          </a:p>
        </p:txBody>
      </p:sp>
      <p:sp>
        <p:nvSpPr>
          <p:cNvPr id="433" name="Google Shape;433;p30"/>
          <p:cNvSpPr/>
          <p:nvPr/>
        </p:nvSpPr>
        <p:spPr>
          <a:xfrm>
            <a:off x="5569750" y="1301575"/>
            <a:ext cx="3413264" cy="645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4" name="Google Shape;434;p30"/>
          <p:cNvSpPr/>
          <p:nvPr/>
        </p:nvSpPr>
        <p:spPr>
          <a:xfrm>
            <a:off x="5591319" y="1980241"/>
            <a:ext cx="3413264" cy="768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5" name="Google Shape;435;p30"/>
          <p:cNvSpPr/>
          <p:nvPr/>
        </p:nvSpPr>
        <p:spPr>
          <a:xfrm>
            <a:off x="5569750" y="2810275"/>
            <a:ext cx="3413264" cy="768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6" name="Google Shape;436;p30"/>
          <p:cNvSpPr/>
          <p:nvPr/>
        </p:nvSpPr>
        <p:spPr>
          <a:xfrm>
            <a:off x="5569750" y="3626275"/>
            <a:ext cx="3413264" cy="6453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7" name="Google Shape;437;p30"/>
          <p:cNvSpPr/>
          <p:nvPr/>
        </p:nvSpPr>
        <p:spPr>
          <a:xfrm rot="-5400000">
            <a:off x="4130473" y="2202245"/>
            <a:ext cx="769289" cy="2006410"/>
          </a:xfrm>
          <a:custGeom>
            <a:avLst/>
            <a:gdLst/>
            <a:ahLst/>
            <a:cxnLst/>
            <a:rect l="l" t="t" r="r" b="b"/>
            <a:pathLst>
              <a:path w="32124" h="105977" extrusionOk="0">
                <a:moveTo>
                  <a:pt x="29255" y="1"/>
                </a:moveTo>
                <a:lnTo>
                  <a:pt x="29255" y="52371"/>
                </a:lnTo>
                <a:cubicBezTo>
                  <a:pt x="29255" y="53706"/>
                  <a:pt x="28588" y="55841"/>
                  <a:pt x="27387" y="56741"/>
                </a:cubicBezTo>
                <a:lnTo>
                  <a:pt x="5038" y="73987"/>
                </a:lnTo>
                <a:cubicBezTo>
                  <a:pt x="2436" y="76022"/>
                  <a:pt x="1" y="78223"/>
                  <a:pt x="1" y="82126"/>
                </a:cubicBezTo>
                <a:lnTo>
                  <a:pt x="1" y="105976"/>
                </a:lnTo>
                <a:lnTo>
                  <a:pt x="32124" y="105976"/>
                </a:lnTo>
                <a:lnTo>
                  <a:pt x="32124" y="78824"/>
                </a:lnTo>
                <a:lnTo>
                  <a:pt x="32124" y="74921"/>
                </a:lnTo>
                <a:lnTo>
                  <a:pt x="32124" y="70684"/>
                </a:lnTo>
                <a:lnTo>
                  <a:pt x="32124" y="69717"/>
                </a:lnTo>
                <a:lnTo>
                  <a:pt x="32124" y="55307"/>
                </a:lnTo>
                <a:lnTo>
                  <a:pt x="32124" y="1"/>
                </a:lnTo>
                <a:lnTo>
                  <a:pt x="292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8" name="Google Shape;438;p30"/>
          <p:cNvSpPr/>
          <p:nvPr/>
        </p:nvSpPr>
        <p:spPr>
          <a:xfrm rot="-5400000">
            <a:off x="3826926" y="2580179"/>
            <a:ext cx="1376383" cy="2006410"/>
          </a:xfrm>
          <a:custGeom>
            <a:avLst/>
            <a:gdLst/>
            <a:ahLst/>
            <a:cxnLst/>
            <a:rect l="l" t="t" r="r" b="b"/>
            <a:pathLst>
              <a:path w="57475" h="105977" extrusionOk="0">
                <a:moveTo>
                  <a:pt x="57475" y="1"/>
                </a:moveTo>
                <a:lnTo>
                  <a:pt x="54639" y="1"/>
                </a:lnTo>
                <a:lnTo>
                  <a:pt x="54639" y="52004"/>
                </a:lnTo>
                <a:cubicBezTo>
                  <a:pt x="54639" y="54006"/>
                  <a:pt x="53405" y="55774"/>
                  <a:pt x="51570" y="56508"/>
                </a:cubicBezTo>
                <a:lnTo>
                  <a:pt x="6572" y="74287"/>
                </a:lnTo>
                <a:cubicBezTo>
                  <a:pt x="2869" y="75855"/>
                  <a:pt x="0" y="79090"/>
                  <a:pt x="0" y="83861"/>
                </a:cubicBezTo>
                <a:lnTo>
                  <a:pt x="0" y="105976"/>
                </a:lnTo>
                <a:lnTo>
                  <a:pt x="26919" y="105976"/>
                </a:lnTo>
                <a:lnTo>
                  <a:pt x="26919" y="82126"/>
                </a:lnTo>
                <a:cubicBezTo>
                  <a:pt x="26919" y="78257"/>
                  <a:pt x="29288" y="75821"/>
                  <a:pt x="31956" y="73987"/>
                </a:cubicBezTo>
                <a:lnTo>
                  <a:pt x="55507" y="56741"/>
                </a:lnTo>
                <a:cubicBezTo>
                  <a:pt x="56741" y="55841"/>
                  <a:pt x="57475" y="53939"/>
                  <a:pt x="57475" y="5237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9" name="Google Shape;439;p30"/>
          <p:cNvSpPr/>
          <p:nvPr/>
        </p:nvSpPr>
        <p:spPr>
          <a:xfrm rot="-5400000">
            <a:off x="3826926" y="986538"/>
            <a:ext cx="1376383" cy="2006410"/>
          </a:xfrm>
          <a:custGeom>
            <a:avLst/>
            <a:gdLst/>
            <a:ahLst/>
            <a:cxnLst/>
            <a:rect l="l" t="t" r="r" b="b"/>
            <a:pathLst>
              <a:path w="57475" h="105977" extrusionOk="0">
                <a:moveTo>
                  <a:pt x="1" y="1"/>
                </a:moveTo>
                <a:lnTo>
                  <a:pt x="2836" y="1"/>
                </a:lnTo>
                <a:lnTo>
                  <a:pt x="2836" y="52004"/>
                </a:lnTo>
                <a:cubicBezTo>
                  <a:pt x="2836" y="54006"/>
                  <a:pt x="4070" y="55774"/>
                  <a:pt x="5905" y="56508"/>
                </a:cubicBezTo>
                <a:lnTo>
                  <a:pt x="50904" y="74287"/>
                </a:lnTo>
                <a:cubicBezTo>
                  <a:pt x="54606" y="75855"/>
                  <a:pt x="57475" y="79090"/>
                  <a:pt x="57475" y="83861"/>
                </a:cubicBezTo>
                <a:lnTo>
                  <a:pt x="57475" y="105976"/>
                </a:lnTo>
                <a:lnTo>
                  <a:pt x="30556" y="105976"/>
                </a:lnTo>
                <a:lnTo>
                  <a:pt x="30556" y="82126"/>
                </a:lnTo>
                <a:cubicBezTo>
                  <a:pt x="30556" y="78257"/>
                  <a:pt x="28188" y="75821"/>
                  <a:pt x="25519" y="73987"/>
                </a:cubicBezTo>
                <a:lnTo>
                  <a:pt x="2002" y="56741"/>
                </a:lnTo>
                <a:cubicBezTo>
                  <a:pt x="735" y="55841"/>
                  <a:pt x="1" y="53939"/>
                  <a:pt x="1" y="523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0" name="Google Shape;440;p30"/>
          <p:cNvSpPr/>
          <p:nvPr/>
        </p:nvSpPr>
        <p:spPr>
          <a:xfrm rot="-5400000">
            <a:off x="4130880" y="1373541"/>
            <a:ext cx="768475" cy="2006410"/>
          </a:xfrm>
          <a:custGeom>
            <a:avLst/>
            <a:gdLst/>
            <a:ahLst/>
            <a:cxnLst/>
            <a:rect l="l" t="t" r="r" b="b"/>
            <a:pathLst>
              <a:path w="32090" h="105977" extrusionOk="0">
                <a:moveTo>
                  <a:pt x="2836" y="1"/>
                </a:moveTo>
                <a:lnTo>
                  <a:pt x="2836" y="52371"/>
                </a:lnTo>
                <a:cubicBezTo>
                  <a:pt x="2836" y="53706"/>
                  <a:pt x="3536" y="55841"/>
                  <a:pt x="4704" y="56741"/>
                </a:cubicBezTo>
                <a:lnTo>
                  <a:pt x="27053" y="73987"/>
                </a:lnTo>
                <a:cubicBezTo>
                  <a:pt x="29688" y="76022"/>
                  <a:pt x="32090" y="78223"/>
                  <a:pt x="32090" y="82126"/>
                </a:cubicBezTo>
                <a:lnTo>
                  <a:pt x="32090" y="105976"/>
                </a:lnTo>
                <a:lnTo>
                  <a:pt x="0" y="105976"/>
                </a:lnTo>
                <a:lnTo>
                  <a:pt x="0" y="78824"/>
                </a:lnTo>
                <a:lnTo>
                  <a:pt x="0" y="74921"/>
                </a:lnTo>
                <a:lnTo>
                  <a:pt x="0" y="70684"/>
                </a:lnTo>
                <a:lnTo>
                  <a:pt x="0" y="69717"/>
                </a:lnTo>
                <a:lnTo>
                  <a:pt x="0" y="55307"/>
                </a:lnTo>
                <a:lnTo>
                  <a:pt x="0" y="1"/>
                </a:lnTo>
                <a:lnTo>
                  <a:pt x="2836"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2" name="Google Shape;442;p30"/>
          <p:cNvSpPr txBox="1"/>
          <p:nvPr/>
        </p:nvSpPr>
        <p:spPr>
          <a:xfrm>
            <a:off x="5730854" y="1301575"/>
            <a:ext cx="2714195" cy="597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100" noProof="0" dirty="0">
                <a:solidFill>
                  <a:srgbClr val="000000"/>
                </a:solidFill>
                <a:effectLst/>
                <a:latin typeface="Fira Sans" panose="020B0503050000020004" pitchFamily="34" charset="0"/>
              </a:rPr>
              <a:t>Germany’s vehicle </a:t>
            </a:r>
            <a:r>
              <a:rPr lang="en-US" sz="1100" noProof="0" dirty="0">
                <a:latin typeface="Fira Sans" panose="020B0503050000020004" pitchFamily="34" charset="0"/>
              </a:rPr>
              <a:t>fleet, from </a:t>
            </a:r>
            <a:r>
              <a:rPr lang="en-US" sz="1100" noProof="0" dirty="0">
                <a:solidFill>
                  <a:srgbClr val="000000"/>
                </a:solidFill>
                <a:effectLst/>
                <a:latin typeface="Fira Sans" panose="020B0503050000020004" pitchFamily="34" charset="0"/>
              </a:rPr>
              <a:t>the Federal Ministry </a:t>
            </a:r>
            <a:r>
              <a:rPr lang="en-US" sz="1100" noProof="0" dirty="0">
                <a:latin typeface="Fira Sans" panose="020B0503050000020004" pitchFamily="34" charset="0"/>
              </a:rPr>
              <a:t>for Digital and Transport (2018-2025)</a:t>
            </a:r>
            <a:endParaRPr lang="en-US" noProof="0" dirty="0">
              <a:solidFill>
                <a:schemeClr val="tx1"/>
              </a:solidFill>
              <a:latin typeface="Fira Sans" panose="020B0503050000020004" pitchFamily="34" charset="0"/>
              <a:ea typeface="Roboto"/>
              <a:cs typeface="Roboto"/>
              <a:sym typeface="Roboto"/>
            </a:endParaRPr>
          </a:p>
        </p:txBody>
      </p:sp>
      <p:sp>
        <p:nvSpPr>
          <p:cNvPr id="443" name="Google Shape;443;p30"/>
          <p:cNvSpPr txBox="1"/>
          <p:nvPr/>
        </p:nvSpPr>
        <p:spPr>
          <a:xfrm>
            <a:off x="5763125" y="2092250"/>
            <a:ext cx="1011300" cy="59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b="1" noProof="0" dirty="0">
              <a:solidFill>
                <a:schemeClr val="dk1"/>
              </a:solidFill>
              <a:latin typeface="Fira Sans"/>
              <a:ea typeface="Fira Sans"/>
              <a:cs typeface="Fira Sans"/>
              <a:sym typeface="Fira Sans"/>
            </a:endParaRPr>
          </a:p>
        </p:txBody>
      </p:sp>
      <p:sp>
        <p:nvSpPr>
          <p:cNvPr id="444" name="Google Shape;444;p30"/>
          <p:cNvSpPr txBox="1"/>
          <p:nvPr/>
        </p:nvSpPr>
        <p:spPr>
          <a:xfrm>
            <a:off x="5769612" y="1964436"/>
            <a:ext cx="2769915" cy="681733"/>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100" noProof="0" dirty="0">
                <a:solidFill>
                  <a:srgbClr val="000000"/>
                </a:solidFill>
                <a:effectLst/>
                <a:latin typeface="Fira Sans" panose="020B0503050000020004" pitchFamily="34" charset="0"/>
              </a:rPr>
              <a:t>Charging stations, from </a:t>
            </a:r>
            <a:r>
              <a:rPr lang="en-US" sz="1100" noProof="0" dirty="0" err="1">
                <a:solidFill>
                  <a:srgbClr val="000000"/>
                </a:solidFill>
                <a:effectLst/>
                <a:latin typeface="Fira Sans" panose="020B0503050000020004" pitchFamily="34" charset="0"/>
              </a:rPr>
              <a:t>Bundesnetzagentur</a:t>
            </a:r>
            <a:r>
              <a:rPr lang="en-US" sz="1100" noProof="0" dirty="0">
                <a:solidFill>
                  <a:srgbClr val="000000"/>
                </a:solidFill>
                <a:effectLst/>
                <a:latin typeface="Fira Sans" panose="020B0503050000020004" pitchFamily="34" charset="0"/>
              </a:rPr>
              <a:t>, the primary regulatory body for infrastructure in Germany. </a:t>
            </a:r>
            <a:r>
              <a:rPr lang="en-US" sz="1100" noProof="0" dirty="0">
                <a:latin typeface="Fira Sans" panose="020B0503050000020004" pitchFamily="34" charset="0"/>
              </a:rPr>
              <a:t>(2018-2025)</a:t>
            </a:r>
            <a:endParaRPr lang="en-US" sz="1100" noProof="0" dirty="0">
              <a:latin typeface="Fira Sans" panose="020B0503050000020004" pitchFamily="34" charset="0"/>
              <a:sym typeface="Roboto"/>
            </a:endParaRPr>
          </a:p>
        </p:txBody>
      </p:sp>
      <p:sp>
        <p:nvSpPr>
          <p:cNvPr id="445" name="Google Shape;445;p30"/>
          <p:cNvSpPr txBox="1"/>
          <p:nvPr/>
        </p:nvSpPr>
        <p:spPr>
          <a:xfrm>
            <a:off x="5763124" y="2883025"/>
            <a:ext cx="3110419" cy="59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noProof="0" dirty="0">
                <a:solidFill>
                  <a:schemeClr val="dk1"/>
                </a:solidFill>
                <a:latin typeface="Fira Sans"/>
                <a:ea typeface="Fira Sans"/>
                <a:cs typeface="Fira Sans"/>
                <a:sym typeface="Fira Sans"/>
              </a:rPr>
              <a:t>Germany’s population, from Federal and State Statistical Offices (2022)</a:t>
            </a:r>
          </a:p>
        </p:txBody>
      </p:sp>
      <p:sp>
        <p:nvSpPr>
          <p:cNvPr id="447" name="Google Shape;447;p30"/>
          <p:cNvSpPr txBox="1"/>
          <p:nvPr/>
        </p:nvSpPr>
        <p:spPr>
          <a:xfrm>
            <a:off x="5763125" y="3673800"/>
            <a:ext cx="2624248" cy="59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noProof="0" dirty="0">
                <a:solidFill>
                  <a:schemeClr val="dk1"/>
                </a:solidFill>
                <a:latin typeface="Fira Sans"/>
                <a:ea typeface="Fira Sans"/>
                <a:cs typeface="Fira Sans"/>
                <a:sym typeface="Fira Sans"/>
              </a:rPr>
              <a:t>Gas stations, from: Federal Association of Independent Petrol Stations (2018-2024)</a:t>
            </a:r>
          </a:p>
        </p:txBody>
      </p:sp>
      <p:sp>
        <p:nvSpPr>
          <p:cNvPr id="449" name="Google Shape;449;p30"/>
          <p:cNvSpPr/>
          <p:nvPr/>
        </p:nvSpPr>
        <p:spPr>
          <a:xfrm>
            <a:off x="2409047" y="3121851"/>
            <a:ext cx="662935" cy="374729"/>
          </a:xfrm>
          <a:custGeom>
            <a:avLst/>
            <a:gdLst/>
            <a:ahLst/>
            <a:cxnLst/>
            <a:rect l="l" t="t" r="r" b="b"/>
            <a:pathLst>
              <a:path w="12941" h="7315" extrusionOk="0">
                <a:moveTo>
                  <a:pt x="5157" y="0"/>
                </a:moveTo>
                <a:lnTo>
                  <a:pt x="5032" y="31"/>
                </a:lnTo>
                <a:lnTo>
                  <a:pt x="656" y="2563"/>
                </a:lnTo>
                <a:lnTo>
                  <a:pt x="500" y="2657"/>
                </a:lnTo>
                <a:lnTo>
                  <a:pt x="375" y="2782"/>
                </a:lnTo>
                <a:lnTo>
                  <a:pt x="250" y="2907"/>
                </a:lnTo>
                <a:lnTo>
                  <a:pt x="156" y="3032"/>
                </a:lnTo>
                <a:lnTo>
                  <a:pt x="94" y="3188"/>
                </a:lnTo>
                <a:lnTo>
                  <a:pt x="31" y="3345"/>
                </a:lnTo>
                <a:lnTo>
                  <a:pt x="0" y="3532"/>
                </a:lnTo>
                <a:lnTo>
                  <a:pt x="0" y="3688"/>
                </a:lnTo>
                <a:lnTo>
                  <a:pt x="0" y="3876"/>
                </a:lnTo>
                <a:lnTo>
                  <a:pt x="31" y="4032"/>
                </a:lnTo>
                <a:lnTo>
                  <a:pt x="94" y="4189"/>
                </a:lnTo>
                <a:lnTo>
                  <a:pt x="156" y="4345"/>
                </a:lnTo>
                <a:lnTo>
                  <a:pt x="250" y="4501"/>
                </a:lnTo>
                <a:lnTo>
                  <a:pt x="375" y="4626"/>
                </a:lnTo>
                <a:lnTo>
                  <a:pt x="500" y="4720"/>
                </a:lnTo>
                <a:lnTo>
                  <a:pt x="656" y="4814"/>
                </a:lnTo>
                <a:lnTo>
                  <a:pt x="1032" y="5001"/>
                </a:lnTo>
                <a:lnTo>
                  <a:pt x="1407" y="5157"/>
                </a:lnTo>
                <a:lnTo>
                  <a:pt x="1813" y="5220"/>
                </a:lnTo>
                <a:lnTo>
                  <a:pt x="2219" y="5251"/>
                </a:lnTo>
                <a:lnTo>
                  <a:pt x="2626" y="5220"/>
                </a:lnTo>
                <a:lnTo>
                  <a:pt x="3032" y="5157"/>
                </a:lnTo>
                <a:lnTo>
                  <a:pt x="3438" y="5001"/>
                </a:lnTo>
                <a:lnTo>
                  <a:pt x="3813" y="4814"/>
                </a:lnTo>
                <a:lnTo>
                  <a:pt x="7095" y="2938"/>
                </a:lnTo>
                <a:lnTo>
                  <a:pt x="7283" y="2844"/>
                </a:lnTo>
                <a:lnTo>
                  <a:pt x="7471" y="2782"/>
                </a:lnTo>
                <a:lnTo>
                  <a:pt x="7658" y="2751"/>
                </a:lnTo>
                <a:lnTo>
                  <a:pt x="7846" y="2719"/>
                </a:lnTo>
                <a:lnTo>
                  <a:pt x="8033" y="2751"/>
                </a:lnTo>
                <a:lnTo>
                  <a:pt x="8252" y="2782"/>
                </a:lnTo>
                <a:lnTo>
                  <a:pt x="8440" y="2844"/>
                </a:lnTo>
                <a:lnTo>
                  <a:pt x="8596" y="2938"/>
                </a:lnTo>
                <a:lnTo>
                  <a:pt x="8721" y="3032"/>
                </a:lnTo>
                <a:lnTo>
                  <a:pt x="8815" y="3157"/>
                </a:lnTo>
                <a:lnTo>
                  <a:pt x="8846" y="3251"/>
                </a:lnTo>
                <a:lnTo>
                  <a:pt x="8846" y="3345"/>
                </a:lnTo>
                <a:lnTo>
                  <a:pt x="8846" y="3438"/>
                </a:lnTo>
                <a:lnTo>
                  <a:pt x="8815" y="3532"/>
                </a:lnTo>
                <a:lnTo>
                  <a:pt x="8721" y="3657"/>
                </a:lnTo>
                <a:lnTo>
                  <a:pt x="8596" y="3751"/>
                </a:lnTo>
                <a:lnTo>
                  <a:pt x="7877" y="4189"/>
                </a:lnTo>
                <a:lnTo>
                  <a:pt x="7721" y="4282"/>
                </a:lnTo>
                <a:lnTo>
                  <a:pt x="7596" y="4407"/>
                </a:lnTo>
                <a:lnTo>
                  <a:pt x="7471" y="4532"/>
                </a:lnTo>
                <a:lnTo>
                  <a:pt x="7377" y="4689"/>
                </a:lnTo>
                <a:lnTo>
                  <a:pt x="7314" y="4845"/>
                </a:lnTo>
                <a:lnTo>
                  <a:pt x="7252" y="5001"/>
                </a:lnTo>
                <a:lnTo>
                  <a:pt x="7220" y="5189"/>
                </a:lnTo>
                <a:lnTo>
                  <a:pt x="7189" y="5345"/>
                </a:lnTo>
                <a:lnTo>
                  <a:pt x="7220" y="5533"/>
                </a:lnTo>
                <a:lnTo>
                  <a:pt x="7252" y="5720"/>
                </a:lnTo>
                <a:lnTo>
                  <a:pt x="7314" y="5876"/>
                </a:lnTo>
                <a:lnTo>
                  <a:pt x="7377" y="6033"/>
                </a:lnTo>
                <a:lnTo>
                  <a:pt x="7471" y="6189"/>
                </a:lnTo>
                <a:lnTo>
                  <a:pt x="7596" y="6314"/>
                </a:lnTo>
                <a:lnTo>
                  <a:pt x="7721" y="6439"/>
                </a:lnTo>
                <a:lnTo>
                  <a:pt x="7877" y="6533"/>
                </a:lnTo>
                <a:lnTo>
                  <a:pt x="8565" y="6908"/>
                </a:lnTo>
                <a:lnTo>
                  <a:pt x="8908" y="7095"/>
                </a:lnTo>
                <a:lnTo>
                  <a:pt x="9252" y="7220"/>
                </a:lnTo>
                <a:lnTo>
                  <a:pt x="9627" y="7283"/>
                </a:lnTo>
                <a:lnTo>
                  <a:pt x="10002" y="7314"/>
                </a:lnTo>
                <a:lnTo>
                  <a:pt x="10377" y="7283"/>
                </a:lnTo>
                <a:lnTo>
                  <a:pt x="10721" y="7220"/>
                </a:lnTo>
                <a:lnTo>
                  <a:pt x="11096" y="7095"/>
                </a:lnTo>
                <a:lnTo>
                  <a:pt x="11440" y="6908"/>
                </a:lnTo>
                <a:lnTo>
                  <a:pt x="12753" y="6158"/>
                </a:lnTo>
                <a:lnTo>
                  <a:pt x="12878" y="6064"/>
                </a:lnTo>
                <a:lnTo>
                  <a:pt x="12941" y="5939"/>
                </a:lnTo>
                <a:lnTo>
                  <a:pt x="12941" y="5783"/>
                </a:lnTo>
                <a:lnTo>
                  <a:pt x="12909" y="5626"/>
                </a:lnTo>
                <a:lnTo>
                  <a:pt x="12784" y="5501"/>
                </a:lnTo>
                <a:lnTo>
                  <a:pt x="12659" y="5439"/>
                </a:lnTo>
                <a:lnTo>
                  <a:pt x="12503" y="5439"/>
                </a:lnTo>
                <a:lnTo>
                  <a:pt x="12378" y="5501"/>
                </a:lnTo>
                <a:lnTo>
                  <a:pt x="11034" y="6252"/>
                </a:lnTo>
                <a:lnTo>
                  <a:pt x="10784" y="6377"/>
                </a:lnTo>
                <a:lnTo>
                  <a:pt x="10534" y="6470"/>
                </a:lnTo>
                <a:lnTo>
                  <a:pt x="10284" y="6502"/>
                </a:lnTo>
                <a:lnTo>
                  <a:pt x="10002" y="6533"/>
                </a:lnTo>
                <a:lnTo>
                  <a:pt x="9721" y="6502"/>
                </a:lnTo>
                <a:lnTo>
                  <a:pt x="9471" y="6470"/>
                </a:lnTo>
                <a:lnTo>
                  <a:pt x="9190" y="6377"/>
                </a:lnTo>
                <a:lnTo>
                  <a:pt x="8940" y="6252"/>
                </a:lnTo>
                <a:lnTo>
                  <a:pt x="8252" y="5845"/>
                </a:lnTo>
                <a:lnTo>
                  <a:pt x="8158" y="5751"/>
                </a:lnTo>
                <a:lnTo>
                  <a:pt x="8064" y="5658"/>
                </a:lnTo>
                <a:lnTo>
                  <a:pt x="8002" y="5501"/>
                </a:lnTo>
                <a:lnTo>
                  <a:pt x="7971" y="5345"/>
                </a:lnTo>
                <a:lnTo>
                  <a:pt x="8002" y="5220"/>
                </a:lnTo>
                <a:lnTo>
                  <a:pt x="8064" y="5064"/>
                </a:lnTo>
                <a:lnTo>
                  <a:pt x="8158" y="4939"/>
                </a:lnTo>
                <a:lnTo>
                  <a:pt x="8252" y="4845"/>
                </a:lnTo>
                <a:lnTo>
                  <a:pt x="9002" y="4439"/>
                </a:lnTo>
                <a:lnTo>
                  <a:pt x="9127" y="4345"/>
                </a:lnTo>
                <a:lnTo>
                  <a:pt x="9252" y="4220"/>
                </a:lnTo>
                <a:lnTo>
                  <a:pt x="9377" y="4126"/>
                </a:lnTo>
                <a:lnTo>
                  <a:pt x="9471" y="3970"/>
                </a:lnTo>
                <a:lnTo>
                  <a:pt x="9534" y="3845"/>
                </a:lnTo>
                <a:lnTo>
                  <a:pt x="9565" y="3688"/>
                </a:lnTo>
                <a:lnTo>
                  <a:pt x="9627" y="3501"/>
                </a:lnTo>
                <a:lnTo>
                  <a:pt x="9627" y="3345"/>
                </a:lnTo>
                <a:lnTo>
                  <a:pt x="9627" y="3188"/>
                </a:lnTo>
                <a:lnTo>
                  <a:pt x="9565" y="3032"/>
                </a:lnTo>
                <a:lnTo>
                  <a:pt x="9534" y="2876"/>
                </a:lnTo>
                <a:lnTo>
                  <a:pt x="9471" y="2719"/>
                </a:lnTo>
                <a:lnTo>
                  <a:pt x="9377" y="2594"/>
                </a:lnTo>
                <a:lnTo>
                  <a:pt x="9252" y="2469"/>
                </a:lnTo>
                <a:lnTo>
                  <a:pt x="9127" y="2344"/>
                </a:lnTo>
                <a:lnTo>
                  <a:pt x="9002" y="2251"/>
                </a:lnTo>
                <a:lnTo>
                  <a:pt x="8721" y="2126"/>
                </a:lnTo>
                <a:lnTo>
                  <a:pt x="8440" y="2032"/>
                </a:lnTo>
                <a:lnTo>
                  <a:pt x="8158" y="1969"/>
                </a:lnTo>
                <a:lnTo>
                  <a:pt x="7846" y="1938"/>
                </a:lnTo>
                <a:lnTo>
                  <a:pt x="7564" y="1969"/>
                </a:lnTo>
                <a:lnTo>
                  <a:pt x="7252" y="2032"/>
                </a:lnTo>
                <a:lnTo>
                  <a:pt x="6970" y="2126"/>
                </a:lnTo>
                <a:lnTo>
                  <a:pt x="6689" y="2251"/>
                </a:lnTo>
                <a:lnTo>
                  <a:pt x="3407" y="4157"/>
                </a:lnTo>
                <a:lnTo>
                  <a:pt x="3126" y="4282"/>
                </a:lnTo>
                <a:lnTo>
                  <a:pt x="2844" y="4376"/>
                </a:lnTo>
                <a:lnTo>
                  <a:pt x="2532" y="4439"/>
                </a:lnTo>
                <a:lnTo>
                  <a:pt x="2219" y="4470"/>
                </a:lnTo>
                <a:lnTo>
                  <a:pt x="1907" y="4439"/>
                </a:lnTo>
                <a:lnTo>
                  <a:pt x="1625" y="4376"/>
                </a:lnTo>
                <a:lnTo>
                  <a:pt x="1313" y="4282"/>
                </a:lnTo>
                <a:lnTo>
                  <a:pt x="1032" y="4157"/>
                </a:lnTo>
                <a:lnTo>
                  <a:pt x="906" y="4063"/>
                </a:lnTo>
                <a:lnTo>
                  <a:pt x="844" y="3970"/>
                </a:lnTo>
                <a:lnTo>
                  <a:pt x="781" y="3845"/>
                </a:lnTo>
                <a:lnTo>
                  <a:pt x="781" y="3688"/>
                </a:lnTo>
                <a:lnTo>
                  <a:pt x="781" y="3563"/>
                </a:lnTo>
                <a:lnTo>
                  <a:pt x="844" y="3438"/>
                </a:lnTo>
                <a:lnTo>
                  <a:pt x="906" y="3313"/>
                </a:lnTo>
                <a:lnTo>
                  <a:pt x="1032" y="3251"/>
                </a:lnTo>
                <a:lnTo>
                  <a:pt x="5408" y="719"/>
                </a:lnTo>
                <a:lnTo>
                  <a:pt x="5533" y="625"/>
                </a:lnTo>
                <a:lnTo>
                  <a:pt x="5595" y="469"/>
                </a:lnTo>
                <a:lnTo>
                  <a:pt x="5595" y="344"/>
                </a:lnTo>
                <a:lnTo>
                  <a:pt x="5564" y="188"/>
                </a:lnTo>
                <a:lnTo>
                  <a:pt x="5439" y="63"/>
                </a:lnTo>
                <a:lnTo>
                  <a:pt x="5314"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0" name="Google Shape;450;p30"/>
          <p:cNvSpPr/>
          <p:nvPr/>
        </p:nvSpPr>
        <p:spPr>
          <a:xfrm>
            <a:off x="457200" y="2330830"/>
            <a:ext cx="2465938" cy="1453990"/>
          </a:xfrm>
          <a:custGeom>
            <a:avLst/>
            <a:gdLst/>
            <a:ahLst/>
            <a:cxnLst/>
            <a:rect l="l" t="t" r="r" b="b"/>
            <a:pathLst>
              <a:path w="48137" h="28383" extrusionOk="0">
                <a:moveTo>
                  <a:pt x="28663" y="1"/>
                </a:moveTo>
                <a:lnTo>
                  <a:pt x="28101" y="32"/>
                </a:lnTo>
                <a:lnTo>
                  <a:pt x="27569" y="157"/>
                </a:lnTo>
                <a:lnTo>
                  <a:pt x="27038" y="313"/>
                </a:lnTo>
                <a:lnTo>
                  <a:pt x="26788" y="438"/>
                </a:lnTo>
                <a:lnTo>
                  <a:pt x="26538" y="563"/>
                </a:lnTo>
                <a:lnTo>
                  <a:pt x="844" y="15411"/>
                </a:lnTo>
                <a:lnTo>
                  <a:pt x="625" y="15536"/>
                </a:lnTo>
                <a:lnTo>
                  <a:pt x="469" y="15692"/>
                </a:lnTo>
                <a:lnTo>
                  <a:pt x="344" y="15848"/>
                </a:lnTo>
                <a:lnTo>
                  <a:pt x="219" y="16036"/>
                </a:lnTo>
                <a:lnTo>
                  <a:pt x="125" y="16223"/>
                </a:lnTo>
                <a:lnTo>
                  <a:pt x="63" y="16442"/>
                </a:lnTo>
                <a:lnTo>
                  <a:pt x="32" y="16630"/>
                </a:lnTo>
                <a:lnTo>
                  <a:pt x="0" y="16849"/>
                </a:lnTo>
                <a:lnTo>
                  <a:pt x="32" y="17067"/>
                </a:lnTo>
                <a:lnTo>
                  <a:pt x="63" y="17255"/>
                </a:lnTo>
                <a:lnTo>
                  <a:pt x="125" y="17474"/>
                </a:lnTo>
                <a:lnTo>
                  <a:pt x="219" y="17661"/>
                </a:lnTo>
                <a:lnTo>
                  <a:pt x="344" y="17849"/>
                </a:lnTo>
                <a:lnTo>
                  <a:pt x="469" y="18005"/>
                </a:lnTo>
                <a:lnTo>
                  <a:pt x="625" y="18161"/>
                </a:lnTo>
                <a:lnTo>
                  <a:pt x="844" y="18286"/>
                </a:lnTo>
                <a:lnTo>
                  <a:pt x="17379" y="27820"/>
                </a:lnTo>
                <a:lnTo>
                  <a:pt x="17629" y="27976"/>
                </a:lnTo>
                <a:lnTo>
                  <a:pt x="17879" y="28070"/>
                </a:lnTo>
                <a:lnTo>
                  <a:pt x="18411" y="28258"/>
                </a:lnTo>
                <a:lnTo>
                  <a:pt x="18942" y="28351"/>
                </a:lnTo>
                <a:lnTo>
                  <a:pt x="19505" y="28383"/>
                </a:lnTo>
                <a:lnTo>
                  <a:pt x="20036" y="28351"/>
                </a:lnTo>
                <a:lnTo>
                  <a:pt x="20568" y="28258"/>
                </a:lnTo>
                <a:lnTo>
                  <a:pt x="21099" y="28070"/>
                </a:lnTo>
                <a:lnTo>
                  <a:pt x="21349" y="27976"/>
                </a:lnTo>
                <a:lnTo>
                  <a:pt x="21599" y="27820"/>
                </a:lnTo>
                <a:lnTo>
                  <a:pt x="47324" y="13004"/>
                </a:lnTo>
                <a:lnTo>
                  <a:pt x="47511" y="12848"/>
                </a:lnTo>
                <a:lnTo>
                  <a:pt x="47668" y="12723"/>
                </a:lnTo>
                <a:lnTo>
                  <a:pt x="47824" y="12535"/>
                </a:lnTo>
                <a:lnTo>
                  <a:pt x="47949" y="12379"/>
                </a:lnTo>
                <a:lnTo>
                  <a:pt x="48012" y="12160"/>
                </a:lnTo>
                <a:lnTo>
                  <a:pt x="48074" y="11972"/>
                </a:lnTo>
                <a:lnTo>
                  <a:pt x="48137" y="11754"/>
                </a:lnTo>
                <a:lnTo>
                  <a:pt x="48137" y="11566"/>
                </a:lnTo>
                <a:lnTo>
                  <a:pt x="48137" y="11347"/>
                </a:lnTo>
                <a:lnTo>
                  <a:pt x="48074" y="11160"/>
                </a:lnTo>
                <a:lnTo>
                  <a:pt x="48012" y="10941"/>
                </a:lnTo>
                <a:lnTo>
                  <a:pt x="47949" y="10753"/>
                </a:lnTo>
                <a:lnTo>
                  <a:pt x="47824" y="10566"/>
                </a:lnTo>
                <a:lnTo>
                  <a:pt x="47668" y="10410"/>
                </a:lnTo>
                <a:lnTo>
                  <a:pt x="47511" y="10253"/>
                </a:lnTo>
                <a:lnTo>
                  <a:pt x="47324" y="10128"/>
                </a:lnTo>
                <a:lnTo>
                  <a:pt x="30758" y="563"/>
                </a:lnTo>
                <a:lnTo>
                  <a:pt x="30507" y="438"/>
                </a:lnTo>
                <a:lnTo>
                  <a:pt x="30257" y="313"/>
                </a:lnTo>
                <a:lnTo>
                  <a:pt x="29726" y="157"/>
                </a:lnTo>
                <a:lnTo>
                  <a:pt x="29195" y="32"/>
                </a:lnTo>
                <a:lnTo>
                  <a:pt x="28663"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1" name="Google Shape;451;p30"/>
          <p:cNvSpPr/>
          <p:nvPr/>
        </p:nvSpPr>
        <p:spPr>
          <a:xfrm>
            <a:off x="3020680" y="3275526"/>
            <a:ext cx="1178540" cy="687012"/>
          </a:xfrm>
          <a:custGeom>
            <a:avLst/>
            <a:gdLst/>
            <a:ahLst/>
            <a:cxnLst/>
            <a:rect l="l" t="t" r="r" b="b"/>
            <a:pathLst>
              <a:path w="23006" h="13411" extrusionOk="0">
                <a:moveTo>
                  <a:pt x="9315" y="1"/>
                </a:moveTo>
                <a:lnTo>
                  <a:pt x="9002" y="32"/>
                </a:lnTo>
                <a:lnTo>
                  <a:pt x="8721" y="95"/>
                </a:lnTo>
                <a:lnTo>
                  <a:pt x="8409" y="188"/>
                </a:lnTo>
                <a:lnTo>
                  <a:pt x="8127" y="313"/>
                </a:lnTo>
                <a:lnTo>
                  <a:pt x="344" y="4814"/>
                </a:lnTo>
                <a:lnTo>
                  <a:pt x="188" y="4939"/>
                </a:lnTo>
                <a:lnTo>
                  <a:pt x="63" y="5096"/>
                </a:lnTo>
                <a:lnTo>
                  <a:pt x="0" y="5252"/>
                </a:lnTo>
                <a:lnTo>
                  <a:pt x="0" y="5440"/>
                </a:lnTo>
                <a:lnTo>
                  <a:pt x="0" y="5627"/>
                </a:lnTo>
                <a:lnTo>
                  <a:pt x="63" y="5783"/>
                </a:lnTo>
                <a:lnTo>
                  <a:pt x="188" y="5940"/>
                </a:lnTo>
                <a:lnTo>
                  <a:pt x="344" y="6065"/>
                </a:lnTo>
                <a:lnTo>
                  <a:pt x="12472" y="13066"/>
                </a:lnTo>
                <a:lnTo>
                  <a:pt x="12785" y="13223"/>
                </a:lnTo>
                <a:lnTo>
                  <a:pt x="13066" y="13316"/>
                </a:lnTo>
                <a:lnTo>
                  <a:pt x="13378" y="13379"/>
                </a:lnTo>
                <a:lnTo>
                  <a:pt x="13691" y="13410"/>
                </a:lnTo>
                <a:lnTo>
                  <a:pt x="13972" y="13379"/>
                </a:lnTo>
                <a:lnTo>
                  <a:pt x="14285" y="13316"/>
                </a:lnTo>
                <a:lnTo>
                  <a:pt x="14598" y="13223"/>
                </a:lnTo>
                <a:lnTo>
                  <a:pt x="14879" y="13066"/>
                </a:lnTo>
                <a:lnTo>
                  <a:pt x="22662" y="8597"/>
                </a:lnTo>
                <a:lnTo>
                  <a:pt x="22818" y="8472"/>
                </a:lnTo>
                <a:lnTo>
                  <a:pt x="22912" y="8315"/>
                </a:lnTo>
                <a:lnTo>
                  <a:pt x="22975" y="8128"/>
                </a:lnTo>
                <a:lnTo>
                  <a:pt x="23006" y="7971"/>
                </a:lnTo>
                <a:lnTo>
                  <a:pt x="22975" y="7784"/>
                </a:lnTo>
                <a:lnTo>
                  <a:pt x="22912" y="7596"/>
                </a:lnTo>
                <a:lnTo>
                  <a:pt x="22818" y="7471"/>
                </a:lnTo>
                <a:lnTo>
                  <a:pt x="22662" y="7346"/>
                </a:lnTo>
                <a:lnTo>
                  <a:pt x="10503" y="313"/>
                </a:lnTo>
                <a:lnTo>
                  <a:pt x="10221" y="188"/>
                </a:lnTo>
                <a:lnTo>
                  <a:pt x="9940" y="95"/>
                </a:lnTo>
                <a:lnTo>
                  <a:pt x="9628" y="32"/>
                </a:lnTo>
                <a:lnTo>
                  <a:pt x="931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2" name="Google Shape;452;p30"/>
          <p:cNvSpPr/>
          <p:nvPr/>
        </p:nvSpPr>
        <p:spPr>
          <a:xfrm>
            <a:off x="751798" y="2295639"/>
            <a:ext cx="195433" cy="213004"/>
          </a:xfrm>
          <a:custGeom>
            <a:avLst/>
            <a:gdLst/>
            <a:ahLst/>
            <a:cxnLst/>
            <a:rect l="l" t="t" r="r" b="b"/>
            <a:pathLst>
              <a:path w="3815" h="4158" extrusionOk="0">
                <a:moveTo>
                  <a:pt x="563" y="0"/>
                </a:moveTo>
                <a:lnTo>
                  <a:pt x="438" y="31"/>
                </a:lnTo>
                <a:lnTo>
                  <a:pt x="313" y="63"/>
                </a:lnTo>
                <a:lnTo>
                  <a:pt x="219" y="156"/>
                </a:lnTo>
                <a:lnTo>
                  <a:pt x="126" y="250"/>
                </a:lnTo>
                <a:lnTo>
                  <a:pt x="63" y="375"/>
                </a:lnTo>
                <a:lnTo>
                  <a:pt x="1" y="532"/>
                </a:lnTo>
                <a:lnTo>
                  <a:pt x="1" y="750"/>
                </a:lnTo>
                <a:lnTo>
                  <a:pt x="32" y="969"/>
                </a:lnTo>
                <a:lnTo>
                  <a:pt x="94" y="1219"/>
                </a:lnTo>
                <a:lnTo>
                  <a:pt x="188" y="1469"/>
                </a:lnTo>
                <a:lnTo>
                  <a:pt x="282" y="1719"/>
                </a:lnTo>
                <a:lnTo>
                  <a:pt x="438" y="1907"/>
                </a:lnTo>
                <a:lnTo>
                  <a:pt x="1157" y="2720"/>
                </a:lnTo>
                <a:lnTo>
                  <a:pt x="1376" y="2907"/>
                </a:lnTo>
                <a:lnTo>
                  <a:pt x="1564" y="3095"/>
                </a:lnTo>
                <a:lnTo>
                  <a:pt x="2032" y="3407"/>
                </a:lnTo>
                <a:lnTo>
                  <a:pt x="2470" y="3657"/>
                </a:lnTo>
                <a:lnTo>
                  <a:pt x="2845" y="3845"/>
                </a:lnTo>
                <a:lnTo>
                  <a:pt x="3501" y="4126"/>
                </a:lnTo>
                <a:lnTo>
                  <a:pt x="3626" y="4157"/>
                </a:lnTo>
                <a:lnTo>
                  <a:pt x="3720" y="4157"/>
                </a:lnTo>
                <a:lnTo>
                  <a:pt x="3783" y="4064"/>
                </a:lnTo>
                <a:lnTo>
                  <a:pt x="3814" y="3939"/>
                </a:lnTo>
                <a:lnTo>
                  <a:pt x="3814" y="3720"/>
                </a:lnTo>
                <a:lnTo>
                  <a:pt x="3814" y="3501"/>
                </a:lnTo>
                <a:lnTo>
                  <a:pt x="3752" y="3251"/>
                </a:lnTo>
                <a:lnTo>
                  <a:pt x="3689" y="3001"/>
                </a:lnTo>
                <a:lnTo>
                  <a:pt x="3501" y="2438"/>
                </a:lnTo>
                <a:lnTo>
                  <a:pt x="3220" y="1907"/>
                </a:lnTo>
                <a:lnTo>
                  <a:pt x="2908" y="1407"/>
                </a:lnTo>
                <a:lnTo>
                  <a:pt x="2532" y="969"/>
                </a:lnTo>
                <a:lnTo>
                  <a:pt x="2345" y="782"/>
                </a:lnTo>
                <a:lnTo>
                  <a:pt x="2157" y="625"/>
                </a:lnTo>
                <a:lnTo>
                  <a:pt x="1970" y="500"/>
                </a:lnTo>
                <a:lnTo>
                  <a:pt x="1751" y="375"/>
                </a:lnTo>
                <a:lnTo>
                  <a:pt x="1188" y="125"/>
                </a:lnTo>
                <a:lnTo>
                  <a:pt x="1032" y="63"/>
                </a:lnTo>
                <a:lnTo>
                  <a:pt x="876" y="31"/>
                </a:lnTo>
                <a:lnTo>
                  <a:pt x="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3" name="Google Shape;453;p30"/>
          <p:cNvSpPr/>
          <p:nvPr/>
        </p:nvSpPr>
        <p:spPr>
          <a:xfrm>
            <a:off x="2778896" y="2290823"/>
            <a:ext cx="40060" cy="219407"/>
          </a:xfrm>
          <a:custGeom>
            <a:avLst/>
            <a:gdLst/>
            <a:ahLst/>
            <a:cxnLst/>
            <a:rect l="l" t="t" r="r" b="b"/>
            <a:pathLst>
              <a:path w="782" h="4283" extrusionOk="0">
                <a:moveTo>
                  <a:pt x="0" y="0"/>
                </a:moveTo>
                <a:lnTo>
                  <a:pt x="0" y="4283"/>
                </a:lnTo>
                <a:lnTo>
                  <a:pt x="782" y="4283"/>
                </a:lnTo>
                <a:lnTo>
                  <a:pt x="782" y="2470"/>
                </a:lnTo>
                <a:lnTo>
                  <a:pt x="782" y="2157"/>
                </a:lnTo>
                <a:lnTo>
                  <a:pt x="751" y="1813"/>
                </a:lnTo>
                <a:lnTo>
                  <a:pt x="688" y="1501"/>
                </a:lnTo>
                <a:lnTo>
                  <a:pt x="594" y="1188"/>
                </a:lnTo>
                <a:lnTo>
                  <a:pt x="469" y="876"/>
                </a:lnTo>
                <a:lnTo>
                  <a:pt x="344" y="563"/>
                </a:lnTo>
                <a:lnTo>
                  <a:pt x="188" y="282"/>
                </a:lnTo>
                <a:lnTo>
                  <a:pt x="0" y="0"/>
                </a:lnTo>
                <a:close/>
              </a:path>
            </a:pathLst>
          </a:custGeom>
          <a:solidFill>
            <a:srgbClr val="FD8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4" name="Google Shape;454;p30"/>
          <p:cNvSpPr/>
          <p:nvPr/>
        </p:nvSpPr>
        <p:spPr>
          <a:xfrm>
            <a:off x="479586" y="2731156"/>
            <a:ext cx="408386" cy="541270"/>
          </a:xfrm>
          <a:custGeom>
            <a:avLst/>
            <a:gdLst/>
            <a:ahLst/>
            <a:cxnLst/>
            <a:rect l="l" t="t" r="r" b="b"/>
            <a:pathLst>
              <a:path w="7972" h="10566" extrusionOk="0">
                <a:moveTo>
                  <a:pt x="4471" y="0"/>
                </a:moveTo>
                <a:lnTo>
                  <a:pt x="4158" y="31"/>
                </a:lnTo>
                <a:lnTo>
                  <a:pt x="3877" y="94"/>
                </a:lnTo>
                <a:lnTo>
                  <a:pt x="3564" y="219"/>
                </a:lnTo>
                <a:lnTo>
                  <a:pt x="3220" y="375"/>
                </a:lnTo>
                <a:lnTo>
                  <a:pt x="2908" y="594"/>
                </a:lnTo>
                <a:lnTo>
                  <a:pt x="2595" y="844"/>
                </a:lnTo>
                <a:lnTo>
                  <a:pt x="2283" y="1125"/>
                </a:lnTo>
                <a:lnTo>
                  <a:pt x="1970" y="1438"/>
                </a:lnTo>
                <a:lnTo>
                  <a:pt x="1689" y="1782"/>
                </a:lnTo>
                <a:lnTo>
                  <a:pt x="1439" y="2157"/>
                </a:lnTo>
                <a:lnTo>
                  <a:pt x="1189" y="2563"/>
                </a:lnTo>
                <a:lnTo>
                  <a:pt x="939" y="2970"/>
                </a:lnTo>
                <a:lnTo>
                  <a:pt x="751" y="3376"/>
                </a:lnTo>
                <a:lnTo>
                  <a:pt x="564" y="3814"/>
                </a:lnTo>
                <a:lnTo>
                  <a:pt x="376" y="4282"/>
                </a:lnTo>
                <a:lnTo>
                  <a:pt x="251" y="4720"/>
                </a:lnTo>
                <a:lnTo>
                  <a:pt x="157" y="5189"/>
                </a:lnTo>
                <a:lnTo>
                  <a:pt x="63" y="5658"/>
                </a:lnTo>
                <a:lnTo>
                  <a:pt x="1" y="6095"/>
                </a:lnTo>
                <a:lnTo>
                  <a:pt x="1" y="6564"/>
                </a:lnTo>
                <a:lnTo>
                  <a:pt x="32" y="7033"/>
                </a:lnTo>
                <a:lnTo>
                  <a:pt x="95" y="7502"/>
                </a:lnTo>
                <a:lnTo>
                  <a:pt x="188" y="7908"/>
                </a:lnTo>
                <a:lnTo>
                  <a:pt x="313" y="8252"/>
                </a:lnTo>
                <a:lnTo>
                  <a:pt x="501" y="8565"/>
                </a:lnTo>
                <a:lnTo>
                  <a:pt x="689" y="8846"/>
                </a:lnTo>
                <a:lnTo>
                  <a:pt x="939" y="9065"/>
                </a:lnTo>
                <a:lnTo>
                  <a:pt x="1189" y="9221"/>
                </a:lnTo>
                <a:lnTo>
                  <a:pt x="3502" y="10565"/>
                </a:lnTo>
                <a:lnTo>
                  <a:pt x="7972" y="1751"/>
                </a:lnTo>
                <a:lnTo>
                  <a:pt x="5471" y="282"/>
                </a:lnTo>
                <a:lnTo>
                  <a:pt x="5252" y="156"/>
                </a:lnTo>
                <a:lnTo>
                  <a:pt x="5002" y="63"/>
                </a:lnTo>
                <a:lnTo>
                  <a:pt x="472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5" name="Google Shape;455;p30"/>
          <p:cNvSpPr/>
          <p:nvPr/>
        </p:nvSpPr>
        <p:spPr>
          <a:xfrm>
            <a:off x="606113" y="2803178"/>
            <a:ext cx="331493" cy="482051"/>
          </a:xfrm>
          <a:custGeom>
            <a:avLst/>
            <a:gdLst/>
            <a:ahLst/>
            <a:cxnLst/>
            <a:rect l="l" t="t" r="r" b="b"/>
            <a:pathLst>
              <a:path w="6471" h="9410" extrusionOk="0">
                <a:moveTo>
                  <a:pt x="4470" y="1"/>
                </a:moveTo>
                <a:lnTo>
                  <a:pt x="4189" y="32"/>
                </a:lnTo>
                <a:lnTo>
                  <a:pt x="3876" y="95"/>
                </a:lnTo>
                <a:lnTo>
                  <a:pt x="3564" y="220"/>
                </a:lnTo>
                <a:lnTo>
                  <a:pt x="3220" y="407"/>
                </a:lnTo>
                <a:lnTo>
                  <a:pt x="2907" y="595"/>
                </a:lnTo>
                <a:lnTo>
                  <a:pt x="2563" y="845"/>
                </a:lnTo>
                <a:lnTo>
                  <a:pt x="2251" y="1157"/>
                </a:lnTo>
                <a:lnTo>
                  <a:pt x="1969" y="1470"/>
                </a:lnTo>
                <a:lnTo>
                  <a:pt x="1688" y="1814"/>
                </a:lnTo>
                <a:lnTo>
                  <a:pt x="1407" y="2189"/>
                </a:lnTo>
                <a:lnTo>
                  <a:pt x="1157" y="2564"/>
                </a:lnTo>
                <a:lnTo>
                  <a:pt x="938" y="2970"/>
                </a:lnTo>
                <a:lnTo>
                  <a:pt x="719" y="3408"/>
                </a:lnTo>
                <a:lnTo>
                  <a:pt x="532" y="3845"/>
                </a:lnTo>
                <a:lnTo>
                  <a:pt x="375" y="4283"/>
                </a:lnTo>
                <a:lnTo>
                  <a:pt x="250" y="4752"/>
                </a:lnTo>
                <a:lnTo>
                  <a:pt x="125" y="5221"/>
                </a:lnTo>
                <a:lnTo>
                  <a:pt x="63" y="5658"/>
                </a:lnTo>
                <a:lnTo>
                  <a:pt x="0" y="6127"/>
                </a:lnTo>
                <a:lnTo>
                  <a:pt x="0" y="6565"/>
                </a:lnTo>
                <a:lnTo>
                  <a:pt x="0" y="7002"/>
                </a:lnTo>
                <a:lnTo>
                  <a:pt x="63" y="7409"/>
                </a:lnTo>
                <a:lnTo>
                  <a:pt x="125" y="7784"/>
                </a:lnTo>
                <a:lnTo>
                  <a:pt x="250" y="8096"/>
                </a:lnTo>
                <a:lnTo>
                  <a:pt x="375" y="8409"/>
                </a:lnTo>
                <a:lnTo>
                  <a:pt x="532" y="8659"/>
                </a:lnTo>
                <a:lnTo>
                  <a:pt x="719" y="8878"/>
                </a:lnTo>
                <a:lnTo>
                  <a:pt x="938" y="9065"/>
                </a:lnTo>
                <a:lnTo>
                  <a:pt x="1157" y="9222"/>
                </a:lnTo>
                <a:lnTo>
                  <a:pt x="1407" y="9316"/>
                </a:lnTo>
                <a:lnTo>
                  <a:pt x="1688" y="9378"/>
                </a:lnTo>
                <a:lnTo>
                  <a:pt x="1969" y="9409"/>
                </a:lnTo>
                <a:lnTo>
                  <a:pt x="2251" y="9378"/>
                </a:lnTo>
                <a:lnTo>
                  <a:pt x="2563" y="9316"/>
                </a:lnTo>
                <a:lnTo>
                  <a:pt x="2907" y="9190"/>
                </a:lnTo>
                <a:lnTo>
                  <a:pt x="3220" y="9034"/>
                </a:lnTo>
                <a:lnTo>
                  <a:pt x="3564" y="8815"/>
                </a:lnTo>
                <a:lnTo>
                  <a:pt x="3876" y="8565"/>
                </a:lnTo>
                <a:lnTo>
                  <a:pt x="4189" y="8284"/>
                </a:lnTo>
                <a:lnTo>
                  <a:pt x="4470" y="7940"/>
                </a:lnTo>
                <a:lnTo>
                  <a:pt x="4783" y="7596"/>
                </a:lnTo>
                <a:lnTo>
                  <a:pt x="5033" y="7253"/>
                </a:lnTo>
                <a:lnTo>
                  <a:pt x="5283" y="6846"/>
                </a:lnTo>
                <a:lnTo>
                  <a:pt x="5502" y="6440"/>
                </a:lnTo>
                <a:lnTo>
                  <a:pt x="5720" y="6002"/>
                </a:lnTo>
                <a:lnTo>
                  <a:pt x="5908" y="5565"/>
                </a:lnTo>
                <a:lnTo>
                  <a:pt x="6064" y="5127"/>
                </a:lnTo>
                <a:lnTo>
                  <a:pt x="6220" y="4658"/>
                </a:lnTo>
                <a:lnTo>
                  <a:pt x="6314" y="4221"/>
                </a:lnTo>
                <a:lnTo>
                  <a:pt x="6408" y="3752"/>
                </a:lnTo>
                <a:lnTo>
                  <a:pt x="6439" y="3283"/>
                </a:lnTo>
                <a:lnTo>
                  <a:pt x="6470" y="2845"/>
                </a:lnTo>
                <a:lnTo>
                  <a:pt x="6439" y="2408"/>
                </a:lnTo>
                <a:lnTo>
                  <a:pt x="6408" y="2001"/>
                </a:lnTo>
                <a:lnTo>
                  <a:pt x="6314" y="1626"/>
                </a:lnTo>
                <a:lnTo>
                  <a:pt x="6220" y="1314"/>
                </a:lnTo>
                <a:lnTo>
                  <a:pt x="6064" y="1001"/>
                </a:lnTo>
                <a:lnTo>
                  <a:pt x="5908" y="751"/>
                </a:lnTo>
                <a:lnTo>
                  <a:pt x="5720" y="532"/>
                </a:lnTo>
                <a:lnTo>
                  <a:pt x="5502" y="345"/>
                </a:lnTo>
                <a:lnTo>
                  <a:pt x="5283" y="188"/>
                </a:lnTo>
                <a:lnTo>
                  <a:pt x="5033" y="95"/>
                </a:lnTo>
                <a:lnTo>
                  <a:pt x="4783" y="32"/>
                </a:lnTo>
                <a:lnTo>
                  <a:pt x="447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6" name="Google Shape;456;p30"/>
          <p:cNvSpPr/>
          <p:nvPr/>
        </p:nvSpPr>
        <p:spPr>
          <a:xfrm>
            <a:off x="2449055" y="2500591"/>
            <a:ext cx="408386" cy="541270"/>
          </a:xfrm>
          <a:custGeom>
            <a:avLst/>
            <a:gdLst/>
            <a:ahLst/>
            <a:cxnLst/>
            <a:rect l="l" t="t" r="r" b="b"/>
            <a:pathLst>
              <a:path w="7972" h="10566" extrusionOk="0">
                <a:moveTo>
                  <a:pt x="4439" y="0"/>
                </a:moveTo>
                <a:lnTo>
                  <a:pt x="4158" y="31"/>
                </a:lnTo>
                <a:lnTo>
                  <a:pt x="3845" y="125"/>
                </a:lnTo>
                <a:lnTo>
                  <a:pt x="3533" y="219"/>
                </a:lnTo>
                <a:lnTo>
                  <a:pt x="3220" y="406"/>
                </a:lnTo>
                <a:lnTo>
                  <a:pt x="2907" y="594"/>
                </a:lnTo>
                <a:lnTo>
                  <a:pt x="2564" y="875"/>
                </a:lnTo>
                <a:lnTo>
                  <a:pt x="2251" y="1157"/>
                </a:lnTo>
                <a:lnTo>
                  <a:pt x="1970" y="1469"/>
                </a:lnTo>
                <a:lnTo>
                  <a:pt x="1688" y="1813"/>
                </a:lnTo>
                <a:lnTo>
                  <a:pt x="1407" y="2188"/>
                </a:lnTo>
                <a:lnTo>
                  <a:pt x="1157" y="2563"/>
                </a:lnTo>
                <a:lnTo>
                  <a:pt x="938" y="2970"/>
                </a:lnTo>
                <a:lnTo>
                  <a:pt x="719" y="3407"/>
                </a:lnTo>
                <a:lnTo>
                  <a:pt x="532" y="3845"/>
                </a:lnTo>
                <a:lnTo>
                  <a:pt x="376" y="4282"/>
                </a:lnTo>
                <a:lnTo>
                  <a:pt x="251" y="4751"/>
                </a:lnTo>
                <a:lnTo>
                  <a:pt x="125" y="5220"/>
                </a:lnTo>
                <a:lnTo>
                  <a:pt x="63" y="5658"/>
                </a:lnTo>
                <a:lnTo>
                  <a:pt x="0" y="6127"/>
                </a:lnTo>
                <a:lnTo>
                  <a:pt x="0" y="6564"/>
                </a:lnTo>
                <a:lnTo>
                  <a:pt x="0" y="7064"/>
                </a:lnTo>
                <a:lnTo>
                  <a:pt x="63" y="7502"/>
                </a:lnTo>
                <a:lnTo>
                  <a:pt x="188" y="7908"/>
                </a:lnTo>
                <a:lnTo>
                  <a:pt x="313" y="8283"/>
                </a:lnTo>
                <a:lnTo>
                  <a:pt x="501" y="8596"/>
                </a:lnTo>
                <a:lnTo>
                  <a:pt x="688" y="8846"/>
                </a:lnTo>
                <a:lnTo>
                  <a:pt x="938" y="9065"/>
                </a:lnTo>
                <a:lnTo>
                  <a:pt x="1188" y="9252"/>
                </a:lnTo>
                <a:lnTo>
                  <a:pt x="3501" y="10565"/>
                </a:lnTo>
                <a:lnTo>
                  <a:pt x="7971" y="1782"/>
                </a:lnTo>
                <a:lnTo>
                  <a:pt x="5470" y="313"/>
                </a:lnTo>
                <a:lnTo>
                  <a:pt x="5220" y="156"/>
                </a:lnTo>
                <a:lnTo>
                  <a:pt x="5002" y="63"/>
                </a:lnTo>
                <a:lnTo>
                  <a:pt x="4720" y="31"/>
                </a:lnTo>
                <a:lnTo>
                  <a:pt x="4439"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7" name="Google Shape;457;p30"/>
          <p:cNvSpPr/>
          <p:nvPr/>
        </p:nvSpPr>
        <p:spPr>
          <a:xfrm>
            <a:off x="1268971" y="3187470"/>
            <a:ext cx="408386" cy="541270"/>
          </a:xfrm>
          <a:custGeom>
            <a:avLst/>
            <a:gdLst/>
            <a:ahLst/>
            <a:cxnLst/>
            <a:rect l="l" t="t" r="r" b="b"/>
            <a:pathLst>
              <a:path w="7972" h="10566" extrusionOk="0">
                <a:moveTo>
                  <a:pt x="4439" y="1"/>
                </a:moveTo>
                <a:lnTo>
                  <a:pt x="4158" y="32"/>
                </a:lnTo>
                <a:lnTo>
                  <a:pt x="3877" y="94"/>
                </a:lnTo>
                <a:lnTo>
                  <a:pt x="3564" y="219"/>
                </a:lnTo>
                <a:lnTo>
                  <a:pt x="3220" y="407"/>
                </a:lnTo>
                <a:lnTo>
                  <a:pt x="2908" y="594"/>
                </a:lnTo>
                <a:lnTo>
                  <a:pt x="2564" y="845"/>
                </a:lnTo>
                <a:lnTo>
                  <a:pt x="2283" y="1126"/>
                </a:lnTo>
                <a:lnTo>
                  <a:pt x="1970" y="1470"/>
                </a:lnTo>
                <a:lnTo>
                  <a:pt x="1689" y="1814"/>
                </a:lnTo>
                <a:lnTo>
                  <a:pt x="1407" y="2157"/>
                </a:lnTo>
                <a:lnTo>
                  <a:pt x="1157" y="2564"/>
                </a:lnTo>
                <a:lnTo>
                  <a:pt x="938" y="2970"/>
                </a:lnTo>
                <a:lnTo>
                  <a:pt x="720" y="3408"/>
                </a:lnTo>
                <a:lnTo>
                  <a:pt x="532" y="3845"/>
                </a:lnTo>
                <a:lnTo>
                  <a:pt x="376" y="4283"/>
                </a:lnTo>
                <a:lnTo>
                  <a:pt x="251" y="4752"/>
                </a:lnTo>
                <a:lnTo>
                  <a:pt x="126" y="5221"/>
                </a:lnTo>
                <a:lnTo>
                  <a:pt x="63" y="5658"/>
                </a:lnTo>
                <a:lnTo>
                  <a:pt x="1" y="6127"/>
                </a:lnTo>
                <a:lnTo>
                  <a:pt x="1" y="6565"/>
                </a:lnTo>
                <a:lnTo>
                  <a:pt x="32" y="7065"/>
                </a:lnTo>
                <a:lnTo>
                  <a:pt x="95" y="7502"/>
                </a:lnTo>
                <a:lnTo>
                  <a:pt x="188" y="7909"/>
                </a:lnTo>
                <a:lnTo>
                  <a:pt x="313" y="8284"/>
                </a:lnTo>
                <a:lnTo>
                  <a:pt x="501" y="8596"/>
                </a:lnTo>
                <a:lnTo>
                  <a:pt x="688" y="8846"/>
                </a:lnTo>
                <a:lnTo>
                  <a:pt x="938" y="9065"/>
                </a:lnTo>
                <a:lnTo>
                  <a:pt x="1189" y="9222"/>
                </a:lnTo>
                <a:lnTo>
                  <a:pt x="3502" y="10566"/>
                </a:lnTo>
                <a:lnTo>
                  <a:pt x="7971" y="1782"/>
                </a:lnTo>
                <a:lnTo>
                  <a:pt x="5471" y="282"/>
                </a:lnTo>
                <a:lnTo>
                  <a:pt x="5221" y="157"/>
                </a:lnTo>
                <a:lnTo>
                  <a:pt x="5002" y="63"/>
                </a:lnTo>
                <a:lnTo>
                  <a:pt x="4721" y="32"/>
                </a:lnTo>
                <a:lnTo>
                  <a:pt x="4439"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8" name="Google Shape;458;p30"/>
          <p:cNvSpPr/>
          <p:nvPr/>
        </p:nvSpPr>
        <p:spPr>
          <a:xfrm>
            <a:off x="489216" y="1586323"/>
            <a:ext cx="2417938" cy="2011192"/>
          </a:xfrm>
          <a:custGeom>
            <a:avLst/>
            <a:gdLst/>
            <a:ahLst/>
            <a:cxnLst/>
            <a:rect l="l" t="t" r="r" b="b"/>
            <a:pathLst>
              <a:path w="47200" h="39260" extrusionOk="0">
                <a:moveTo>
                  <a:pt x="28476" y="0"/>
                </a:moveTo>
                <a:lnTo>
                  <a:pt x="27913" y="31"/>
                </a:lnTo>
                <a:lnTo>
                  <a:pt x="27382" y="94"/>
                </a:lnTo>
                <a:lnTo>
                  <a:pt x="26819" y="219"/>
                </a:lnTo>
                <a:lnTo>
                  <a:pt x="26288" y="344"/>
                </a:lnTo>
                <a:lnTo>
                  <a:pt x="25756" y="531"/>
                </a:lnTo>
                <a:lnTo>
                  <a:pt x="25225" y="719"/>
                </a:lnTo>
                <a:lnTo>
                  <a:pt x="24694" y="969"/>
                </a:lnTo>
                <a:lnTo>
                  <a:pt x="18786" y="3876"/>
                </a:lnTo>
                <a:lnTo>
                  <a:pt x="17942" y="4314"/>
                </a:lnTo>
                <a:lnTo>
                  <a:pt x="17098" y="4814"/>
                </a:lnTo>
                <a:lnTo>
                  <a:pt x="16317" y="5376"/>
                </a:lnTo>
                <a:lnTo>
                  <a:pt x="15535" y="5939"/>
                </a:lnTo>
                <a:lnTo>
                  <a:pt x="14785" y="6533"/>
                </a:lnTo>
                <a:lnTo>
                  <a:pt x="14097" y="7189"/>
                </a:lnTo>
                <a:lnTo>
                  <a:pt x="13410" y="7877"/>
                </a:lnTo>
                <a:lnTo>
                  <a:pt x="12753" y="8596"/>
                </a:lnTo>
                <a:lnTo>
                  <a:pt x="4158" y="18598"/>
                </a:lnTo>
                <a:lnTo>
                  <a:pt x="2313" y="22974"/>
                </a:lnTo>
                <a:lnTo>
                  <a:pt x="2063" y="23193"/>
                </a:lnTo>
                <a:lnTo>
                  <a:pt x="1813" y="23443"/>
                </a:lnTo>
                <a:lnTo>
                  <a:pt x="1470" y="23787"/>
                </a:lnTo>
                <a:lnTo>
                  <a:pt x="1126" y="24225"/>
                </a:lnTo>
                <a:lnTo>
                  <a:pt x="782" y="24756"/>
                </a:lnTo>
                <a:lnTo>
                  <a:pt x="626" y="25069"/>
                </a:lnTo>
                <a:lnTo>
                  <a:pt x="469" y="25381"/>
                </a:lnTo>
                <a:lnTo>
                  <a:pt x="313" y="25694"/>
                </a:lnTo>
                <a:lnTo>
                  <a:pt x="219" y="26038"/>
                </a:lnTo>
                <a:lnTo>
                  <a:pt x="125" y="26413"/>
                </a:lnTo>
                <a:lnTo>
                  <a:pt x="32" y="26756"/>
                </a:lnTo>
                <a:lnTo>
                  <a:pt x="0" y="27100"/>
                </a:lnTo>
                <a:lnTo>
                  <a:pt x="0" y="27475"/>
                </a:lnTo>
                <a:lnTo>
                  <a:pt x="0" y="27819"/>
                </a:lnTo>
                <a:lnTo>
                  <a:pt x="32" y="28132"/>
                </a:lnTo>
                <a:lnTo>
                  <a:pt x="63" y="28476"/>
                </a:lnTo>
                <a:lnTo>
                  <a:pt x="125" y="28788"/>
                </a:lnTo>
                <a:lnTo>
                  <a:pt x="313" y="29382"/>
                </a:lnTo>
                <a:lnTo>
                  <a:pt x="532" y="29882"/>
                </a:lnTo>
                <a:lnTo>
                  <a:pt x="751" y="30351"/>
                </a:lnTo>
                <a:lnTo>
                  <a:pt x="1032" y="30726"/>
                </a:lnTo>
                <a:lnTo>
                  <a:pt x="1157" y="30851"/>
                </a:lnTo>
                <a:lnTo>
                  <a:pt x="1313" y="31008"/>
                </a:lnTo>
                <a:lnTo>
                  <a:pt x="1657" y="31258"/>
                </a:lnTo>
                <a:lnTo>
                  <a:pt x="2001" y="31476"/>
                </a:lnTo>
                <a:lnTo>
                  <a:pt x="2376" y="31633"/>
                </a:lnTo>
                <a:lnTo>
                  <a:pt x="2970" y="31883"/>
                </a:lnTo>
                <a:lnTo>
                  <a:pt x="3220" y="31945"/>
                </a:lnTo>
                <a:lnTo>
                  <a:pt x="11597" y="36790"/>
                </a:lnTo>
                <a:lnTo>
                  <a:pt x="11753" y="37071"/>
                </a:lnTo>
                <a:lnTo>
                  <a:pt x="11972" y="37384"/>
                </a:lnTo>
                <a:lnTo>
                  <a:pt x="12285" y="37759"/>
                </a:lnTo>
                <a:lnTo>
                  <a:pt x="12691" y="38165"/>
                </a:lnTo>
                <a:lnTo>
                  <a:pt x="12910" y="38384"/>
                </a:lnTo>
                <a:lnTo>
                  <a:pt x="13160" y="38572"/>
                </a:lnTo>
                <a:lnTo>
                  <a:pt x="13441" y="38728"/>
                </a:lnTo>
                <a:lnTo>
                  <a:pt x="13754" y="38884"/>
                </a:lnTo>
                <a:lnTo>
                  <a:pt x="14066" y="39041"/>
                </a:lnTo>
                <a:lnTo>
                  <a:pt x="14441" y="39134"/>
                </a:lnTo>
                <a:lnTo>
                  <a:pt x="14754" y="39197"/>
                </a:lnTo>
                <a:lnTo>
                  <a:pt x="15098" y="39228"/>
                </a:lnTo>
                <a:lnTo>
                  <a:pt x="15442" y="39259"/>
                </a:lnTo>
                <a:lnTo>
                  <a:pt x="15817" y="39228"/>
                </a:lnTo>
                <a:lnTo>
                  <a:pt x="16192" y="39197"/>
                </a:lnTo>
                <a:lnTo>
                  <a:pt x="16567" y="39134"/>
                </a:lnTo>
                <a:lnTo>
                  <a:pt x="17380" y="38978"/>
                </a:lnTo>
                <a:lnTo>
                  <a:pt x="18192" y="38759"/>
                </a:lnTo>
                <a:lnTo>
                  <a:pt x="19005" y="38478"/>
                </a:lnTo>
                <a:lnTo>
                  <a:pt x="19786" y="38134"/>
                </a:lnTo>
                <a:lnTo>
                  <a:pt x="20568" y="37790"/>
                </a:lnTo>
                <a:lnTo>
                  <a:pt x="21287" y="37447"/>
                </a:lnTo>
                <a:lnTo>
                  <a:pt x="21974" y="37103"/>
                </a:lnTo>
                <a:lnTo>
                  <a:pt x="23100" y="36478"/>
                </a:lnTo>
                <a:lnTo>
                  <a:pt x="23881" y="36009"/>
                </a:lnTo>
                <a:lnTo>
                  <a:pt x="24162" y="35821"/>
                </a:lnTo>
                <a:lnTo>
                  <a:pt x="47199" y="22474"/>
                </a:lnTo>
                <a:lnTo>
                  <a:pt x="47168" y="22068"/>
                </a:lnTo>
                <a:lnTo>
                  <a:pt x="47137" y="21630"/>
                </a:lnTo>
                <a:lnTo>
                  <a:pt x="47074" y="21099"/>
                </a:lnTo>
                <a:lnTo>
                  <a:pt x="46980" y="20505"/>
                </a:lnTo>
                <a:lnTo>
                  <a:pt x="46824" y="19880"/>
                </a:lnTo>
                <a:lnTo>
                  <a:pt x="46730" y="19567"/>
                </a:lnTo>
                <a:lnTo>
                  <a:pt x="46605" y="19286"/>
                </a:lnTo>
                <a:lnTo>
                  <a:pt x="46480" y="19036"/>
                </a:lnTo>
                <a:lnTo>
                  <a:pt x="46324" y="18786"/>
                </a:lnTo>
                <a:lnTo>
                  <a:pt x="46011" y="18380"/>
                </a:lnTo>
                <a:lnTo>
                  <a:pt x="45699" y="18004"/>
                </a:lnTo>
                <a:lnTo>
                  <a:pt x="45417" y="17723"/>
                </a:lnTo>
                <a:lnTo>
                  <a:pt x="45199" y="17504"/>
                </a:lnTo>
                <a:lnTo>
                  <a:pt x="44823" y="17223"/>
                </a:lnTo>
                <a:lnTo>
                  <a:pt x="44698" y="17129"/>
                </a:lnTo>
                <a:lnTo>
                  <a:pt x="44698" y="13753"/>
                </a:lnTo>
                <a:lnTo>
                  <a:pt x="44698" y="13441"/>
                </a:lnTo>
                <a:lnTo>
                  <a:pt x="44667" y="13160"/>
                </a:lnTo>
                <a:lnTo>
                  <a:pt x="44605" y="12847"/>
                </a:lnTo>
                <a:lnTo>
                  <a:pt x="44542" y="12566"/>
                </a:lnTo>
                <a:lnTo>
                  <a:pt x="44448" y="12284"/>
                </a:lnTo>
                <a:lnTo>
                  <a:pt x="44323" y="12003"/>
                </a:lnTo>
                <a:lnTo>
                  <a:pt x="44198" y="11753"/>
                </a:lnTo>
                <a:lnTo>
                  <a:pt x="44042" y="11503"/>
                </a:lnTo>
                <a:lnTo>
                  <a:pt x="41166" y="7127"/>
                </a:lnTo>
                <a:lnTo>
                  <a:pt x="40823" y="6595"/>
                </a:lnTo>
                <a:lnTo>
                  <a:pt x="40416" y="6095"/>
                </a:lnTo>
                <a:lnTo>
                  <a:pt x="40010" y="5595"/>
                </a:lnTo>
                <a:lnTo>
                  <a:pt x="39541" y="5158"/>
                </a:lnTo>
                <a:lnTo>
                  <a:pt x="39072" y="4751"/>
                </a:lnTo>
                <a:lnTo>
                  <a:pt x="38572" y="4345"/>
                </a:lnTo>
                <a:lnTo>
                  <a:pt x="38072" y="3970"/>
                </a:lnTo>
                <a:lnTo>
                  <a:pt x="37509" y="3626"/>
                </a:lnTo>
                <a:lnTo>
                  <a:pt x="33290" y="1219"/>
                </a:lnTo>
                <a:lnTo>
                  <a:pt x="32789" y="938"/>
                </a:lnTo>
                <a:lnTo>
                  <a:pt x="32289" y="688"/>
                </a:lnTo>
                <a:lnTo>
                  <a:pt x="31758" y="500"/>
                </a:lnTo>
                <a:lnTo>
                  <a:pt x="31227" y="344"/>
                </a:lnTo>
                <a:lnTo>
                  <a:pt x="30695" y="188"/>
                </a:lnTo>
                <a:lnTo>
                  <a:pt x="30133" y="94"/>
                </a:lnTo>
                <a:lnTo>
                  <a:pt x="29601" y="31"/>
                </a:lnTo>
                <a:lnTo>
                  <a:pt x="2903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9" name="Google Shape;459;p30"/>
          <p:cNvSpPr/>
          <p:nvPr/>
        </p:nvSpPr>
        <p:spPr>
          <a:xfrm>
            <a:off x="2570766" y="2463760"/>
            <a:ext cx="336309" cy="466017"/>
          </a:xfrm>
          <a:custGeom>
            <a:avLst/>
            <a:gdLst/>
            <a:ahLst/>
            <a:cxnLst/>
            <a:rect l="l" t="t" r="r" b="b"/>
            <a:pathLst>
              <a:path w="6565" h="9097" extrusionOk="0">
                <a:moveTo>
                  <a:pt x="4063" y="0"/>
                </a:moveTo>
                <a:lnTo>
                  <a:pt x="3876" y="188"/>
                </a:lnTo>
                <a:lnTo>
                  <a:pt x="3345" y="688"/>
                </a:lnTo>
                <a:lnTo>
                  <a:pt x="3001" y="1032"/>
                </a:lnTo>
                <a:lnTo>
                  <a:pt x="2626" y="1469"/>
                </a:lnTo>
                <a:lnTo>
                  <a:pt x="2219" y="1969"/>
                </a:lnTo>
                <a:lnTo>
                  <a:pt x="1813" y="2563"/>
                </a:lnTo>
                <a:lnTo>
                  <a:pt x="1407" y="3188"/>
                </a:lnTo>
                <a:lnTo>
                  <a:pt x="1032" y="3876"/>
                </a:lnTo>
                <a:lnTo>
                  <a:pt x="688" y="4626"/>
                </a:lnTo>
                <a:lnTo>
                  <a:pt x="531" y="5001"/>
                </a:lnTo>
                <a:lnTo>
                  <a:pt x="406" y="5408"/>
                </a:lnTo>
                <a:lnTo>
                  <a:pt x="281" y="5845"/>
                </a:lnTo>
                <a:lnTo>
                  <a:pt x="188" y="6283"/>
                </a:lnTo>
                <a:lnTo>
                  <a:pt x="94" y="6721"/>
                </a:lnTo>
                <a:lnTo>
                  <a:pt x="63" y="7158"/>
                </a:lnTo>
                <a:lnTo>
                  <a:pt x="31" y="7627"/>
                </a:lnTo>
                <a:lnTo>
                  <a:pt x="0" y="8096"/>
                </a:lnTo>
                <a:lnTo>
                  <a:pt x="31" y="8596"/>
                </a:lnTo>
                <a:lnTo>
                  <a:pt x="94" y="9096"/>
                </a:lnTo>
                <a:lnTo>
                  <a:pt x="6564" y="5345"/>
                </a:lnTo>
                <a:lnTo>
                  <a:pt x="6533" y="4939"/>
                </a:lnTo>
                <a:lnTo>
                  <a:pt x="6502" y="4501"/>
                </a:lnTo>
                <a:lnTo>
                  <a:pt x="6439" y="3970"/>
                </a:lnTo>
                <a:lnTo>
                  <a:pt x="6345" y="3376"/>
                </a:lnTo>
                <a:lnTo>
                  <a:pt x="6189" y="2751"/>
                </a:lnTo>
                <a:lnTo>
                  <a:pt x="6095" y="2438"/>
                </a:lnTo>
                <a:lnTo>
                  <a:pt x="5970" y="2157"/>
                </a:lnTo>
                <a:lnTo>
                  <a:pt x="5845" y="1907"/>
                </a:lnTo>
                <a:lnTo>
                  <a:pt x="5689" y="1657"/>
                </a:lnTo>
                <a:lnTo>
                  <a:pt x="5376" y="1251"/>
                </a:lnTo>
                <a:lnTo>
                  <a:pt x="5064" y="875"/>
                </a:lnTo>
                <a:lnTo>
                  <a:pt x="4782" y="594"/>
                </a:lnTo>
                <a:lnTo>
                  <a:pt x="4564" y="375"/>
                </a:lnTo>
                <a:lnTo>
                  <a:pt x="4188" y="94"/>
                </a:lnTo>
                <a:lnTo>
                  <a:pt x="4063" y="0"/>
                </a:lnTo>
                <a:close/>
              </a:path>
            </a:pathLst>
          </a:custGeom>
          <a:solidFill>
            <a:srgbClr val="66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0" name="Google Shape;460;p30"/>
          <p:cNvSpPr/>
          <p:nvPr/>
        </p:nvSpPr>
        <p:spPr>
          <a:xfrm>
            <a:off x="2575530" y="2574202"/>
            <a:ext cx="331544" cy="482051"/>
          </a:xfrm>
          <a:custGeom>
            <a:avLst/>
            <a:gdLst/>
            <a:ahLst/>
            <a:cxnLst/>
            <a:rect l="l" t="t" r="r" b="b"/>
            <a:pathLst>
              <a:path w="6472" h="9410" extrusionOk="0">
                <a:moveTo>
                  <a:pt x="4471" y="1"/>
                </a:moveTo>
                <a:lnTo>
                  <a:pt x="4189" y="32"/>
                </a:lnTo>
                <a:lnTo>
                  <a:pt x="3877" y="95"/>
                </a:lnTo>
                <a:lnTo>
                  <a:pt x="3564" y="220"/>
                </a:lnTo>
                <a:lnTo>
                  <a:pt x="3220" y="376"/>
                </a:lnTo>
                <a:lnTo>
                  <a:pt x="2876" y="595"/>
                </a:lnTo>
                <a:lnTo>
                  <a:pt x="2564" y="845"/>
                </a:lnTo>
                <a:lnTo>
                  <a:pt x="2251" y="1126"/>
                </a:lnTo>
                <a:lnTo>
                  <a:pt x="1970" y="1439"/>
                </a:lnTo>
                <a:lnTo>
                  <a:pt x="1689" y="1783"/>
                </a:lnTo>
                <a:lnTo>
                  <a:pt x="1407" y="2158"/>
                </a:lnTo>
                <a:lnTo>
                  <a:pt x="1157" y="2564"/>
                </a:lnTo>
                <a:lnTo>
                  <a:pt x="939" y="2970"/>
                </a:lnTo>
                <a:lnTo>
                  <a:pt x="720" y="3408"/>
                </a:lnTo>
                <a:lnTo>
                  <a:pt x="532" y="3846"/>
                </a:lnTo>
                <a:lnTo>
                  <a:pt x="376" y="4283"/>
                </a:lnTo>
                <a:lnTo>
                  <a:pt x="251" y="4752"/>
                </a:lnTo>
                <a:lnTo>
                  <a:pt x="126" y="5190"/>
                </a:lnTo>
                <a:lnTo>
                  <a:pt x="63" y="5659"/>
                </a:lnTo>
                <a:lnTo>
                  <a:pt x="1" y="6127"/>
                </a:lnTo>
                <a:lnTo>
                  <a:pt x="1" y="6565"/>
                </a:lnTo>
                <a:lnTo>
                  <a:pt x="1" y="7003"/>
                </a:lnTo>
                <a:lnTo>
                  <a:pt x="63" y="7409"/>
                </a:lnTo>
                <a:lnTo>
                  <a:pt x="126" y="7753"/>
                </a:lnTo>
                <a:lnTo>
                  <a:pt x="251" y="8097"/>
                </a:lnTo>
                <a:lnTo>
                  <a:pt x="376" y="8409"/>
                </a:lnTo>
                <a:lnTo>
                  <a:pt x="532" y="8659"/>
                </a:lnTo>
                <a:lnTo>
                  <a:pt x="720" y="8878"/>
                </a:lnTo>
                <a:lnTo>
                  <a:pt x="939" y="9066"/>
                </a:lnTo>
                <a:lnTo>
                  <a:pt x="1157" y="9222"/>
                </a:lnTo>
                <a:lnTo>
                  <a:pt x="1407" y="9316"/>
                </a:lnTo>
                <a:lnTo>
                  <a:pt x="1689" y="9378"/>
                </a:lnTo>
                <a:lnTo>
                  <a:pt x="1970" y="9409"/>
                </a:lnTo>
                <a:lnTo>
                  <a:pt x="2251" y="9378"/>
                </a:lnTo>
                <a:lnTo>
                  <a:pt x="2564" y="9284"/>
                </a:lnTo>
                <a:lnTo>
                  <a:pt x="2876" y="9191"/>
                </a:lnTo>
                <a:lnTo>
                  <a:pt x="3220" y="9003"/>
                </a:lnTo>
                <a:lnTo>
                  <a:pt x="3564" y="8784"/>
                </a:lnTo>
                <a:lnTo>
                  <a:pt x="3877" y="8534"/>
                </a:lnTo>
                <a:lnTo>
                  <a:pt x="4189" y="8253"/>
                </a:lnTo>
                <a:lnTo>
                  <a:pt x="4471" y="7940"/>
                </a:lnTo>
                <a:lnTo>
                  <a:pt x="4752" y="7597"/>
                </a:lnTo>
                <a:lnTo>
                  <a:pt x="5033" y="7221"/>
                </a:lnTo>
                <a:lnTo>
                  <a:pt x="5283" y="6846"/>
                </a:lnTo>
                <a:lnTo>
                  <a:pt x="5502" y="6440"/>
                </a:lnTo>
                <a:lnTo>
                  <a:pt x="5721" y="6002"/>
                </a:lnTo>
                <a:lnTo>
                  <a:pt x="5908" y="5565"/>
                </a:lnTo>
                <a:lnTo>
                  <a:pt x="6065" y="5096"/>
                </a:lnTo>
                <a:lnTo>
                  <a:pt x="6190" y="4658"/>
                </a:lnTo>
                <a:lnTo>
                  <a:pt x="6315" y="4189"/>
                </a:lnTo>
                <a:lnTo>
                  <a:pt x="6377" y="3721"/>
                </a:lnTo>
                <a:lnTo>
                  <a:pt x="6440" y="3283"/>
                </a:lnTo>
                <a:lnTo>
                  <a:pt x="6471" y="2814"/>
                </a:lnTo>
                <a:lnTo>
                  <a:pt x="6440" y="2408"/>
                </a:lnTo>
                <a:lnTo>
                  <a:pt x="6377" y="2001"/>
                </a:lnTo>
                <a:lnTo>
                  <a:pt x="6315" y="1626"/>
                </a:lnTo>
                <a:lnTo>
                  <a:pt x="6190" y="1283"/>
                </a:lnTo>
                <a:lnTo>
                  <a:pt x="6065" y="1001"/>
                </a:lnTo>
                <a:lnTo>
                  <a:pt x="5908" y="720"/>
                </a:lnTo>
                <a:lnTo>
                  <a:pt x="5721" y="501"/>
                </a:lnTo>
                <a:lnTo>
                  <a:pt x="5502" y="314"/>
                </a:lnTo>
                <a:lnTo>
                  <a:pt x="5283" y="189"/>
                </a:lnTo>
                <a:lnTo>
                  <a:pt x="5033" y="63"/>
                </a:lnTo>
                <a:lnTo>
                  <a:pt x="4752"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1" name="Google Shape;461;p30"/>
          <p:cNvSpPr/>
          <p:nvPr/>
        </p:nvSpPr>
        <p:spPr>
          <a:xfrm>
            <a:off x="2636386" y="2663897"/>
            <a:ext cx="208240" cy="301064"/>
          </a:xfrm>
          <a:custGeom>
            <a:avLst/>
            <a:gdLst/>
            <a:ahLst/>
            <a:cxnLst/>
            <a:rect l="l" t="t" r="r" b="b"/>
            <a:pathLst>
              <a:path w="4065" h="5877" extrusionOk="0">
                <a:moveTo>
                  <a:pt x="2626" y="0"/>
                </a:moveTo>
                <a:lnTo>
                  <a:pt x="2439" y="63"/>
                </a:lnTo>
                <a:lnTo>
                  <a:pt x="2251" y="125"/>
                </a:lnTo>
                <a:lnTo>
                  <a:pt x="2032" y="250"/>
                </a:lnTo>
                <a:lnTo>
                  <a:pt x="1813" y="375"/>
                </a:lnTo>
                <a:lnTo>
                  <a:pt x="1626" y="532"/>
                </a:lnTo>
                <a:lnTo>
                  <a:pt x="1438" y="719"/>
                </a:lnTo>
                <a:lnTo>
                  <a:pt x="1251" y="907"/>
                </a:lnTo>
                <a:lnTo>
                  <a:pt x="907" y="1344"/>
                </a:lnTo>
                <a:lnTo>
                  <a:pt x="594" y="1876"/>
                </a:lnTo>
                <a:lnTo>
                  <a:pt x="344" y="2407"/>
                </a:lnTo>
                <a:lnTo>
                  <a:pt x="157" y="2970"/>
                </a:lnTo>
                <a:lnTo>
                  <a:pt x="32" y="3532"/>
                </a:lnTo>
                <a:lnTo>
                  <a:pt x="1" y="3845"/>
                </a:lnTo>
                <a:lnTo>
                  <a:pt x="1" y="4126"/>
                </a:lnTo>
                <a:lnTo>
                  <a:pt x="1" y="4376"/>
                </a:lnTo>
                <a:lnTo>
                  <a:pt x="32" y="4626"/>
                </a:lnTo>
                <a:lnTo>
                  <a:pt x="94" y="4877"/>
                </a:lnTo>
                <a:lnTo>
                  <a:pt x="157" y="5064"/>
                </a:lnTo>
                <a:lnTo>
                  <a:pt x="251" y="5252"/>
                </a:lnTo>
                <a:lnTo>
                  <a:pt x="344" y="5439"/>
                </a:lnTo>
                <a:lnTo>
                  <a:pt x="469" y="5564"/>
                </a:lnTo>
                <a:lnTo>
                  <a:pt x="594" y="5689"/>
                </a:lnTo>
                <a:lnTo>
                  <a:pt x="751" y="5783"/>
                </a:lnTo>
                <a:lnTo>
                  <a:pt x="907" y="5846"/>
                </a:lnTo>
                <a:lnTo>
                  <a:pt x="1063" y="5877"/>
                </a:lnTo>
                <a:lnTo>
                  <a:pt x="1438" y="5877"/>
                </a:lnTo>
                <a:lnTo>
                  <a:pt x="1626" y="5814"/>
                </a:lnTo>
                <a:lnTo>
                  <a:pt x="1813" y="5752"/>
                </a:lnTo>
                <a:lnTo>
                  <a:pt x="2032" y="5658"/>
                </a:lnTo>
                <a:lnTo>
                  <a:pt x="2251" y="5502"/>
                </a:lnTo>
                <a:lnTo>
                  <a:pt x="2439" y="5345"/>
                </a:lnTo>
                <a:lnTo>
                  <a:pt x="2626" y="5189"/>
                </a:lnTo>
                <a:lnTo>
                  <a:pt x="2814" y="4970"/>
                </a:lnTo>
                <a:lnTo>
                  <a:pt x="3158" y="4533"/>
                </a:lnTo>
                <a:lnTo>
                  <a:pt x="3470" y="4033"/>
                </a:lnTo>
                <a:lnTo>
                  <a:pt x="3720" y="3470"/>
                </a:lnTo>
                <a:lnTo>
                  <a:pt x="3908" y="2907"/>
                </a:lnTo>
                <a:lnTo>
                  <a:pt x="4033" y="2345"/>
                </a:lnTo>
                <a:lnTo>
                  <a:pt x="4064" y="2063"/>
                </a:lnTo>
                <a:lnTo>
                  <a:pt x="4064" y="1782"/>
                </a:lnTo>
                <a:lnTo>
                  <a:pt x="4064" y="1501"/>
                </a:lnTo>
                <a:lnTo>
                  <a:pt x="4033" y="1251"/>
                </a:lnTo>
                <a:lnTo>
                  <a:pt x="3970" y="1032"/>
                </a:lnTo>
                <a:lnTo>
                  <a:pt x="3908" y="813"/>
                </a:lnTo>
                <a:lnTo>
                  <a:pt x="3814" y="626"/>
                </a:lnTo>
                <a:lnTo>
                  <a:pt x="3720" y="469"/>
                </a:lnTo>
                <a:lnTo>
                  <a:pt x="3595" y="313"/>
                </a:lnTo>
                <a:lnTo>
                  <a:pt x="3470" y="219"/>
                </a:lnTo>
                <a:lnTo>
                  <a:pt x="3314" y="125"/>
                </a:lnTo>
                <a:lnTo>
                  <a:pt x="3158" y="63"/>
                </a:lnTo>
                <a:lnTo>
                  <a:pt x="30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2" name="Google Shape;462;p30"/>
          <p:cNvSpPr/>
          <p:nvPr/>
        </p:nvSpPr>
        <p:spPr>
          <a:xfrm>
            <a:off x="2650781" y="2684694"/>
            <a:ext cx="179399" cy="261055"/>
          </a:xfrm>
          <a:custGeom>
            <a:avLst/>
            <a:gdLst/>
            <a:ahLst/>
            <a:cxnLst/>
            <a:rect l="l" t="t" r="r" b="b"/>
            <a:pathLst>
              <a:path w="3502" h="5096" extrusionOk="0">
                <a:moveTo>
                  <a:pt x="2283" y="1"/>
                </a:moveTo>
                <a:lnTo>
                  <a:pt x="2095" y="32"/>
                </a:lnTo>
                <a:lnTo>
                  <a:pt x="1939" y="95"/>
                </a:lnTo>
                <a:lnTo>
                  <a:pt x="1751" y="188"/>
                </a:lnTo>
                <a:lnTo>
                  <a:pt x="1564" y="313"/>
                </a:lnTo>
                <a:lnTo>
                  <a:pt x="1407" y="438"/>
                </a:lnTo>
                <a:lnTo>
                  <a:pt x="1064" y="782"/>
                </a:lnTo>
                <a:lnTo>
                  <a:pt x="782" y="1157"/>
                </a:lnTo>
                <a:lnTo>
                  <a:pt x="501" y="1595"/>
                </a:lnTo>
                <a:lnTo>
                  <a:pt x="282" y="2064"/>
                </a:lnTo>
                <a:lnTo>
                  <a:pt x="126" y="2564"/>
                </a:lnTo>
                <a:lnTo>
                  <a:pt x="32" y="3064"/>
                </a:lnTo>
                <a:lnTo>
                  <a:pt x="1" y="3564"/>
                </a:lnTo>
                <a:lnTo>
                  <a:pt x="1" y="3783"/>
                </a:lnTo>
                <a:lnTo>
                  <a:pt x="32" y="4002"/>
                </a:lnTo>
                <a:lnTo>
                  <a:pt x="63" y="4189"/>
                </a:lnTo>
                <a:lnTo>
                  <a:pt x="126" y="4377"/>
                </a:lnTo>
                <a:lnTo>
                  <a:pt x="220" y="4533"/>
                </a:lnTo>
                <a:lnTo>
                  <a:pt x="282" y="4689"/>
                </a:lnTo>
                <a:lnTo>
                  <a:pt x="407" y="4814"/>
                </a:lnTo>
                <a:lnTo>
                  <a:pt x="501" y="4908"/>
                </a:lnTo>
                <a:lnTo>
                  <a:pt x="626" y="5002"/>
                </a:lnTo>
                <a:lnTo>
                  <a:pt x="782" y="5033"/>
                </a:lnTo>
                <a:lnTo>
                  <a:pt x="907" y="5064"/>
                </a:lnTo>
                <a:lnTo>
                  <a:pt x="1064" y="5096"/>
                </a:lnTo>
                <a:lnTo>
                  <a:pt x="1220" y="5064"/>
                </a:lnTo>
                <a:lnTo>
                  <a:pt x="1407" y="5033"/>
                </a:lnTo>
                <a:lnTo>
                  <a:pt x="1564" y="4971"/>
                </a:lnTo>
                <a:lnTo>
                  <a:pt x="1751" y="4877"/>
                </a:lnTo>
                <a:lnTo>
                  <a:pt x="1939" y="4752"/>
                </a:lnTo>
                <a:lnTo>
                  <a:pt x="2095" y="4627"/>
                </a:lnTo>
                <a:lnTo>
                  <a:pt x="2439" y="4314"/>
                </a:lnTo>
                <a:lnTo>
                  <a:pt x="2720" y="3908"/>
                </a:lnTo>
                <a:lnTo>
                  <a:pt x="3002" y="3470"/>
                </a:lnTo>
                <a:lnTo>
                  <a:pt x="3220" y="3001"/>
                </a:lnTo>
                <a:lnTo>
                  <a:pt x="3377" y="2501"/>
                </a:lnTo>
                <a:lnTo>
                  <a:pt x="3470" y="2032"/>
                </a:lnTo>
                <a:lnTo>
                  <a:pt x="3502" y="1532"/>
                </a:lnTo>
                <a:lnTo>
                  <a:pt x="3502" y="1282"/>
                </a:lnTo>
                <a:lnTo>
                  <a:pt x="3470" y="1063"/>
                </a:lnTo>
                <a:lnTo>
                  <a:pt x="3439" y="876"/>
                </a:lnTo>
                <a:lnTo>
                  <a:pt x="3377" y="688"/>
                </a:lnTo>
                <a:lnTo>
                  <a:pt x="3283" y="532"/>
                </a:lnTo>
                <a:lnTo>
                  <a:pt x="3220" y="376"/>
                </a:lnTo>
                <a:lnTo>
                  <a:pt x="3095" y="282"/>
                </a:lnTo>
                <a:lnTo>
                  <a:pt x="3002" y="157"/>
                </a:lnTo>
                <a:lnTo>
                  <a:pt x="2877" y="95"/>
                </a:lnTo>
                <a:lnTo>
                  <a:pt x="2720" y="32"/>
                </a:lnTo>
                <a:lnTo>
                  <a:pt x="2595"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3" name="Google Shape;463;p30"/>
          <p:cNvSpPr/>
          <p:nvPr/>
        </p:nvSpPr>
        <p:spPr>
          <a:xfrm>
            <a:off x="2642790" y="2675115"/>
            <a:ext cx="195382" cy="278626"/>
          </a:xfrm>
          <a:custGeom>
            <a:avLst/>
            <a:gdLst/>
            <a:ahLst/>
            <a:cxnLst/>
            <a:rect l="l" t="t" r="r" b="b"/>
            <a:pathLst>
              <a:path w="3814" h="5439" extrusionOk="0">
                <a:moveTo>
                  <a:pt x="3064" y="0"/>
                </a:moveTo>
                <a:lnTo>
                  <a:pt x="2439" y="1250"/>
                </a:lnTo>
                <a:lnTo>
                  <a:pt x="2345" y="1344"/>
                </a:lnTo>
                <a:lnTo>
                  <a:pt x="2251" y="1407"/>
                </a:lnTo>
                <a:lnTo>
                  <a:pt x="2220" y="1376"/>
                </a:lnTo>
                <a:lnTo>
                  <a:pt x="2189" y="1376"/>
                </a:lnTo>
                <a:lnTo>
                  <a:pt x="2157" y="1250"/>
                </a:lnTo>
                <a:lnTo>
                  <a:pt x="2157" y="31"/>
                </a:lnTo>
                <a:lnTo>
                  <a:pt x="1657" y="313"/>
                </a:lnTo>
                <a:lnTo>
                  <a:pt x="1657" y="1563"/>
                </a:lnTo>
                <a:lnTo>
                  <a:pt x="1626" y="1688"/>
                </a:lnTo>
                <a:lnTo>
                  <a:pt x="1563" y="1813"/>
                </a:lnTo>
                <a:lnTo>
                  <a:pt x="1470" y="1876"/>
                </a:lnTo>
                <a:lnTo>
                  <a:pt x="1438" y="1876"/>
                </a:lnTo>
                <a:lnTo>
                  <a:pt x="1376" y="1844"/>
                </a:lnTo>
                <a:lnTo>
                  <a:pt x="751" y="1376"/>
                </a:lnTo>
                <a:lnTo>
                  <a:pt x="376" y="2032"/>
                </a:lnTo>
                <a:lnTo>
                  <a:pt x="1032" y="2532"/>
                </a:lnTo>
                <a:lnTo>
                  <a:pt x="1063" y="2563"/>
                </a:lnTo>
                <a:lnTo>
                  <a:pt x="1063" y="2626"/>
                </a:lnTo>
                <a:lnTo>
                  <a:pt x="1063" y="2751"/>
                </a:lnTo>
                <a:lnTo>
                  <a:pt x="1001" y="2876"/>
                </a:lnTo>
                <a:lnTo>
                  <a:pt x="907" y="2970"/>
                </a:lnTo>
                <a:lnTo>
                  <a:pt x="1" y="3501"/>
                </a:lnTo>
                <a:lnTo>
                  <a:pt x="1" y="4157"/>
                </a:lnTo>
                <a:lnTo>
                  <a:pt x="907" y="3626"/>
                </a:lnTo>
                <a:lnTo>
                  <a:pt x="1001" y="3626"/>
                </a:lnTo>
                <a:lnTo>
                  <a:pt x="1063" y="3689"/>
                </a:lnTo>
                <a:lnTo>
                  <a:pt x="1063" y="3782"/>
                </a:lnTo>
                <a:lnTo>
                  <a:pt x="1032" y="3939"/>
                </a:lnTo>
                <a:lnTo>
                  <a:pt x="376" y="5158"/>
                </a:lnTo>
                <a:lnTo>
                  <a:pt x="751" y="5439"/>
                </a:lnTo>
                <a:lnTo>
                  <a:pt x="1376" y="4189"/>
                </a:lnTo>
                <a:lnTo>
                  <a:pt x="1470" y="4095"/>
                </a:lnTo>
                <a:lnTo>
                  <a:pt x="1563" y="4064"/>
                </a:lnTo>
                <a:lnTo>
                  <a:pt x="1595" y="4064"/>
                </a:lnTo>
                <a:lnTo>
                  <a:pt x="1626" y="4095"/>
                </a:lnTo>
                <a:lnTo>
                  <a:pt x="1657" y="4189"/>
                </a:lnTo>
                <a:lnTo>
                  <a:pt x="1657" y="5408"/>
                </a:lnTo>
                <a:lnTo>
                  <a:pt x="2157" y="5126"/>
                </a:lnTo>
                <a:lnTo>
                  <a:pt x="2157" y="3907"/>
                </a:lnTo>
                <a:lnTo>
                  <a:pt x="2189" y="3751"/>
                </a:lnTo>
                <a:lnTo>
                  <a:pt x="2251" y="3657"/>
                </a:lnTo>
                <a:lnTo>
                  <a:pt x="2345" y="3595"/>
                </a:lnTo>
                <a:lnTo>
                  <a:pt x="2439" y="3595"/>
                </a:lnTo>
                <a:lnTo>
                  <a:pt x="3064" y="4095"/>
                </a:lnTo>
                <a:lnTo>
                  <a:pt x="3439" y="3407"/>
                </a:lnTo>
                <a:lnTo>
                  <a:pt x="2782" y="2907"/>
                </a:lnTo>
                <a:lnTo>
                  <a:pt x="2751" y="2876"/>
                </a:lnTo>
                <a:lnTo>
                  <a:pt x="2751" y="2813"/>
                </a:lnTo>
                <a:lnTo>
                  <a:pt x="2751" y="2720"/>
                </a:lnTo>
                <a:lnTo>
                  <a:pt x="2814" y="2595"/>
                </a:lnTo>
                <a:lnTo>
                  <a:pt x="2908" y="2501"/>
                </a:lnTo>
                <a:lnTo>
                  <a:pt x="3814" y="1969"/>
                </a:lnTo>
                <a:lnTo>
                  <a:pt x="3814" y="1282"/>
                </a:lnTo>
                <a:lnTo>
                  <a:pt x="2908" y="1813"/>
                </a:lnTo>
                <a:lnTo>
                  <a:pt x="2845" y="1844"/>
                </a:lnTo>
                <a:lnTo>
                  <a:pt x="2814" y="1844"/>
                </a:lnTo>
                <a:lnTo>
                  <a:pt x="2751" y="1782"/>
                </a:lnTo>
                <a:lnTo>
                  <a:pt x="2751" y="1657"/>
                </a:lnTo>
                <a:lnTo>
                  <a:pt x="2782" y="1532"/>
                </a:lnTo>
                <a:lnTo>
                  <a:pt x="3439" y="282"/>
                </a:lnTo>
                <a:lnTo>
                  <a:pt x="3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4" name="Google Shape;464;p30"/>
          <p:cNvSpPr/>
          <p:nvPr/>
        </p:nvSpPr>
        <p:spPr>
          <a:xfrm>
            <a:off x="2716452" y="2780793"/>
            <a:ext cx="48103" cy="68901"/>
          </a:xfrm>
          <a:custGeom>
            <a:avLst/>
            <a:gdLst/>
            <a:ahLst/>
            <a:cxnLst/>
            <a:rect l="l" t="t" r="r" b="b"/>
            <a:pathLst>
              <a:path w="939" h="1345" extrusionOk="0">
                <a:moveTo>
                  <a:pt x="563" y="0"/>
                </a:moveTo>
                <a:lnTo>
                  <a:pt x="469" y="31"/>
                </a:lnTo>
                <a:lnTo>
                  <a:pt x="376" y="125"/>
                </a:lnTo>
                <a:lnTo>
                  <a:pt x="282" y="188"/>
                </a:lnTo>
                <a:lnTo>
                  <a:pt x="157" y="407"/>
                </a:lnTo>
                <a:lnTo>
                  <a:pt x="32" y="657"/>
                </a:lnTo>
                <a:lnTo>
                  <a:pt x="0" y="938"/>
                </a:lnTo>
                <a:lnTo>
                  <a:pt x="32" y="1063"/>
                </a:lnTo>
                <a:lnTo>
                  <a:pt x="32" y="1157"/>
                </a:lnTo>
                <a:lnTo>
                  <a:pt x="94" y="1219"/>
                </a:lnTo>
                <a:lnTo>
                  <a:pt x="157" y="1282"/>
                </a:lnTo>
                <a:lnTo>
                  <a:pt x="219" y="1313"/>
                </a:lnTo>
                <a:lnTo>
                  <a:pt x="282" y="1344"/>
                </a:lnTo>
                <a:lnTo>
                  <a:pt x="376" y="1313"/>
                </a:lnTo>
                <a:lnTo>
                  <a:pt x="469" y="1282"/>
                </a:lnTo>
                <a:lnTo>
                  <a:pt x="563" y="1219"/>
                </a:lnTo>
                <a:lnTo>
                  <a:pt x="657" y="1125"/>
                </a:lnTo>
                <a:lnTo>
                  <a:pt x="782" y="907"/>
                </a:lnTo>
                <a:lnTo>
                  <a:pt x="907" y="657"/>
                </a:lnTo>
                <a:lnTo>
                  <a:pt x="938" y="407"/>
                </a:lnTo>
                <a:lnTo>
                  <a:pt x="938" y="281"/>
                </a:lnTo>
                <a:lnTo>
                  <a:pt x="907" y="188"/>
                </a:lnTo>
                <a:lnTo>
                  <a:pt x="844" y="94"/>
                </a:lnTo>
                <a:lnTo>
                  <a:pt x="782" y="31"/>
                </a:lnTo>
                <a:lnTo>
                  <a:pt x="719"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5" name="Google Shape;465;p30"/>
          <p:cNvSpPr/>
          <p:nvPr/>
        </p:nvSpPr>
        <p:spPr>
          <a:xfrm>
            <a:off x="819057" y="2012209"/>
            <a:ext cx="930343" cy="845510"/>
          </a:xfrm>
          <a:custGeom>
            <a:avLst/>
            <a:gdLst/>
            <a:ahLst/>
            <a:cxnLst/>
            <a:rect l="l" t="t" r="r" b="b"/>
            <a:pathLst>
              <a:path w="18161" h="16505" extrusionOk="0">
                <a:moveTo>
                  <a:pt x="7909" y="1"/>
                </a:moveTo>
                <a:lnTo>
                  <a:pt x="7627" y="63"/>
                </a:lnTo>
                <a:lnTo>
                  <a:pt x="7377" y="157"/>
                </a:lnTo>
                <a:lnTo>
                  <a:pt x="7127" y="313"/>
                </a:lnTo>
                <a:lnTo>
                  <a:pt x="6908" y="501"/>
                </a:lnTo>
                <a:lnTo>
                  <a:pt x="0" y="8315"/>
                </a:lnTo>
                <a:lnTo>
                  <a:pt x="0" y="8471"/>
                </a:lnTo>
                <a:lnTo>
                  <a:pt x="125" y="8878"/>
                </a:lnTo>
                <a:lnTo>
                  <a:pt x="188" y="9190"/>
                </a:lnTo>
                <a:lnTo>
                  <a:pt x="313" y="9534"/>
                </a:lnTo>
                <a:lnTo>
                  <a:pt x="501" y="9909"/>
                </a:lnTo>
                <a:lnTo>
                  <a:pt x="688" y="10347"/>
                </a:lnTo>
                <a:lnTo>
                  <a:pt x="938" y="10784"/>
                </a:lnTo>
                <a:lnTo>
                  <a:pt x="1251" y="11253"/>
                </a:lnTo>
                <a:lnTo>
                  <a:pt x="1626" y="11722"/>
                </a:lnTo>
                <a:lnTo>
                  <a:pt x="2032" y="12222"/>
                </a:lnTo>
                <a:lnTo>
                  <a:pt x="2532" y="12722"/>
                </a:lnTo>
                <a:lnTo>
                  <a:pt x="3095" y="13191"/>
                </a:lnTo>
                <a:lnTo>
                  <a:pt x="3751" y="13660"/>
                </a:lnTo>
                <a:lnTo>
                  <a:pt x="4470" y="14098"/>
                </a:lnTo>
                <a:lnTo>
                  <a:pt x="5314" y="14567"/>
                </a:lnTo>
                <a:lnTo>
                  <a:pt x="6127" y="14942"/>
                </a:lnTo>
                <a:lnTo>
                  <a:pt x="6940" y="15285"/>
                </a:lnTo>
                <a:lnTo>
                  <a:pt x="7721" y="15567"/>
                </a:lnTo>
                <a:lnTo>
                  <a:pt x="8502" y="15786"/>
                </a:lnTo>
                <a:lnTo>
                  <a:pt x="9221" y="15973"/>
                </a:lnTo>
                <a:lnTo>
                  <a:pt x="9909" y="16129"/>
                </a:lnTo>
                <a:lnTo>
                  <a:pt x="10565" y="16254"/>
                </a:lnTo>
                <a:lnTo>
                  <a:pt x="11128" y="16348"/>
                </a:lnTo>
                <a:lnTo>
                  <a:pt x="11659" y="16411"/>
                </a:lnTo>
                <a:lnTo>
                  <a:pt x="12535" y="16473"/>
                </a:lnTo>
                <a:lnTo>
                  <a:pt x="13066" y="16505"/>
                </a:lnTo>
                <a:lnTo>
                  <a:pt x="13285" y="16505"/>
                </a:lnTo>
                <a:lnTo>
                  <a:pt x="17973" y="8003"/>
                </a:lnTo>
                <a:lnTo>
                  <a:pt x="18098" y="7690"/>
                </a:lnTo>
                <a:lnTo>
                  <a:pt x="18161" y="7377"/>
                </a:lnTo>
                <a:lnTo>
                  <a:pt x="18161" y="7034"/>
                </a:lnTo>
                <a:lnTo>
                  <a:pt x="18098" y="6721"/>
                </a:lnTo>
                <a:lnTo>
                  <a:pt x="18005" y="6440"/>
                </a:lnTo>
                <a:lnTo>
                  <a:pt x="17817" y="6158"/>
                </a:lnTo>
                <a:lnTo>
                  <a:pt x="17598" y="5908"/>
                </a:lnTo>
                <a:lnTo>
                  <a:pt x="17317" y="5721"/>
                </a:lnTo>
                <a:lnTo>
                  <a:pt x="15535" y="4689"/>
                </a:lnTo>
                <a:lnTo>
                  <a:pt x="14504" y="4064"/>
                </a:lnTo>
                <a:lnTo>
                  <a:pt x="13410" y="3376"/>
                </a:lnTo>
                <a:lnTo>
                  <a:pt x="12285" y="2657"/>
                </a:lnTo>
                <a:lnTo>
                  <a:pt x="11159" y="1907"/>
                </a:lnTo>
                <a:lnTo>
                  <a:pt x="10034" y="1126"/>
                </a:lnTo>
                <a:lnTo>
                  <a:pt x="9003" y="313"/>
                </a:lnTo>
                <a:lnTo>
                  <a:pt x="8753" y="157"/>
                </a:lnTo>
                <a:lnTo>
                  <a:pt x="8471" y="63"/>
                </a:lnTo>
                <a:lnTo>
                  <a:pt x="819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6" name="Google Shape;466;p30"/>
          <p:cNvSpPr/>
          <p:nvPr/>
        </p:nvSpPr>
        <p:spPr>
          <a:xfrm>
            <a:off x="1421111" y="1704807"/>
            <a:ext cx="759038" cy="451570"/>
          </a:xfrm>
          <a:custGeom>
            <a:avLst/>
            <a:gdLst/>
            <a:ahLst/>
            <a:cxnLst/>
            <a:rect l="l" t="t" r="r" b="b"/>
            <a:pathLst>
              <a:path w="14817" h="8815" extrusionOk="0">
                <a:moveTo>
                  <a:pt x="6033" y="0"/>
                </a:moveTo>
                <a:lnTo>
                  <a:pt x="5752" y="31"/>
                </a:lnTo>
                <a:lnTo>
                  <a:pt x="5502" y="63"/>
                </a:lnTo>
                <a:lnTo>
                  <a:pt x="5220" y="125"/>
                </a:lnTo>
                <a:lnTo>
                  <a:pt x="4970" y="250"/>
                </a:lnTo>
                <a:lnTo>
                  <a:pt x="500" y="2532"/>
                </a:lnTo>
                <a:lnTo>
                  <a:pt x="375" y="2626"/>
                </a:lnTo>
                <a:lnTo>
                  <a:pt x="282" y="2688"/>
                </a:lnTo>
                <a:lnTo>
                  <a:pt x="125" y="2876"/>
                </a:lnTo>
                <a:lnTo>
                  <a:pt x="31" y="3126"/>
                </a:lnTo>
                <a:lnTo>
                  <a:pt x="0" y="3345"/>
                </a:lnTo>
                <a:lnTo>
                  <a:pt x="0" y="3595"/>
                </a:lnTo>
                <a:lnTo>
                  <a:pt x="94" y="3814"/>
                </a:lnTo>
                <a:lnTo>
                  <a:pt x="250" y="4032"/>
                </a:lnTo>
                <a:lnTo>
                  <a:pt x="344" y="4126"/>
                </a:lnTo>
                <a:lnTo>
                  <a:pt x="469" y="4189"/>
                </a:lnTo>
                <a:lnTo>
                  <a:pt x="7940" y="8502"/>
                </a:lnTo>
                <a:lnTo>
                  <a:pt x="8221" y="8627"/>
                </a:lnTo>
                <a:lnTo>
                  <a:pt x="8502" y="8721"/>
                </a:lnTo>
                <a:lnTo>
                  <a:pt x="8784" y="8784"/>
                </a:lnTo>
                <a:lnTo>
                  <a:pt x="9065" y="8815"/>
                </a:lnTo>
                <a:lnTo>
                  <a:pt x="9346" y="8784"/>
                </a:lnTo>
                <a:lnTo>
                  <a:pt x="9627" y="8721"/>
                </a:lnTo>
                <a:lnTo>
                  <a:pt x="9909" y="8627"/>
                </a:lnTo>
                <a:lnTo>
                  <a:pt x="10159" y="8502"/>
                </a:lnTo>
                <a:lnTo>
                  <a:pt x="14347" y="6095"/>
                </a:lnTo>
                <a:lnTo>
                  <a:pt x="14566" y="5939"/>
                </a:lnTo>
                <a:lnTo>
                  <a:pt x="14691" y="5752"/>
                </a:lnTo>
                <a:lnTo>
                  <a:pt x="14785" y="5501"/>
                </a:lnTo>
                <a:lnTo>
                  <a:pt x="14816" y="5283"/>
                </a:lnTo>
                <a:lnTo>
                  <a:pt x="14785" y="5033"/>
                </a:lnTo>
                <a:lnTo>
                  <a:pt x="14691" y="4814"/>
                </a:lnTo>
                <a:lnTo>
                  <a:pt x="14566" y="4626"/>
                </a:lnTo>
                <a:lnTo>
                  <a:pt x="14347" y="4470"/>
                </a:lnTo>
                <a:lnTo>
                  <a:pt x="7064" y="313"/>
                </a:lnTo>
                <a:lnTo>
                  <a:pt x="6814" y="188"/>
                </a:lnTo>
                <a:lnTo>
                  <a:pt x="6564" y="94"/>
                </a:lnTo>
                <a:lnTo>
                  <a:pt x="6314" y="31"/>
                </a:lnTo>
                <a:lnTo>
                  <a:pt x="6033"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7" name="Google Shape;467;p30"/>
          <p:cNvSpPr/>
          <p:nvPr/>
        </p:nvSpPr>
        <p:spPr>
          <a:xfrm>
            <a:off x="598070" y="2348452"/>
            <a:ext cx="1851106" cy="1122548"/>
          </a:xfrm>
          <a:custGeom>
            <a:avLst/>
            <a:gdLst/>
            <a:ahLst/>
            <a:cxnLst/>
            <a:rect l="l" t="t" r="r" b="b"/>
            <a:pathLst>
              <a:path w="36135" h="21913" extrusionOk="0">
                <a:moveTo>
                  <a:pt x="36134" y="1"/>
                </a:moveTo>
                <a:lnTo>
                  <a:pt x="26632" y="5908"/>
                </a:lnTo>
                <a:lnTo>
                  <a:pt x="22162" y="8690"/>
                </a:lnTo>
                <a:lnTo>
                  <a:pt x="20287" y="9847"/>
                </a:lnTo>
                <a:lnTo>
                  <a:pt x="19506" y="10816"/>
                </a:lnTo>
                <a:lnTo>
                  <a:pt x="19412" y="10878"/>
                </a:lnTo>
                <a:lnTo>
                  <a:pt x="19130" y="11066"/>
                </a:lnTo>
                <a:lnTo>
                  <a:pt x="18630" y="11347"/>
                </a:lnTo>
                <a:lnTo>
                  <a:pt x="18349" y="11472"/>
                </a:lnTo>
                <a:lnTo>
                  <a:pt x="17974" y="11628"/>
                </a:lnTo>
                <a:lnTo>
                  <a:pt x="17599" y="11753"/>
                </a:lnTo>
                <a:lnTo>
                  <a:pt x="17161" y="11878"/>
                </a:lnTo>
                <a:lnTo>
                  <a:pt x="16692" y="11972"/>
                </a:lnTo>
                <a:lnTo>
                  <a:pt x="16161" y="12066"/>
                </a:lnTo>
                <a:lnTo>
                  <a:pt x="15598" y="12097"/>
                </a:lnTo>
                <a:lnTo>
                  <a:pt x="15004" y="12129"/>
                </a:lnTo>
                <a:lnTo>
                  <a:pt x="14379" y="12097"/>
                </a:lnTo>
                <a:lnTo>
                  <a:pt x="13692" y="12004"/>
                </a:lnTo>
                <a:lnTo>
                  <a:pt x="13067" y="11910"/>
                </a:lnTo>
                <a:lnTo>
                  <a:pt x="12379" y="11785"/>
                </a:lnTo>
                <a:lnTo>
                  <a:pt x="11660" y="11628"/>
                </a:lnTo>
                <a:lnTo>
                  <a:pt x="10910" y="11410"/>
                </a:lnTo>
                <a:lnTo>
                  <a:pt x="10128" y="11191"/>
                </a:lnTo>
                <a:lnTo>
                  <a:pt x="9316" y="10878"/>
                </a:lnTo>
                <a:lnTo>
                  <a:pt x="8534" y="10503"/>
                </a:lnTo>
                <a:lnTo>
                  <a:pt x="7721" y="10097"/>
                </a:lnTo>
                <a:lnTo>
                  <a:pt x="6940" y="9565"/>
                </a:lnTo>
                <a:lnTo>
                  <a:pt x="6565" y="9284"/>
                </a:lnTo>
                <a:lnTo>
                  <a:pt x="6190" y="9003"/>
                </a:lnTo>
                <a:lnTo>
                  <a:pt x="5784" y="8659"/>
                </a:lnTo>
                <a:lnTo>
                  <a:pt x="5440" y="8315"/>
                </a:lnTo>
                <a:lnTo>
                  <a:pt x="5065" y="7940"/>
                </a:lnTo>
                <a:lnTo>
                  <a:pt x="4721" y="7565"/>
                </a:lnTo>
                <a:lnTo>
                  <a:pt x="4377" y="7127"/>
                </a:lnTo>
                <a:lnTo>
                  <a:pt x="4033" y="6690"/>
                </a:lnTo>
                <a:lnTo>
                  <a:pt x="3721" y="6221"/>
                </a:lnTo>
                <a:lnTo>
                  <a:pt x="3408" y="5690"/>
                </a:lnTo>
                <a:lnTo>
                  <a:pt x="3095" y="5158"/>
                </a:lnTo>
                <a:lnTo>
                  <a:pt x="2814" y="4596"/>
                </a:lnTo>
                <a:lnTo>
                  <a:pt x="2564" y="4002"/>
                </a:lnTo>
                <a:lnTo>
                  <a:pt x="2314" y="3376"/>
                </a:lnTo>
                <a:lnTo>
                  <a:pt x="2033" y="3720"/>
                </a:lnTo>
                <a:lnTo>
                  <a:pt x="188" y="8096"/>
                </a:lnTo>
                <a:lnTo>
                  <a:pt x="157" y="8284"/>
                </a:lnTo>
                <a:lnTo>
                  <a:pt x="95" y="8847"/>
                </a:lnTo>
                <a:lnTo>
                  <a:pt x="32" y="9722"/>
                </a:lnTo>
                <a:lnTo>
                  <a:pt x="1" y="10847"/>
                </a:lnTo>
                <a:lnTo>
                  <a:pt x="1" y="11503"/>
                </a:lnTo>
                <a:lnTo>
                  <a:pt x="63" y="12191"/>
                </a:lnTo>
                <a:lnTo>
                  <a:pt x="126" y="12941"/>
                </a:lnTo>
                <a:lnTo>
                  <a:pt x="220" y="13723"/>
                </a:lnTo>
                <a:lnTo>
                  <a:pt x="376" y="14535"/>
                </a:lnTo>
                <a:lnTo>
                  <a:pt x="564" y="15348"/>
                </a:lnTo>
                <a:lnTo>
                  <a:pt x="814" y="16192"/>
                </a:lnTo>
                <a:lnTo>
                  <a:pt x="1095" y="17067"/>
                </a:lnTo>
                <a:lnTo>
                  <a:pt x="9472" y="21912"/>
                </a:lnTo>
                <a:lnTo>
                  <a:pt x="9566" y="21725"/>
                </a:lnTo>
                <a:lnTo>
                  <a:pt x="9878" y="21256"/>
                </a:lnTo>
                <a:lnTo>
                  <a:pt x="10410" y="20599"/>
                </a:lnTo>
                <a:lnTo>
                  <a:pt x="10753" y="20193"/>
                </a:lnTo>
                <a:lnTo>
                  <a:pt x="11129" y="19787"/>
                </a:lnTo>
                <a:lnTo>
                  <a:pt x="11597" y="19349"/>
                </a:lnTo>
                <a:lnTo>
                  <a:pt x="12066" y="18943"/>
                </a:lnTo>
                <a:lnTo>
                  <a:pt x="12598" y="18505"/>
                </a:lnTo>
                <a:lnTo>
                  <a:pt x="13192" y="18130"/>
                </a:lnTo>
                <a:lnTo>
                  <a:pt x="13848" y="17755"/>
                </a:lnTo>
                <a:lnTo>
                  <a:pt x="14536" y="17442"/>
                </a:lnTo>
                <a:lnTo>
                  <a:pt x="15255" y="17161"/>
                </a:lnTo>
                <a:lnTo>
                  <a:pt x="15630" y="17036"/>
                </a:lnTo>
                <a:lnTo>
                  <a:pt x="16036" y="16942"/>
                </a:lnTo>
                <a:lnTo>
                  <a:pt x="16411" y="16848"/>
                </a:lnTo>
                <a:lnTo>
                  <a:pt x="16786" y="16786"/>
                </a:lnTo>
                <a:lnTo>
                  <a:pt x="17505" y="16755"/>
                </a:lnTo>
                <a:lnTo>
                  <a:pt x="18130" y="16755"/>
                </a:lnTo>
                <a:lnTo>
                  <a:pt x="18724" y="16848"/>
                </a:lnTo>
                <a:lnTo>
                  <a:pt x="19224" y="16973"/>
                </a:lnTo>
                <a:lnTo>
                  <a:pt x="19693" y="17130"/>
                </a:lnTo>
                <a:lnTo>
                  <a:pt x="20099" y="17349"/>
                </a:lnTo>
                <a:lnTo>
                  <a:pt x="20475" y="17567"/>
                </a:lnTo>
                <a:lnTo>
                  <a:pt x="20756" y="17786"/>
                </a:lnTo>
                <a:lnTo>
                  <a:pt x="21037" y="18036"/>
                </a:lnTo>
                <a:lnTo>
                  <a:pt x="21225" y="18255"/>
                </a:lnTo>
                <a:lnTo>
                  <a:pt x="21412" y="18474"/>
                </a:lnTo>
                <a:lnTo>
                  <a:pt x="21631" y="18786"/>
                </a:lnTo>
                <a:lnTo>
                  <a:pt x="21694" y="18911"/>
                </a:lnTo>
                <a:lnTo>
                  <a:pt x="34790" y="11347"/>
                </a:lnTo>
                <a:lnTo>
                  <a:pt x="36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8" name="Google Shape;468;p30"/>
          <p:cNvSpPr/>
          <p:nvPr/>
        </p:nvSpPr>
        <p:spPr>
          <a:xfrm>
            <a:off x="1395499" y="3261132"/>
            <a:ext cx="331493" cy="480411"/>
          </a:xfrm>
          <a:custGeom>
            <a:avLst/>
            <a:gdLst/>
            <a:ahLst/>
            <a:cxnLst/>
            <a:rect l="l" t="t" r="r" b="b"/>
            <a:pathLst>
              <a:path w="6471" h="9378" extrusionOk="0">
                <a:moveTo>
                  <a:pt x="4189" y="0"/>
                </a:moveTo>
                <a:lnTo>
                  <a:pt x="3876" y="94"/>
                </a:lnTo>
                <a:lnTo>
                  <a:pt x="3563" y="219"/>
                </a:lnTo>
                <a:lnTo>
                  <a:pt x="3220" y="376"/>
                </a:lnTo>
                <a:lnTo>
                  <a:pt x="2907" y="594"/>
                </a:lnTo>
                <a:lnTo>
                  <a:pt x="2563" y="844"/>
                </a:lnTo>
                <a:lnTo>
                  <a:pt x="2251" y="1126"/>
                </a:lnTo>
                <a:lnTo>
                  <a:pt x="1969" y="1438"/>
                </a:lnTo>
                <a:lnTo>
                  <a:pt x="1688" y="1782"/>
                </a:lnTo>
                <a:lnTo>
                  <a:pt x="1407" y="2157"/>
                </a:lnTo>
                <a:lnTo>
                  <a:pt x="1157" y="2564"/>
                </a:lnTo>
                <a:lnTo>
                  <a:pt x="938" y="2970"/>
                </a:lnTo>
                <a:lnTo>
                  <a:pt x="719" y="3376"/>
                </a:lnTo>
                <a:lnTo>
                  <a:pt x="531" y="3814"/>
                </a:lnTo>
                <a:lnTo>
                  <a:pt x="375" y="4283"/>
                </a:lnTo>
                <a:lnTo>
                  <a:pt x="250" y="4720"/>
                </a:lnTo>
                <a:lnTo>
                  <a:pt x="125" y="5189"/>
                </a:lnTo>
                <a:lnTo>
                  <a:pt x="63" y="5658"/>
                </a:lnTo>
                <a:lnTo>
                  <a:pt x="0" y="6096"/>
                </a:lnTo>
                <a:lnTo>
                  <a:pt x="0" y="6564"/>
                </a:lnTo>
                <a:lnTo>
                  <a:pt x="0" y="7002"/>
                </a:lnTo>
                <a:lnTo>
                  <a:pt x="63" y="7377"/>
                </a:lnTo>
                <a:lnTo>
                  <a:pt x="125" y="7752"/>
                </a:lnTo>
                <a:lnTo>
                  <a:pt x="250" y="8096"/>
                </a:lnTo>
                <a:lnTo>
                  <a:pt x="375" y="8377"/>
                </a:lnTo>
                <a:lnTo>
                  <a:pt x="531" y="8659"/>
                </a:lnTo>
                <a:lnTo>
                  <a:pt x="719" y="8878"/>
                </a:lnTo>
                <a:lnTo>
                  <a:pt x="938" y="9065"/>
                </a:lnTo>
                <a:lnTo>
                  <a:pt x="1157" y="9221"/>
                </a:lnTo>
                <a:lnTo>
                  <a:pt x="1407" y="9315"/>
                </a:lnTo>
                <a:lnTo>
                  <a:pt x="1688" y="9378"/>
                </a:lnTo>
                <a:lnTo>
                  <a:pt x="2251" y="9378"/>
                </a:lnTo>
                <a:lnTo>
                  <a:pt x="2563" y="9284"/>
                </a:lnTo>
                <a:lnTo>
                  <a:pt x="2907" y="9159"/>
                </a:lnTo>
                <a:lnTo>
                  <a:pt x="3220" y="9003"/>
                </a:lnTo>
                <a:lnTo>
                  <a:pt x="3563" y="8784"/>
                </a:lnTo>
                <a:lnTo>
                  <a:pt x="3876" y="8534"/>
                </a:lnTo>
                <a:lnTo>
                  <a:pt x="4189" y="8252"/>
                </a:lnTo>
                <a:lnTo>
                  <a:pt x="4470" y="7940"/>
                </a:lnTo>
                <a:lnTo>
                  <a:pt x="4751" y="7596"/>
                </a:lnTo>
                <a:lnTo>
                  <a:pt x="5033" y="7221"/>
                </a:lnTo>
                <a:lnTo>
                  <a:pt x="5283" y="6815"/>
                </a:lnTo>
                <a:lnTo>
                  <a:pt x="5501" y="6408"/>
                </a:lnTo>
                <a:lnTo>
                  <a:pt x="5720" y="6002"/>
                </a:lnTo>
                <a:lnTo>
                  <a:pt x="5908" y="5564"/>
                </a:lnTo>
                <a:lnTo>
                  <a:pt x="6064" y="5095"/>
                </a:lnTo>
                <a:lnTo>
                  <a:pt x="6220" y="4658"/>
                </a:lnTo>
                <a:lnTo>
                  <a:pt x="6314" y="4189"/>
                </a:lnTo>
                <a:lnTo>
                  <a:pt x="6408" y="3720"/>
                </a:lnTo>
                <a:lnTo>
                  <a:pt x="6439" y="3282"/>
                </a:lnTo>
                <a:lnTo>
                  <a:pt x="6470" y="2814"/>
                </a:lnTo>
                <a:lnTo>
                  <a:pt x="6439" y="2376"/>
                </a:lnTo>
                <a:lnTo>
                  <a:pt x="6408" y="2001"/>
                </a:lnTo>
                <a:lnTo>
                  <a:pt x="6314" y="1626"/>
                </a:lnTo>
                <a:lnTo>
                  <a:pt x="6220" y="1282"/>
                </a:lnTo>
                <a:lnTo>
                  <a:pt x="6064" y="1001"/>
                </a:lnTo>
                <a:lnTo>
                  <a:pt x="5908" y="719"/>
                </a:lnTo>
                <a:lnTo>
                  <a:pt x="5720" y="501"/>
                </a:lnTo>
                <a:lnTo>
                  <a:pt x="5501" y="313"/>
                </a:lnTo>
                <a:lnTo>
                  <a:pt x="5283" y="157"/>
                </a:lnTo>
                <a:lnTo>
                  <a:pt x="5033" y="63"/>
                </a:lnTo>
                <a:lnTo>
                  <a:pt x="4751"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9" name="Google Shape;469;p30"/>
          <p:cNvSpPr/>
          <p:nvPr/>
        </p:nvSpPr>
        <p:spPr>
          <a:xfrm>
            <a:off x="1456303" y="3350776"/>
            <a:ext cx="208240" cy="301115"/>
          </a:xfrm>
          <a:custGeom>
            <a:avLst/>
            <a:gdLst/>
            <a:ahLst/>
            <a:cxnLst/>
            <a:rect l="l" t="t" r="r" b="b"/>
            <a:pathLst>
              <a:path w="4065" h="5878" extrusionOk="0">
                <a:moveTo>
                  <a:pt x="2626" y="1"/>
                </a:moveTo>
                <a:lnTo>
                  <a:pt x="2439" y="63"/>
                </a:lnTo>
                <a:lnTo>
                  <a:pt x="2251" y="126"/>
                </a:lnTo>
                <a:lnTo>
                  <a:pt x="2033" y="251"/>
                </a:lnTo>
                <a:lnTo>
                  <a:pt x="1814" y="376"/>
                </a:lnTo>
                <a:lnTo>
                  <a:pt x="1626" y="532"/>
                </a:lnTo>
                <a:lnTo>
                  <a:pt x="1439" y="720"/>
                </a:lnTo>
                <a:lnTo>
                  <a:pt x="1251" y="907"/>
                </a:lnTo>
                <a:lnTo>
                  <a:pt x="907" y="1345"/>
                </a:lnTo>
                <a:lnTo>
                  <a:pt x="595" y="1845"/>
                </a:lnTo>
                <a:lnTo>
                  <a:pt x="345" y="2408"/>
                </a:lnTo>
                <a:lnTo>
                  <a:pt x="157" y="2970"/>
                </a:lnTo>
                <a:lnTo>
                  <a:pt x="63" y="3533"/>
                </a:lnTo>
                <a:lnTo>
                  <a:pt x="32" y="3814"/>
                </a:lnTo>
                <a:lnTo>
                  <a:pt x="1" y="4096"/>
                </a:lnTo>
                <a:lnTo>
                  <a:pt x="32" y="4377"/>
                </a:lnTo>
                <a:lnTo>
                  <a:pt x="63" y="4627"/>
                </a:lnTo>
                <a:lnTo>
                  <a:pt x="95" y="4877"/>
                </a:lnTo>
                <a:lnTo>
                  <a:pt x="157" y="5065"/>
                </a:lnTo>
                <a:lnTo>
                  <a:pt x="251" y="5252"/>
                </a:lnTo>
                <a:lnTo>
                  <a:pt x="345" y="5408"/>
                </a:lnTo>
                <a:lnTo>
                  <a:pt x="470" y="5565"/>
                </a:lnTo>
                <a:lnTo>
                  <a:pt x="595" y="5690"/>
                </a:lnTo>
                <a:lnTo>
                  <a:pt x="751" y="5783"/>
                </a:lnTo>
                <a:lnTo>
                  <a:pt x="907" y="5846"/>
                </a:lnTo>
                <a:lnTo>
                  <a:pt x="1064" y="5877"/>
                </a:lnTo>
                <a:lnTo>
                  <a:pt x="1439" y="5877"/>
                </a:lnTo>
                <a:lnTo>
                  <a:pt x="1626" y="5815"/>
                </a:lnTo>
                <a:lnTo>
                  <a:pt x="1814" y="5752"/>
                </a:lnTo>
                <a:lnTo>
                  <a:pt x="2033" y="5658"/>
                </a:lnTo>
                <a:lnTo>
                  <a:pt x="2251" y="5502"/>
                </a:lnTo>
                <a:lnTo>
                  <a:pt x="2439" y="5346"/>
                </a:lnTo>
                <a:lnTo>
                  <a:pt x="2626" y="5158"/>
                </a:lnTo>
                <a:lnTo>
                  <a:pt x="2814" y="4971"/>
                </a:lnTo>
                <a:lnTo>
                  <a:pt x="3158" y="4533"/>
                </a:lnTo>
                <a:lnTo>
                  <a:pt x="3470" y="4033"/>
                </a:lnTo>
                <a:lnTo>
                  <a:pt x="3721" y="3470"/>
                </a:lnTo>
                <a:lnTo>
                  <a:pt x="3908" y="2908"/>
                </a:lnTo>
                <a:lnTo>
                  <a:pt x="4033" y="2345"/>
                </a:lnTo>
                <a:lnTo>
                  <a:pt x="4064" y="2064"/>
                </a:lnTo>
                <a:lnTo>
                  <a:pt x="4064" y="1783"/>
                </a:lnTo>
                <a:lnTo>
                  <a:pt x="4064" y="1501"/>
                </a:lnTo>
                <a:lnTo>
                  <a:pt x="4033" y="1251"/>
                </a:lnTo>
                <a:lnTo>
                  <a:pt x="3971" y="1032"/>
                </a:lnTo>
                <a:lnTo>
                  <a:pt x="3908" y="814"/>
                </a:lnTo>
                <a:lnTo>
                  <a:pt x="3814" y="626"/>
                </a:lnTo>
                <a:lnTo>
                  <a:pt x="3721" y="470"/>
                </a:lnTo>
                <a:lnTo>
                  <a:pt x="3595" y="313"/>
                </a:lnTo>
                <a:lnTo>
                  <a:pt x="3470" y="188"/>
                </a:lnTo>
                <a:lnTo>
                  <a:pt x="3314" y="95"/>
                </a:lnTo>
                <a:lnTo>
                  <a:pt x="3158" y="32"/>
                </a:lnTo>
                <a:lnTo>
                  <a:pt x="30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0" name="Google Shape;470;p30"/>
          <p:cNvSpPr/>
          <p:nvPr/>
        </p:nvSpPr>
        <p:spPr>
          <a:xfrm>
            <a:off x="1470749" y="3369986"/>
            <a:ext cx="179399" cy="262695"/>
          </a:xfrm>
          <a:custGeom>
            <a:avLst/>
            <a:gdLst/>
            <a:ahLst/>
            <a:cxnLst/>
            <a:rect l="l" t="t" r="r" b="b"/>
            <a:pathLst>
              <a:path w="3502" h="5128" extrusionOk="0">
                <a:moveTo>
                  <a:pt x="2438" y="1"/>
                </a:moveTo>
                <a:lnTo>
                  <a:pt x="2282" y="32"/>
                </a:lnTo>
                <a:lnTo>
                  <a:pt x="2094" y="63"/>
                </a:lnTo>
                <a:lnTo>
                  <a:pt x="1938" y="126"/>
                </a:lnTo>
                <a:lnTo>
                  <a:pt x="1751" y="220"/>
                </a:lnTo>
                <a:lnTo>
                  <a:pt x="1563" y="345"/>
                </a:lnTo>
                <a:lnTo>
                  <a:pt x="1407" y="470"/>
                </a:lnTo>
                <a:lnTo>
                  <a:pt x="1063" y="814"/>
                </a:lnTo>
                <a:lnTo>
                  <a:pt x="782" y="1189"/>
                </a:lnTo>
                <a:lnTo>
                  <a:pt x="500" y="1626"/>
                </a:lnTo>
                <a:lnTo>
                  <a:pt x="313" y="2095"/>
                </a:lnTo>
                <a:lnTo>
                  <a:pt x="125" y="2595"/>
                </a:lnTo>
                <a:lnTo>
                  <a:pt x="31" y="3095"/>
                </a:lnTo>
                <a:lnTo>
                  <a:pt x="0" y="3564"/>
                </a:lnTo>
                <a:lnTo>
                  <a:pt x="0" y="3814"/>
                </a:lnTo>
                <a:lnTo>
                  <a:pt x="31" y="4033"/>
                </a:lnTo>
                <a:lnTo>
                  <a:pt x="63" y="4221"/>
                </a:lnTo>
                <a:lnTo>
                  <a:pt x="125" y="4408"/>
                </a:lnTo>
                <a:lnTo>
                  <a:pt x="219" y="4565"/>
                </a:lnTo>
                <a:lnTo>
                  <a:pt x="313" y="4721"/>
                </a:lnTo>
                <a:lnTo>
                  <a:pt x="407" y="4846"/>
                </a:lnTo>
                <a:lnTo>
                  <a:pt x="500" y="4940"/>
                </a:lnTo>
                <a:lnTo>
                  <a:pt x="625" y="5002"/>
                </a:lnTo>
                <a:lnTo>
                  <a:pt x="782" y="5065"/>
                </a:lnTo>
                <a:lnTo>
                  <a:pt x="907" y="5096"/>
                </a:lnTo>
                <a:lnTo>
                  <a:pt x="1063" y="5127"/>
                </a:lnTo>
                <a:lnTo>
                  <a:pt x="1219" y="5096"/>
                </a:lnTo>
                <a:lnTo>
                  <a:pt x="1407" y="5065"/>
                </a:lnTo>
                <a:lnTo>
                  <a:pt x="1563" y="5002"/>
                </a:lnTo>
                <a:lnTo>
                  <a:pt x="1751" y="4908"/>
                </a:lnTo>
                <a:lnTo>
                  <a:pt x="1938" y="4783"/>
                </a:lnTo>
                <a:lnTo>
                  <a:pt x="2094" y="4658"/>
                </a:lnTo>
                <a:lnTo>
                  <a:pt x="2438" y="4314"/>
                </a:lnTo>
                <a:lnTo>
                  <a:pt x="2751" y="3939"/>
                </a:lnTo>
                <a:lnTo>
                  <a:pt x="3001" y="3502"/>
                </a:lnTo>
                <a:lnTo>
                  <a:pt x="3220" y="3033"/>
                </a:lnTo>
                <a:lnTo>
                  <a:pt x="3376" y="2533"/>
                </a:lnTo>
                <a:lnTo>
                  <a:pt x="3470" y="2033"/>
                </a:lnTo>
                <a:lnTo>
                  <a:pt x="3501" y="1564"/>
                </a:lnTo>
                <a:lnTo>
                  <a:pt x="3501" y="1314"/>
                </a:lnTo>
                <a:lnTo>
                  <a:pt x="3470" y="1095"/>
                </a:lnTo>
                <a:lnTo>
                  <a:pt x="3439" y="907"/>
                </a:lnTo>
                <a:lnTo>
                  <a:pt x="3376" y="720"/>
                </a:lnTo>
                <a:lnTo>
                  <a:pt x="3282" y="564"/>
                </a:lnTo>
                <a:lnTo>
                  <a:pt x="3220" y="407"/>
                </a:lnTo>
                <a:lnTo>
                  <a:pt x="3095" y="282"/>
                </a:lnTo>
                <a:lnTo>
                  <a:pt x="3001" y="188"/>
                </a:lnTo>
                <a:lnTo>
                  <a:pt x="2876" y="126"/>
                </a:lnTo>
                <a:lnTo>
                  <a:pt x="2751" y="63"/>
                </a:lnTo>
                <a:lnTo>
                  <a:pt x="2595" y="32"/>
                </a:lnTo>
                <a:lnTo>
                  <a:pt x="2438"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1" name="Google Shape;471;p30"/>
          <p:cNvSpPr/>
          <p:nvPr/>
        </p:nvSpPr>
        <p:spPr>
          <a:xfrm>
            <a:off x="1462706" y="3361995"/>
            <a:ext cx="195433" cy="278678"/>
          </a:xfrm>
          <a:custGeom>
            <a:avLst/>
            <a:gdLst/>
            <a:ahLst/>
            <a:cxnLst/>
            <a:rect l="l" t="t" r="r" b="b"/>
            <a:pathLst>
              <a:path w="3815" h="5440" extrusionOk="0">
                <a:moveTo>
                  <a:pt x="3095" y="1"/>
                </a:moveTo>
                <a:lnTo>
                  <a:pt x="2439" y="1251"/>
                </a:lnTo>
                <a:lnTo>
                  <a:pt x="2345" y="1345"/>
                </a:lnTo>
                <a:lnTo>
                  <a:pt x="2251" y="1376"/>
                </a:lnTo>
                <a:lnTo>
                  <a:pt x="2220" y="1376"/>
                </a:lnTo>
                <a:lnTo>
                  <a:pt x="2189" y="1345"/>
                </a:lnTo>
                <a:lnTo>
                  <a:pt x="2158" y="1251"/>
                </a:lnTo>
                <a:lnTo>
                  <a:pt x="2158" y="32"/>
                </a:lnTo>
                <a:lnTo>
                  <a:pt x="1658" y="313"/>
                </a:lnTo>
                <a:lnTo>
                  <a:pt x="1658" y="1532"/>
                </a:lnTo>
                <a:lnTo>
                  <a:pt x="1626" y="1689"/>
                </a:lnTo>
                <a:lnTo>
                  <a:pt x="1564" y="1782"/>
                </a:lnTo>
                <a:lnTo>
                  <a:pt x="1470" y="1845"/>
                </a:lnTo>
                <a:lnTo>
                  <a:pt x="1439" y="1876"/>
                </a:lnTo>
                <a:lnTo>
                  <a:pt x="1376" y="1845"/>
                </a:lnTo>
                <a:lnTo>
                  <a:pt x="751" y="1345"/>
                </a:lnTo>
                <a:lnTo>
                  <a:pt x="376" y="2032"/>
                </a:lnTo>
                <a:lnTo>
                  <a:pt x="1032" y="2532"/>
                </a:lnTo>
                <a:lnTo>
                  <a:pt x="1064" y="2564"/>
                </a:lnTo>
                <a:lnTo>
                  <a:pt x="1064" y="2626"/>
                </a:lnTo>
                <a:lnTo>
                  <a:pt x="1064" y="2751"/>
                </a:lnTo>
                <a:lnTo>
                  <a:pt x="1001" y="2876"/>
                </a:lnTo>
                <a:lnTo>
                  <a:pt x="907" y="2970"/>
                </a:lnTo>
                <a:lnTo>
                  <a:pt x="1" y="3470"/>
                </a:lnTo>
                <a:lnTo>
                  <a:pt x="1" y="4158"/>
                </a:lnTo>
                <a:lnTo>
                  <a:pt x="907" y="3627"/>
                </a:lnTo>
                <a:lnTo>
                  <a:pt x="1001" y="3627"/>
                </a:lnTo>
                <a:lnTo>
                  <a:pt x="1064" y="3689"/>
                </a:lnTo>
                <a:lnTo>
                  <a:pt x="1064" y="3783"/>
                </a:lnTo>
                <a:lnTo>
                  <a:pt x="1032" y="3939"/>
                </a:lnTo>
                <a:lnTo>
                  <a:pt x="376" y="5158"/>
                </a:lnTo>
                <a:lnTo>
                  <a:pt x="751" y="5439"/>
                </a:lnTo>
                <a:lnTo>
                  <a:pt x="1376" y="4189"/>
                </a:lnTo>
                <a:lnTo>
                  <a:pt x="1470" y="4095"/>
                </a:lnTo>
                <a:lnTo>
                  <a:pt x="1564" y="4064"/>
                </a:lnTo>
                <a:lnTo>
                  <a:pt x="1595" y="4064"/>
                </a:lnTo>
                <a:lnTo>
                  <a:pt x="1626" y="4095"/>
                </a:lnTo>
                <a:lnTo>
                  <a:pt x="1658" y="4189"/>
                </a:lnTo>
                <a:lnTo>
                  <a:pt x="1658" y="5408"/>
                </a:lnTo>
                <a:lnTo>
                  <a:pt x="2158" y="5127"/>
                </a:lnTo>
                <a:lnTo>
                  <a:pt x="2158" y="3908"/>
                </a:lnTo>
                <a:lnTo>
                  <a:pt x="2189" y="3752"/>
                </a:lnTo>
                <a:lnTo>
                  <a:pt x="2251" y="3658"/>
                </a:lnTo>
                <a:lnTo>
                  <a:pt x="2345" y="3595"/>
                </a:lnTo>
                <a:lnTo>
                  <a:pt x="2408" y="3564"/>
                </a:lnTo>
                <a:lnTo>
                  <a:pt x="2439" y="3595"/>
                </a:lnTo>
                <a:lnTo>
                  <a:pt x="3095" y="4095"/>
                </a:lnTo>
                <a:lnTo>
                  <a:pt x="3439" y="3408"/>
                </a:lnTo>
                <a:lnTo>
                  <a:pt x="2783" y="2908"/>
                </a:lnTo>
                <a:lnTo>
                  <a:pt x="2752" y="2876"/>
                </a:lnTo>
                <a:lnTo>
                  <a:pt x="2752" y="2814"/>
                </a:lnTo>
                <a:lnTo>
                  <a:pt x="2752" y="2689"/>
                </a:lnTo>
                <a:lnTo>
                  <a:pt x="2814" y="2564"/>
                </a:lnTo>
                <a:lnTo>
                  <a:pt x="2908" y="2470"/>
                </a:lnTo>
                <a:lnTo>
                  <a:pt x="3814" y="1970"/>
                </a:lnTo>
                <a:lnTo>
                  <a:pt x="3814" y="1282"/>
                </a:lnTo>
                <a:lnTo>
                  <a:pt x="2908" y="1814"/>
                </a:lnTo>
                <a:lnTo>
                  <a:pt x="2814" y="1814"/>
                </a:lnTo>
                <a:lnTo>
                  <a:pt x="2752" y="1751"/>
                </a:lnTo>
                <a:lnTo>
                  <a:pt x="2752" y="1657"/>
                </a:lnTo>
                <a:lnTo>
                  <a:pt x="2783" y="1501"/>
                </a:lnTo>
                <a:lnTo>
                  <a:pt x="3439" y="282"/>
                </a:lnTo>
                <a:lnTo>
                  <a:pt x="30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2" name="Google Shape;472;p30"/>
          <p:cNvSpPr/>
          <p:nvPr/>
        </p:nvSpPr>
        <p:spPr>
          <a:xfrm>
            <a:off x="1536369" y="3467672"/>
            <a:ext cx="48103" cy="67313"/>
          </a:xfrm>
          <a:custGeom>
            <a:avLst/>
            <a:gdLst/>
            <a:ahLst/>
            <a:cxnLst/>
            <a:rect l="l" t="t" r="r" b="b"/>
            <a:pathLst>
              <a:path w="939" h="1314" extrusionOk="0">
                <a:moveTo>
                  <a:pt x="563" y="1"/>
                </a:moveTo>
                <a:lnTo>
                  <a:pt x="470" y="32"/>
                </a:lnTo>
                <a:lnTo>
                  <a:pt x="376" y="94"/>
                </a:lnTo>
                <a:lnTo>
                  <a:pt x="282" y="188"/>
                </a:lnTo>
                <a:lnTo>
                  <a:pt x="157" y="407"/>
                </a:lnTo>
                <a:lnTo>
                  <a:pt x="63" y="657"/>
                </a:lnTo>
                <a:lnTo>
                  <a:pt x="1" y="938"/>
                </a:lnTo>
                <a:lnTo>
                  <a:pt x="32" y="1032"/>
                </a:lnTo>
                <a:lnTo>
                  <a:pt x="63" y="1157"/>
                </a:lnTo>
                <a:lnTo>
                  <a:pt x="95" y="1220"/>
                </a:lnTo>
                <a:lnTo>
                  <a:pt x="157" y="1282"/>
                </a:lnTo>
                <a:lnTo>
                  <a:pt x="220" y="1313"/>
                </a:lnTo>
                <a:lnTo>
                  <a:pt x="376" y="1313"/>
                </a:lnTo>
                <a:lnTo>
                  <a:pt x="470" y="1282"/>
                </a:lnTo>
                <a:lnTo>
                  <a:pt x="563" y="1220"/>
                </a:lnTo>
                <a:lnTo>
                  <a:pt x="657" y="1126"/>
                </a:lnTo>
                <a:lnTo>
                  <a:pt x="813" y="907"/>
                </a:lnTo>
                <a:lnTo>
                  <a:pt x="907" y="657"/>
                </a:lnTo>
                <a:lnTo>
                  <a:pt x="938" y="376"/>
                </a:lnTo>
                <a:lnTo>
                  <a:pt x="938" y="282"/>
                </a:lnTo>
                <a:lnTo>
                  <a:pt x="907" y="157"/>
                </a:lnTo>
                <a:lnTo>
                  <a:pt x="845" y="94"/>
                </a:lnTo>
                <a:lnTo>
                  <a:pt x="813" y="32"/>
                </a:lnTo>
                <a:lnTo>
                  <a:pt x="720"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3" name="Google Shape;473;p30"/>
          <p:cNvSpPr/>
          <p:nvPr/>
        </p:nvSpPr>
        <p:spPr>
          <a:xfrm>
            <a:off x="662153" y="3008131"/>
            <a:ext cx="353931" cy="270686"/>
          </a:xfrm>
          <a:custGeom>
            <a:avLst/>
            <a:gdLst/>
            <a:ahLst/>
            <a:cxnLst/>
            <a:rect l="l" t="t" r="r" b="b"/>
            <a:pathLst>
              <a:path w="6909" h="5284" extrusionOk="0">
                <a:moveTo>
                  <a:pt x="438" y="1"/>
                </a:moveTo>
                <a:lnTo>
                  <a:pt x="313" y="32"/>
                </a:lnTo>
                <a:lnTo>
                  <a:pt x="219" y="63"/>
                </a:lnTo>
                <a:lnTo>
                  <a:pt x="125" y="126"/>
                </a:lnTo>
                <a:lnTo>
                  <a:pt x="63" y="220"/>
                </a:lnTo>
                <a:lnTo>
                  <a:pt x="0" y="313"/>
                </a:lnTo>
                <a:lnTo>
                  <a:pt x="0" y="438"/>
                </a:lnTo>
                <a:lnTo>
                  <a:pt x="0" y="938"/>
                </a:lnTo>
                <a:lnTo>
                  <a:pt x="63" y="1501"/>
                </a:lnTo>
                <a:lnTo>
                  <a:pt x="188" y="2095"/>
                </a:lnTo>
                <a:lnTo>
                  <a:pt x="282" y="2376"/>
                </a:lnTo>
                <a:lnTo>
                  <a:pt x="375" y="2689"/>
                </a:lnTo>
                <a:lnTo>
                  <a:pt x="500" y="2939"/>
                </a:lnTo>
                <a:lnTo>
                  <a:pt x="657" y="3189"/>
                </a:lnTo>
                <a:lnTo>
                  <a:pt x="844" y="3408"/>
                </a:lnTo>
                <a:lnTo>
                  <a:pt x="1063" y="3627"/>
                </a:lnTo>
                <a:lnTo>
                  <a:pt x="1282" y="3877"/>
                </a:lnTo>
                <a:lnTo>
                  <a:pt x="1532" y="4064"/>
                </a:lnTo>
                <a:lnTo>
                  <a:pt x="2094" y="4471"/>
                </a:lnTo>
                <a:lnTo>
                  <a:pt x="2688" y="4783"/>
                </a:lnTo>
                <a:lnTo>
                  <a:pt x="3282" y="5033"/>
                </a:lnTo>
                <a:lnTo>
                  <a:pt x="3564" y="5127"/>
                </a:lnTo>
                <a:lnTo>
                  <a:pt x="3876" y="5189"/>
                </a:lnTo>
                <a:lnTo>
                  <a:pt x="4157" y="5252"/>
                </a:lnTo>
                <a:lnTo>
                  <a:pt x="4408" y="5283"/>
                </a:lnTo>
                <a:lnTo>
                  <a:pt x="4720" y="5283"/>
                </a:lnTo>
                <a:lnTo>
                  <a:pt x="5033" y="5221"/>
                </a:lnTo>
                <a:lnTo>
                  <a:pt x="5345" y="5158"/>
                </a:lnTo>
                <a:lnTo>
                  <a:pt x="5627" y="5033"/>
                </a:lnTo>
                <a:lnTo>
                  <a:pt x="5908" y="4908"/>
                </a:lnTo>
                <a:lnTo>
                  <a:pt x="6189" y="4783"/>
                </a:lnTo>
                <a:lnTo>
                  <a:pt x="6658" y="4502"/>
                </a:lnTo>
                <a:lnTo>
                  <a:pt x="6783" y="4377"/>
                </a:lnTo>
                <a:lnTo>
                  <a:pt x="6846" y="4252"/>
                </a:lnTo>
                <a:lnTo>
                  <a:pt x="6908" y="4127"/>
                </a:lnTo>
                <a:lnTo>
                  <a:pt x="6908" y="4002"/>
                </a:lnTo>
                <a:lnTo>
                  <a:pt x="6877" y="3845"/>
                </a:lnTo>
                <a:lnTo>
                  <a:pt x="6814" y="3720"/>
                </a:lnTo>
                <a:lnTo>
                  <a:pt x="6752" y="3595"/>
                </a:lnTo>
                <a:lnTo>
                  <a:pt x="6627" y="3502"/>
                </a:lnTo>
                <a:lnTo>
                  <a:pt x="657" y="63"/>
                </a:lnTo>
                <a:lnTo>
                  <a:pt x="532" y="32"/>
                </a:lnTo>
                <a:lnTo>
                  <a:pt x="43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4" name="Google Shape;474;p30"/>
          <p:cNvSpPr/>
          <p:nvPr/>
        </p:nvSpPr>
        <p:spPr>
          <a:xfrm>
            <a:off x="1637232" y="2004218"/>
            <a:ext cx="839106" cy="848686"/>
          </a:xfrm>
          <a:custGeom>
            <a:avLst/>
            <a:gdLst/>
            <a:ahLst/>
            <a:cxnLst/>
            <a:rect l="l" t="t" r="r" b="b"/>
            <a:pathLst>
              <a:path w="16380" h="16567" extrusionOk="0">
                <a:moveTo>
                  <a:pt x="15536" y="0"/>
                </a:moveTo>
                <a:lnTo>
                  <a:pt x="15286" y="32"/>
                </a:lnTo>
                <a:lnTo>
                  <a:pt x="15161" y="63"/>
                </a:lnTo>
                <a:lnTo>
                  <a:pt x="15036" y="125"/>
                </a:lnTo>
                <a:lnTo>
                  <a:pt x="8941" y="3657"/>
                </a:lnTo>
                <a:lnTo>
                  <a:pt x="8128" y="4158"/>
                </a:lnTo>
                <a:lnTo>
                  <a:pt x="7378" y="4689"/>
                </a:lnTo>
                <a:lnTo>
                  <a:pt x="6659" y="5314"/>
                </a:lnTo>
                <a:lnTo>
                  <a:pt x="6002" y="5970"/>
                </a:lnTo>
                <a:lnTo>
                  <a:pt x="5377" y="6658"/>
                </a:lnTo>
                <a:lnTo>
                  <a:pt x="4815" y="7408"/>
                </a:lnTo>
                <a:lnTo>
                  <a:pt x="4314" y="8190"/>
                </a:lnTo>
                <a:lnTo>
                  <a:pt x="3846" y="9002"/>
                </a:lnTo>
                <a:lnTo>
                  <a:pt x="1" y="16567"/>
                </a:lnTo>
                <a:lnTo>
                  <a:pt x="15848" y="6721"/>
                </a:lnTo>
                <a:lnTo>
                  <a:pt x="16380" y="969"/>
                </a:lnTo>
                <a:lnTo>
                  <a:pt x="16380" y="844"/>
                </a:lnTo>
                <a:lnTo>
                  <a:pt x="16349" y="719"/>
                </a:lnTo>
                <a:lnTo>
                  <a:pt x="16286" y="500"/>
                </a:lnTo>
                <a:lnTo>
                  <a:pt x="16161" y="282"/>
                </a:lnTo>
                <a:lnTo>
                  <a:pt x="15973" y="157"/>
                </a:lnTo>
                <a:lnTo>
                  <a:pt x="15755" y="32"/>
                </a:lnTo>
                <a:lnTo>
                  <a:pt x="15536" y="0"/>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5" name="Google Shape;475;p30"/>
          <p:cNvSpPr/>
          <p:nvPr/>
        </p:nvSpPr>
        <p:spPr>
          <a:xfrm>
            <a:off x="1678878" y="2348452"/>
            <a:ext cx="770257" cy="968814"/>
          </a:xfrm>
          <a:custGeom>
            <a:avLst/>
            <a:gdLst/>
            <a:ahLst/>
            <a:cxnLst/>
            <a:rect l="l" t="t" r="r" b="b"/>
            <a:pathLst>
              <a:path w="15036" h="18912" extrusionOk="0">
                <a:moveTo>
                  <a:pt x="15035" y="1"/>
                </a:moveTo>
                <a:lnTo>
                  <a:pt x="14160" y="595"/>
                </a:lnTo>
                <a:lnTo>
                  <a:pt x="12941" y="10659"/>
                </a:lnTo>
                <a:lnTo>
                  <a:pt x="1" y="18099"/>
                </a:lnTo>
                <a:lnTo>
                  <a:pt x="282" y="18411"/>
                </a:lnTo>
                <a:lnTo>
                  <a:pt x="438" y="18661"/>
                </a:lnTo>
                <a:lnTo>
                  <a:pt x="595" y="18911"/>
                </a:lnTo>
                <a:lnTo>
                  <a:pt x="13691" y="11347"/>
                </a:lnTo>
                <a:lnTo>
                  <a:pt x="15035"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6" name="Google Shape;476;p30"/>
          <p:cNvSpPr/>
          <p:nvPr/>
        </p:nvSpPr>
        <p:spPr>
          <a:xfrm>
            <a:off x="1661257" y="2647863"/>
            <a:ext cx="621338" cy="374780"/>
          </a:xfrm>
          <a:custGeom>
            <a:avLst/>
            <a:gdLst/>
            <a:ahLst/>
            <a:cxnLst/>
            <a:rect l="l" t="t" r="r" b="b"/>
            <a:pathLst>
              <a:path w="12129" h="7316" extrusionOk="0">
                <a:moveTo>
                  <a:pt x="12129" y="1"/>
                </a:moveTo>
                <a:lnTo>
                  <a:pt x="563" y="6033"/>
                </a:lnTo>
                <a:lnTo>
                  <a:pt x="1" y="7002"/>
                </a:lnTo>
                <a:lnTo>
                  <a:pt x="563" y="7315"/>
                </a:lnTo>
                <a:lnTo>
                  <a:pt x="12129"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7" name="Google Shape;477;p30"/>
          <p:cNvSpPr/>
          <p:nvPr/>
        </p:nvSpPr>
        <p:spPr>
          <a:xfrm>
            <a:off x="1608443" y="2955317"/>
            <a:ext cx="107322" cy="102506"/>
          </a:xfrm>
          <a:custGeom>
            <a:avLst/>
            <a:gdLst/>
            <a:ahLst/>
            <a:cxnLst/>
            <a:rect l="l" t="t" r="r" b="b"/>
            <a:pathLst>
              <a:path w="2095" h="2001" extrusionOk="0">
                <a:moveTo>
                  <a:pt x="1657" y="0"/>
                </a:moveTo>
                <a:lnTo>
                  <a:pt x="1563" y="63"/>
                </a:lnTo>
                <a:lnTo>
                  <a:pt x="282" y="813"/>
                </a:lnTo>
                <a:lnTo>
                  <a:pt x="157" y="875"/>
                </a:lnTo>
                <a:lnTo>
                  <a:pt x="63" y="1000"/>
                </a:lnTo>
                <a:lnTo>
                  <a:pt x="32" y="1126"/>
                </a:lnTo>
                <a:lnTo>
                  <a:pt x="0" y="1282"/>
                </a:lnTo>
                <a:lnTo>
                  <a:pt x="0" y="1563"/>
                </a:lnTo>
                <a:lnTo>
                  <a:pt x="0" y="1688"/>
                </a:lnTo>
                <a:lnTo>
                  <a:pt x="32" y="1813"/>
                </a:lnTo>
                <a:lnTo>
                  <a:pt x="94" y="1907"/>
                </a:lnTo>
                <a:lnTo>
                  <a:pt x="157" y="1969"/>
                </a:lnTo>
                <a:lnTo>
                  <a:pt x="219" y="2001"/>
                </a:lnTo>
                <a:lnTo>
                  <a:pt x="407" y="2001"/>
                </a:lnTo>
                <a:lnTo>
                  <a:pt x="532" y="1938"/>
                </a:lnTo>
                <a:lnTo>
                  <a:pt x="1813" y="1219"/>
                </a:lnTo>
                <a:lnTo>
                  <a:pt x="1907" y="1126"/>
                </a:lnTo>
                <a:lnTo>
                  <a:pt x="2001" y="1000"/>
                </a:lnTo>
                <a:lnTo>
                  <a:pt x="2063" y="875"/>
                </a:lnTo>
                <a:lnTo>
                  <a:pt x="2095" y="719"/>
                </a:lnTo>
                <a:lnTo>
                  <a:pt x="2095" y="438"/>
                </a:lnTo>
                <a:lnTo>
                  <a:pt x="2063" y="313"/>
                </a:lnTo>
                <a:lnTo>
                  <a:pt x="2032" y="188"/>
                </a:lnTo>
                <a:lnTo>
                  <a:pt x="2001" y="125"/>
                </a:lnTo>
                <a:lnTo>
                  <a:pt x="1938" y="31"/>
                </a:lnTo>
                <a:lnTo>
                  <a:pt x="1845"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8" name="Google Shape;478;p30"/>
          <p:cNvSpPr/>
          <p:nvPr/>
        </p:nvSpPr>
        <p:spPr>
          <a:xfrm>
            <a:off x="662153" y="2872025"/>
            <a:ext cx="466017" cy="277090"/>
          </a:xfrm>
          <a:custGeom>
            <a:avLst/>
            <a:gdLst/>
            <a:ahLst/>
            <a:cxnLst/>
            <a:rect l="l" t="t" r="r" b="b"/>
            <a:pathLst>
              <a:path w="9097" h="5409" extrusionOk="0">
                <a:moveTo>
                  <a:pt x="313" y="1"/>
                </a:moveTo>
                <a:lnTo>
                  <a:pt x="0" y="220"/>
                </a:lnTo>
                <a:lnTo>
                  <a:pt x="94" y="407"/>
                </a:lnTo>
                <a:lnTo>
                  <a:pt x="469" y="876"/>
                </a:lnTo>
                <a:lnTo>
                  <a:pt x="750" y="1189"/>
                </a:lnTo>
                <a:lnTo>
                  <a:pt x="1125" y="1564"/>
                </a:lnTo>
                <a:lnTo>
                  <a:pt x="1532" y="1939"/>
                </a:lnTo>
                <a:lnTo>
                  <a:pt x="2032" y="2376"/>
                </a:lnTo>
                <a:lnTo>
                  <a:pt x="2626" y="2783"/>
                </a:lnTo>
                <a:lnTo>
                  <a:pt x="3282" y="3220"/>
                </a:lnTo>
                <a:lnTo>
                  <a:pt x="4032" y="3658"/>
                </a:lnTo>
                <a:lnTo>
                  <a:pt x="4845" y="4096"/>
                </a:lnTo>
                <a:lnTo>
                  <a:pt x="5752" y="4471"/>
                </a:lnTo>
                <a:lnTo>
                  <a:pt x="6752" y="4846"/>
                </a:lnTo>
                <a:lnTo>
                  <a:pt x="7846" y="5158"/>
                </a:lnTo>
                <a:lnTo>
                  <a:pt x="8408" y="5283"/>
                </a:lnTo>
                <a:lnTo>
                  <a:pt x="9034" y="5408"/>
                </a:lnTo>
                <a:lnTo>
                  <a:pt x="9096" y="5033"/>
                </a:lnTo>
                <a:lnTo>
                  <a:pt x="8502" y="4908"/>
                </a:lnTo>
                <a:lnTo>
                  <a:pt x="7940" y="4783"/>
                </a:lnTo>
                <a:lnTo>
                  <a:pt x="6877" y="4471"/>
                </a:lnTo>
                <a:lnTo>
                  <a:pt x="5908" y="4127"/>
                </a:lnTo>
                <a:lnTo>
                  <a:pt x="5001" y="3720"/>
                </a:lnTo>
                <a:lnTo>
                  <a:pt x="4220" y="3314"/>
                </a:lnTo>
                <a:lnTo>
                  <a:pt x="3501" y="2908"/>
                </a:lnTo>
                <a:lnTo>
                  <a:pt x="2845" y="2470"/>
                </a:lnTo>
                <a:lnTo>
                  <a:pt x="2282" y="2064"/>
                </a:lnTo>
                <a:lnTo>
                  <a:pt x="1813" y="1657"/>
                </a:lnTo>
                <a:lnTo>
                  <a:pt x="1376" y="1282"/>
                </a:lnTo>
                <a:lnTo>
                  <a:pt x="1063" y="907"/>
                </a:lnTo>
                <a:lnTo>
                  <a:pt x="782" y="626"/>
                </a:lnTo>
                <a:lnTo>
                  <a:pt x="438" y="157"/>
                </a:lnTo>
                <a:lnTo>
                  <a:pt x="344" y="63"/>
                </a:lnTo>
                <a:lnTo>
                  <a:pt x="313" y="32"/>
                </a:lnTo>
                <a:lnTo>
                  <a:pt x="313" y="1"/>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9" name="Google Shape;479;p30"/>
          <p:cNvSpPr/>
          <p:nvPr/>
        </p:nvSpPr>
        <p:spPr>
          <a:xfrm>
            <a:off x="1629241" y="2766347"/>
            <a:ext cx="179399" cy="128171"/>
          </a:xfrm>
          <a:custGeom>
            <a:avLst/>
            <a:gdLst/>
            <a:ahLst/>
            <a:cxnLst/>
            <a:rect l="l" t="t" r="r" b="b"/>
            <a:pathLst>
              <a:path w="3502" h="2502" extrusionOk="0">
                <a:moveTo>
                  <a:pt x="1345" y="1"/>
                </a:moveTo>
                <a:lnTo>
                  <a:pt x="1157" y="32"/>
                </a:lnTo>
                <a:lnTo>
                  <a:pt x="1001" y="63"/>
                </a:lnTo>
                <a:lnTo>
                  <a:pt x="813" y="126"/>
                </a:lnTo>
                <a:lnTo>
                  <a:pt x="657" y="188"/>
                </a:lnTo>
                <a:lnTo>
                  <a:pt x="532" y="282"/>
                </a:lnTo>
                <a:lnTo>
                  <a:pt x="407" y="407"/>
                </a:lnTo>
                <a:lnTo>
                  <a:pt x="282" y="532"/>
                </a:lnTo>
                <a:lnTo>
                  <a:pt x="188" y="657"/>
                </a:lnTo>
                <a:lnTo>
                  <a:pt x="94" y="845"/>
                </a:lnTo>
                <a:lnTo>
                  <a:pt x="32" y="1001"/>
                </a:lnTo>
                <a:lnTo>
                  <a:pt x="1" y="1189"/>
                </a:lnTo>
                <a:lnTo>
                  <a:pt x="1" y="1376"/>
                </a:lnTo>
                <a:lnTo>
                  <a:pt x="1" y="1501"/>
                </a:lnTo>
                <a:lnTo>
                  <a:pt x="63" y="1626"/>
                </a:lnTo>
                <a:lnTo>
                  <a:pt x="126" y="1751"/>
                </a:lnTo>
                <a:lnTo>
                  <a:pt x="251" y="1814"/>
                </a:lnTo>
                <a:lnTo>
                  <a:pt x="813" y="2158"/>
                </a:lnTo>
                <a:lnTo>
                  <a:pt x="1157" y="2314"/>
                </a:lnTo>
                <a:lnTo>
                  <a:pt x="1501" y="2439"/>
                </a:lnTo>
                <a:lnTo>
                  <a:pt x="1845" y="2470"/>
                </a:lnTo>
                <a:lnTo>
                  <a:pt x="2220" y="2501"/>
                </a:lnTo>
                <a:lnTo>
                  <a:pt x="2876" y="2439"/>
                </a:lnTo>
                <a:lnTo>
                  <a:pt x="3033" y="2408"/>
                </a:lnTo>
                <a:lnTo>
                  <a:pt x="3189" y="2345"/>
                </a:lnTo>
                <a:lnTo>
                  <a:pt x="3314" y="2251"/>
                </a:lnTo>
                <a:lnTo>
                  <a:pt x="3408" y="2158"/>
                </a:lnTo>
                <a:lnTo>
                  <a:pt x="3470" y="2001"/>
                </a:lnTo>
                <a:lnTo>
                  <a:pt x="3501" y="1876"/>
                </a:lnTo>
                <a:lnTo>
                  <a:pt x="3501" y="1720"/>
                </a:lnTo>
                <a:lnTo>
                  <a:pt x="3470" y="1564"/>
                </a:lnTo>
                <a:lnTo>
                  <a:pt x="3314" y="1220"/>
                </a:lnTo>
                <a:lnTo>
                  <a:pt x="3095" y="939"/>
                </a:lnTo>
                <a:lnTo>
                  <a:pt x="2845" y="689"/>
                </a:lnTo>
                <a:lnTo>
                  <a:pt x="2533" y="470"/>
                </a:lnTo>
                <a:lnTo>
                  <a:pt x="2032" y="188"/>
                </a:lnTo>
                <a:lnTo>
                  <a:pt x="1876" y="95"/>
                </a:lnTo>
                <a:lnTo>
                  <a:pt x="1689" y="32"/>
                </a:lnTo>
                <a:lnTo>
                  <a:pt x="1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0" name="Google Shape;480;p30"/>
          <p:cNvSpPr/>
          <p:nvPr/>
        </p:nvSpPr>
        <p:spPr>
          <a:xfrm>
            <a:off x="2545102" y="1912935"/>
            <a:ext cx="200248" cy="325090"/>
          </a:xfrm>
          <a:custGeom>
            <a:avLst/>
            <a:gdLst/>
            <a:ahLst/>
            <a:cxnLst/>
            <a:rect l="l" t="t" r="r" b="b"/>
            <a:pathLst>
              <a:path w="3909" h="6346" extrusionOk="0">
                <a:moveTo>
                  <a:pt x="501" y="1"/>
                </a:moveTo>
                <a:lnTo>
                  <a:pt x="1" y="4752"/>
                </a:lnTo>
                <a:lnTo>
                  <a:pt x="1" y="4971"/>
                </a:lnTo>
                <a:lnTo>
                  <a:pt x="1" y="5189"/>
                </a:lnTo>
                <a:lnTo>
                  <a:pt x="63" y="5377"/>
                </a:lnTo>
                <a:lnTo>
                  <a:pt x="126" y="5564"/>
                </a:lnTo>
                <a:lnTo>
                  <a:pt x="220" y="5721"/>
                </a:lnTo>
                <a:lnTo>
                  <a:pt x="345" y="5877"/>
                </a:lnTo>
                <a:lnTo>
                  <a:pt x="501" y="6002"/>
                </a:lnTo>
                <a:lnTo>
                  <a:pt x="657" y="6127"/>
                </a:lnTo>
                <a:lnTo>
                  <a:pt x="814" y="6221"/>
                </a:lnTo>
                <a:lnTo>
                  <a:pt x="1001" y="6283"/>
                </a:lnTo>
                <a:lnTo>
                  <a:pt x="1157" y="6346"/>
                </a:lnTo>
                <a:lnTo>
                  <a:pt x="1564" y="6346"/>
                </a:lnTo>
                <a:lnTo>
                  <a:pt x="1751" y="6315"/>
                </a:lnTo>
                <a:lnTo>
                  <a:pt x="1970" y="6252"/>
                </a:lnTo>
                <a:lnTo>
                  <a:pt x="2158" y="6158"/>
                </a:lnTo>
                <a:lnTo>
                  <a:pt x="3908" y="5158"/>
                </a:lnTo>
                <a:lnTo>
                  <a:pt x="3908" y="5127"/>
                </a:lnTo>
                <a:lnTo>
                  <a:pt x="1032" y="751"/>
                </a:lnTo>
                <a:lnTo>
                  <a:pt x="782" y="344"/>
                </a:lnTo>
                <a:lnTo>
                  <a:pt x="501"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1" name="Google Shape;481;p30"/>
          <p:cNvSpPr/>
          <p:nvPr/>
        </p:nvSpPr>
        <p:spPr>
          <a:xfrm>
            <a:off x="1078464" y="3019349"/>
            <a:ext cx="361922" cy="169768"/>
          </a:xfrm>
          <a:custGeom>
            <a:avLst/>
            <a:gdLst/>
            <a:ahLst/>
            <a:cxnLst/>
            <a:rect l="l" t="t" r="r" b="b"/>
            <a:pathLst>
              <a:path w="7065" h="3314" extrusionOk="0">
                <a:moveTo>
                  <a:pt x="4314" y="1"/>
                </a:moveTo>
                <a:lnTo>
                  <a:pt x="3595" y="63"/>
                </a:lnTo>
                <a:lnTo>
                  <a:pt x="2907" y="157"/>
                </a:lnTo>
                <a:lnTo>
                  <a:pt x="2563" y="251"/>
                </a:lnTo>
                <a:lnTo>
                  <a:pt x="2251" y="344"/>
                </a:lnTo>
                <a:lnTo>
                  <a:pt x="1938" y="469"/>
                </a:lnTo>
                <a:lnTo>
                  <a:pt x="1657" y="594"/>
                </a:lnTo>
                <a:lnTo>
                  <a:pt x="1407" y="751"/>
                </a:lnTo>
                <a:lnTo>
                  <a:pt x="1157" y="938"/>
                </a:lnTo>
                <a:lnTo>
                  <a:pt x="938" y="1095"/>
                </a:lnTo>
                <a:lnTo>
                  <a:pt x="750" y="1282"/>
                </a:lnTo>
                <a:lnTo>
                  <a:pt x="406" y="1657"/>
                </a:lnTo>
                <a:lnTo>
                  <a:pt x="281" y="1845"/>
                </a:lnTo>
                <a:lnTo>
                  <a:pt x="156" y="2032"/>
                </a:lnTo>
                <a:lnTo>
                  <a:pt x="63" y="2220"/>
                </a:lnTo>
                <a:lnTo>
                  <a:pt x="31" y="2376"/>
                </a:lnTo>
                <a:lnTo>
                  <a:pt x="0" y="2532"/>
                </a:lnTo>
                <a:lnTo>
                  <a:pt x="0" y="2689"/>
                </a:lnTo>
                <a:lnTo>
                  <a:pt x="31" y="2814"/>
                </a:lnTo>
                <a:lnTo>
                  <a:pt x="94" y="2907"/>
                </a:lnTo>
                <a:lnTo>
                  <a:pt x="219" y="2970"/>
                </a:lnTo>
                <a:lnTo>
                  <a:pt x="375" y="3064"/>
                </a:lnTo>
                <a:lnTo>
                  <a:pt x="594" y="3126"/>
                </a:lnTo>
                <a:lnTo>
                  <a:pt x="844" y="3189"/>
                </a:lnTo>
                <a:lnTo>
                  <a:pt x="1469" y="3251"/>
                </a:lnTo>
                <a:lnTo>
                  <a:pt x="2188" y="3314"/>
                </a:lnTo>
                <a:lnTo>
                  <a:pt x="2938" y="3283"/>
                </a:lnTo>
                <a:lnTo>
                  <a:pt x="3689" y="3220"/>
                </a:lnTo>
                <a:lnTo>
                  <a:pt x="4064" y="3158"/>
                </a:lnTo>
                <a:lnTo>
                  <a:pt x="4407" y="3095"/>
                </a:lnTo>
                <a:lnTo>
                  <a:pt x="4751" y="3001"/>
                </a:lnTo>
                <a:lnTo>
                  <a:pt x="5033" y="2907"/>
                </a:lnTo>
                <a:lnTo>
                  <a:pt x="5314" y="2782"/>
                </a:lnTo>
                <a:lnTo>
                  <a:pt x="5595" y="2595"/>
                </a:lnTo>
                <a:lnTo>
                  <a:pt x="5845" y="2407"/>
                </a:lnTo>
                <a:lnTo>
                  <a:pt x="6095" y="2220"/>
                </a:lnTo>
                <a:lnTo>
                  <a:pt x="6314" y="2001"/>
                </a:lnTo>
                <a:lnTo>
                  <a:pt x="6502" y="1751"/>
                </a:lnTo>
                <a:lnTo>
                  <a:pt x="6689" y="1532"/>
                </a:lnTo>
                <a:lnTo>
                  <a:pt x="6846" y="1282"/>
                </a:lnTo>
                <a:lnTo>
                  <a:pt x="6939" y="1063"/>
                </a:lnTo>
                <a:lnTo>
                  <a:pt x="7033" y="844"/>
                </a:lnTo>
                <a:lnTo>
                  <a:pt x="7064" y="657"/>
                </a:lnTo>
                <a:lnTo>
                  <a:pt x="7064" y="469"/>
                </a:lnTo>
                <a:lnTo>
                  <a:pt x="7002" y="313"/>
                </a:lnTo>
                <a:lnTo>
                  <a:pt x="6908" y="188"/>
                </a:lnTo>
                <a:lnTo>
                  <a:pt x="6752" y="126"/>
                </a:lnTo>
                <a:lnTo>
                  <a:pt x="6533" y="94"/>
                </a:lnTo>
                <a:lnTo>
                  <a:pt x="6095" y="32"/>
                </a:lnTo>
                <a:lnTo>
                  <a:pt x="55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2" name="Google Shape;482;p30"/>
          <p:cNvSpPr/>
          <p:nvPr/>
        </p:nvSpPr>
        <p:spPr>
          <a:xfrm>
            <a:off x="604473" y="2539010"/>
            <a:ext cx="97742" cy="363510"/>
          </a:xfrm>
          <a:custGeom>
            <a:avLst/>
            <a:gdLst/>
            <a:ahLst/>
            <a:cxnLst/>
            <a:rect l="l" t="t" r="r" b="b"/>
            <a:pathLst>
              <a:path w="1908" h="7096" extrusionOk="0">
                <a:moveTo>
                  <a:pt x="1908" y="0"/>
                </a:moveTo>
                <a:lnTo>
                  <a:pt x="1658" y="250"/>
                </a:lnTo>
                <a:lnTo>
                  <a:pt x="1408" y="532"/>
                </a:lnTo>
                <a:lnTo>
                  <a:pt x="1095" y="938"/>
                </a:lnTo>
                <a:lnTo>
                  <a:pt x="782" y="1438"/>
                </a:lnTo>
                <a:lnTo>
                  <a:pt x="470" y="2001"/>
                </a:lnTo>
                <a:lnTo>
                  <a:pt x="345" y="2313"/>
                </a:lnTo>
                <a:lnTo>
                  <a:pt x="220" y="2657"/>
                </a:lnTo>
                <a:lnTo>
                  <a:pt x="126" y="3001"/>
                </a:lnTo>
                <a:lnTo>
                  <a:pt x="63" y="3376"/>
                </a:lnTo>
                <a:lnTo>
                  <a:pt x="1" y="4064"/>
                </a:lnTo>
                <a:lnTo>
                  <a:pt x="1" y="4689"/>
                </a:lnTo>
                <a:lnTo>
                  <a:pt x="32" y="5220"/>
                </a:lnTo>
                <a:lnTo>
                  <a:pt x="157" y="5689"/>
                </a:lnTo>
                <a:lnTo>
                  <a:pt x="282" y="6096"/>
                </a:lnTo>
                <a:lnTo>
                  <a:pt x="470" y="6439"/>
                </a:lnTo>
                <a:lnTo>
                  <a:pt x="657" y="6689"/>
                </a:lnTo>
                <a:lnTo>
                  <a:pt x="845" y="6908"/>
                </a:lnTo>
                <a:lnTo>
                  <a:pt x="1032" y="7033"/>
                </a:lnTo>
                <a:lnTo>
                  <a:pt x="1189" y="7096"/>
                </a:lnTo>
                <a:lnTo>
                  <a:pt x="1345" y="7096"/>
                </a:lnTo>
                <a:lnTo>
                  <a:pt x="1501" y="7033"/>
                </a:lnTo>
                <a:lnTo>
                  <a:pt x="1595" y="6908"/>
                </a:lnTo>
                <a:lnTo>
                  <a:pt x="1689" y="6752"/>
                </a:lnTo>
                <a:lnTo>
                  <a:pt x="1720" y="6564"/>
                </a:lnTo>
                <a:lnTo>
                  <a:pt x="1751" y="6346"/>
                </a:lnTo>
                <a:lnTo>
                  <a:pt x="19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3" name="Google Shape;483;p30"/>
          <p:cNvSpPr/>
          <p:nvPr/>
        </p:nvSpPr>
        <p:spPr>
          <a:xfrm>
            <a:off x="2540338" y="2335646"/>
            <a:ext cx="97691" cy="131347"/>
          </a:xfrm>
          <a:custGeom>
            <a:avLst/>
            <a:gdLst/>
            <a:ahLst/>
            <a:cxnLst/>
            <a:rect l="l" t="t" r="r" b="b"/>
            <a:pathLst>
              <a:path w="1907" h="2564" extrusionOk="0">
                <a:moveTo>
                  <a:pt x="1063" y="1"/>
                </a:moveTo>
                <a:lnTo>
                  <a:pt x="938" y="32"/>
                </a:lnTo>
                <a:lnTo>
                  <a:pt x="782" y="94"/>
                </a:lnTo>
                <a:lnTo>
                  <a:pt x="625" y="219"/>
                </a:lnTo>
                <a:lnTo>
                  <a:pt x="469" y="344"/>
                </a:lnTo>
                <a:lnTo>
                  <a:pt x="344" y="532"/>
                </a:lnTo>
                <a:lnTo>
                  <a:pt x="219" y="720"/>
                </a:lnTo>
                <a:lnTo>
                  <a:pt x="125" y="938"/>
                </a:lnTo>
                <a:lnTo>
                  <a:pt x="63" y="1157"/>
                </a:lnTo>
                <a:lnTo>
                  <a:pt x="0" y="1376"/>
                </a:lnTo>
                <a:lnTo>
                  <a:pt x="0" y="1595"/>
                </a:lnTo>
                <a:lnTo>
                  <a:pt x="0" y="1814"/>
                </a:lnTo>
                <a:lnTo>
                  <a:pt x="63" y="2001"/>
                </a:lnTo>
                <a:lnTo>
                  <a:pt x="156" y="2157"/>
                </a:lnTo>
                <a:lnTo>
                  <a:pt x="281" y="2251"/>
                </a:lnTo>
                <a:lnTo>
                  <a:pt x="844" y="2564"/>
                </a:lnTo>
                <a:lnTo>
                  <a:pt x="1907" y="438"/>
                </a:lnTo>
                <a:lnTo>
                  <a:pt x="1313" y="63"/>
                </a:lnTo>
                <a:lnTo>
                  <a:pt x="1188" y="32"/>
                </a:lnTo>
                <a:lnTo>
                  <a:pt x="1063"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4" name="Google Shape;484;p30"/>
          <p:cNvSpPr/>
          <p:nvPr/>
        </p:nvSpPr>
        <p:spPr>
          <a:xfrm>
            <a:off x="2570766" y="2353267"/>
            <a:ext cx="80069" cy="116952"/>
          </a:xfrm>
          <a:custGeom>
            <a:avLst/>
            <a:gdLst/>
            <a:ahLst/>
            <a:cxnLst/>
            <a:rect l="l" t="t" r="r" b="b"/>
            <a:pathLst>
              <a:path w="1563" h="2283" extrusionOk="0">
                <a:moveTo>
                  <a:pt x="1094" y="0"/>
                </a:moveTo>
                <a:lnTo>
                  <a:pt x="938" y="32"/>
                </a:lnTo>
                <a:lnTo>
                  <a:pt x="781" y="94"/>
                </a:lnTo>
                <a:lnTo>
                  <a:pt x="625" y="219"/>
                </a:lnTo>
                <a:lnTo>
                  <a:pt x="469" y="344"/>
                </a:lnTo>
                <a:lnTo>
                  <a:pt x="344" y="532"/>
                </a:lnTo>
                <a:lnTo>
                  <a:pt x="219" y="719"/>
                </a:lnTo>
                <a:lnTo>
                  <a:pt x="125" y="938"/>
                </a:lnTo>
                <a:lnTo>
                  <a:pt x="63" y="1157"/>
                </a:lnTo>
                <a:lnTo>
                  <a:pt x="0" y="1376"/>
                </a:lnTo>
                <a:lnTo>
                  <a:pt x="0" y="1595"/>
                </a:lnTo>
                <a:lnTo>
                  <a:pt x="0" y="1813"/>
                </a:lnTo>
                <a:lnTo>
                  <a:pt x="63" y="1970"/>
                </a:lnTo>
                <a:lnTo>
                  <a:pt x="125" y="2095"/>
                </a:lnTo>
                <a:lnTo>
                  <a:pt x="219" y="2220"/>
                </a:lnTo>
                <a:lnTo>
                  <a:pt x="344" y="2251"/>
                </a:lnTo>
                <a:lnTo>
                  <a:pt x="469" y="2282"/>
                </a:lnTo>
                <a:lnTo>
                  <a:pt x="625" y="2251"/>
                </a:lnTo>
                <a:lnTo>
                  <a:pt x="781" y="2188"/>
                </a:lnTo>
                <a:lnTo>
                  <a:pt x="938" y="2063"/>
                </a:lnTo>
                <a:lnTo>
                  <a:pt x="1094" y="1938"/>
                </a:lnTo>
                <a:lnTo>
                  <a:pt x="1219" y="1751"/>
                </a:lnTo>
                <a:lnTo>
                  <a:pt x="1344" y="1563"/>
                </a:lnTo>
                <a:lnTo>
                  <a:pt x="1438" y="1345"/>
                </a:lnTo>
                <a:lnTo>
                  <a:pt x="1500" y="1126"/>
                </a:lnTo>
                <a:lnTo>
                  <a:pt x="1532" y="907"/>
                </a:lnTo>
                <a:lnTo>
                  <a:pt x="1563" y="688"/>
                </a:lnTo>
                <a:lnTo>
                  <a:pt x="1532" y="501"/>
                </a:lnTo>
                <a:lnTo>
                  <a:pt x="1500" y="313"/>
                </a:lnTo>
                <a:lnTo>
                  <a:pt x="1438" y="188"/>
                </a:lnTo>
                <a:lnTo>
                  <a:pt x="1344" y="94"/>
                </a:lnTo>
                <a:lnTo>
                  <a:pt x="1219" y="32"/>
                </a:lnTo>
                <a:lnTo>
                  <a:pt x="1094"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5" name="Google Shape;485;p30"/>
          <p:cNvSpPr/>
          <p:nvPr/>
        </p:nvSpPr>
        <p:spPr>
          <a:xfrm>
            <a:off x="2581934" y="2370888"/>
            <a:ext cx="57733" cy="81708"/>
          </a:xfrm>
          <a:custGeom>
            <a:avLst/>
            <a:gdLst/>
            <a:ahLst/>
            <a:cxnLst/>
            <a:rect l="l" t="t" r="r" b="b"/>
            <a:pathLst>
              <a:path w="1127" h="1595" extrusionOk="0">
                <a:moveTo>
                  <a:pt x="657" y="0"/>
                </a:moveTo>
                <a:lnTo>
                  <a:pt x="563" y="63"/>
                </a:lnTo>
                <a:lnTo>
                  <a:pt x="438" y="157"/>
                </a:lnTo>
                <a:lnTo>
                  <a:pt x="345" y="250"/>
                </a:lnTo>
                <a:lnTo>
                  <a:pt x="157" y="500"/>
                </a:lnTo>
                <a:lnTo>
                  <a:pt x="32" y="813"/>
                </a:lnTo>
                <a:lnTo>
                  <a:pt x="1" y="969"/>
                </a:lnTo>
                <a:lnTo>
                  <a:pt x="1" y="1126"/>
                </a:lnTo>
                <a:lnTo>
                  <a:pt x="1" y="1251"/>
                </a:lnTo>
                <a:lnTo>
                  <a:pt x="32" y="1376"/>
                </a:lnTo>
                <a:lnTo>
                  <a:pt x="95" y="1469"/>
                </a:lnTo>
                <a:lnTo>
                  <a:pt x="157" y="1563"/>
                </a:lnTo>
                <a:lnTo>
                  <a:pt x="251" y="1594"/>
                </a:lnTo>
                <a:lnTo>
                  <a:pt x="438" y="1594"/>
                </a:lnTo>
                <a:lnTo>
                  <a:pt x="563" y="1532"/>
                </a:lnTo>
                <a:lnTo>
                  <a:pt x="657" y="1469"/>
                </a:lnTo>
                <a:lnTo>
                  <a:pt x="782" y="1344"/>
                </a:lnTo>
                <a:lnTo>
                  <a:pt x="939" y="1094"/>
                </a:lnTo>
                <a:lnTo>
                  <a:pt x="1064" y="782"/>
                </a:lnTo>
                <a:lnTo>
                  <a:pt x="1095" y="625"/>
                </a:lnTo>
                <a:lnTo>
                  <a:pt x="1126" y="469"/>
                </a:lnTo>
                <a:lnTo>
                  <a:pt x="1095" y="344"/>
                </a:lnTo>
                <a:lnTo>
                  <a:pt x="1064" y="219"/>
                </a:lnTo>
                <a:lnTo>
                  <a:pt x="1032" y="125"/>
                </a:lnTo>
                <a:lnTo>
                  <a:pt x="939" y="63"/>
                </a:lnTo>
                <a:lnTo>
                  <a:pt x="876" y="0"/>
                </a:lnTo>
                <a:close/>
              </a:path>
            </a:pathLst>
          </a:custGeom>
          <a:solidFill>
            <a:srgbClr val="03C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6" name="Google Shape;486;p30"/>
          <p:cNvSpPr/>
          <p:nvPr/>
        </p:nvSpPr>
        <p:spPr>
          <a:xfrm>
            <a:off x="2593152" y="2385283"/>
            <a:ext cx="35296" cy="52918"/>
          </a:xfrm>
          <a:custGeom>
            <a:avLst/>
            <a:gdLst/>
            <a:ahLst/>
            <a:cxnLst/>
            <a:rect l="l" t="t" r="r" b="b"/>
            <a:pathLst>
              <a:path w="689" h="1033" extrusionOk="0">
                <a:moveTo>
                  <a:pt x="469" y="1"/>
                </a:moveTo>
                <a:lnTo>
                  <a:pt x="344" y="63"/>
                </a:lnTo>
                <a:lnTo>
                  <a:pt x="188" y="157"/>
                </a:lnTo>
                <a:lnTo>
                  <a:pt x="94" y="344"/>
                </a:lnTo>
                <a:lnTo>
                  <a:pt x="1" y="532"/>
                </a:lnTo>
                <a:lnTo>
                  <a:pt x="1" y="720"/>
                </a:lnTo>
                <a:lnTo>
                  <a:pt x="1" y="876"/>
                </a:lnTo>
                <a:lnTo>
                  <a:pt x="94" y="1001"/>
                </a:lnTo>
                <a:lnTo>
                  <a:pt x="157" y="1032"/>
                </a:lnTo>
                <a:lnTo>
                  <a:pt x="188" y="1032"/>
                </a:lnTo>
                <a:lnTo>
                  <a:pt x="344" y="1001"/>
                </a:lnTo>
                <a:lnTo>
                  <a:pt x="469" y="876"/>
                </a:lnTo>
                <a:lnTo>
                  <a:pt x="595" y="720"/>
                </a:lnTo>
                <a:lnTo>
                  <a:pt x="657" y="532"/>
                </a:lnTo>
                <a:lnTo>
                  <a:pt x="688" y="313"/>
                </a:lnTo>
                <a:lnTo>
                  <a:pt x="657" y="157"/>
                </a:lnTo>
                <a:lnTo>
                  <a:pt x="595" y="63"/>
                </a:lnTo>
                <a:lnTo>
                  <a:pt x="532" y="32"/>
                </a:lnTo>
                <a:lnTo>
                  <a:pt x="469" y="1"/>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7" name="Google Shape;487;p30"/>
          <p:cNvSpPr/>
          <p:nvPr/>
        </p:nvSpPr>
        <p:spPr>
          <a:xfrm>
            <a:off x="2604370" y="2402904"/>
            <a:ext cx="11270" cy="17673"/>
          </a:xfrm>
          <a:custGeom>
            <a:avLst/>
            <a:gdLst/>
            <a:ahLst/>
            <a:cxnLst/>
            <a:rect l="l" t="t" r="r" b="b"/>
            <a:pathLst>
              <a:path w="220" h="345" extrusionOk="0">
                <a:moveTo>
                  <a:pt x="157" y="0"/>
                </a:moveTo>
                <a:lnTo>
                  <a:pt x="125" y="32"/>
                </a:lnTo>
                <a:lnTo>
                  <a:pt x="32" y="125"/>
                </a:lnTo>
                <a:lnTo>
                  <a:pt x="0" y="250"/>
                </a:lnTo>
                <a:lnTo>
                  <a:pt x="0" y="282"/>
                </a:lnTo>
                <a:lnTo>
                  <a:pt x="32" y="313"/>
                </a:lnTo>
                <a:lnTo>
                  <a:pt x="63" y="344"/>
                </a:lnTo>
                <a:lnTo>
                  <a:pt x="125" y="313"/>
                </a:lnTo>
                <a:lnTo>
                  <a:pt x="188" y="250"/>
                </a:lnTo>
                <a:lnTo>
                  <a:pt x="219" y="125"/>
                </a:lnTo>
                <a:lnTo>
                  <a:pt x="219" y="63"/>
                </a:lnTo>
                <a:lnTo>
                  <a:pt x="188" y="32"/>
                </a:lnTo>
                <a:lnTo>
                  <a:pt x="157" y="0"/>
                </a:lnTo>
                <a:close/>
              </a:path>
            </a:pathLst>
          </a:custGeom>
          <a:solidFill>
            <a:srgbClr val="133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8" name="Google Shape;488;p30"/>
          <p:cNvSpPr/>
          <p:nvPr/>
        </p:nvSpPr>
        <p:spPr>
          <a:xfrm>
            <a:off x="2409047" y="2266799"/>
            <a:ext cx="890334" cy="1208969"/>
          </a:xfrm>
          <a:custGeom>
            <a:avLst/>
            <a:gdLst/>
            <a:ahLst/>
            <a:cxnLst/>
            <a:rect l="l" t="t" r="r" b="b"/>
            <a:pathLst>
              <a:path w="17380" h="23600" extrusionOk="0">
                <a:moveTo>
                  <a:pt x="13628" y="1"/>
                </a:moveTo>
                <a:lnTo>
                  <a:pt x="13441" y="32"/>
                </a:lnTo>
                <a:lnTo>
                  <a:pt x="13253" y="63"/>
                </a:lnTo>
                <a:lnTo>
                  <a:pt x="13066" y="126"/>
                </a:lnTo>
                <a:lnTo>
                  <a:pt x="12909" y="219"/>
                </a:lnTo>
                <a:lnTo>
                  <a:pt x="12753" y="313"/>
                </a:lnTo>
                <a:lnTo>
                  <a:pt x="12597" y="438"/>
                </a:lnTo>
                <a:lnTo>
                  <a:pt x="12472" y="594"/>
                </a:lnTo>
                <a:lnTo>
                  <a:pt x="12378" y="751"/>
                </a:lnTo>
                <a:lnTo>
                  <a:pt x="12284" y="907"/>
                </a:lnTo>
                <a:lnTo>
                  <a:pt x="12222" y="1095"/>
                </a:lnTo>
                <a:lnTo>
                  <a:pt x="12190" y="1282"/>
                </a:lnTo>
                <a:lnTo>
                  <a:pt x="12159" y="1470"/>
                </a:lnTo>
                <a:lnTo>
                  <a:pt x="12159" y="20599"/>
                </a:lnTo>
                <a:lnTo>
                  <a:pt x="12159" y="20881"/>
                </a:lnTo>
                <a:lnTo>
                  <a:pt x="12097" y="21162"/>
                </a:lnTo>
                <a:lnTo>
                  <a:pt x="12003" y="21443"/>
                </a:lnTo>
                <a:lnTo>
                  <a:pt x="11878" y="21724"/>
                </a:lnTo>
                <a:lnTo>
                  <a:pt x="11690" y="21943"/>
                </a:lnTo>
                <a:lnTo>
                  <a:pt x="11503" y="22162"/>
                </a:lnTo>
                <a:lnTo>
                  <a:pt x="11284" y="22381"/>
                </a:lnTo>
                <a:lnTo>
                  <a:pt x="11034" y="22537"/>
                </a:lnTo>
                <a:lnTo>
                  <a:pt x="10784" y="22662"/>
                </a:lnTo>
                <a:lnTo>
                  <a:pt x="10534" y="22756"/>
                </a:lnTo>
                <a:lnTo>
                  <a:pt x="10284" y="22787"/>
                </a:lnTo>
                <a:lnTo>
                  <a:pt x="10002" y="22818"/>
                </a:lnTo>
                <a:lnTo>
                  <a:pt x="9721" y="22787"/>
                </a:lnTo>
                <a:lnTo>
                  <a:pt x="9471" y="22756"/>
                </a:lnTo>
                <a:lnTo>
                  <a:pt x="9190" y="22662"/>
                </a:lnTo>
                <a:lnTo>
                  <a:pt x="8940" y="22537"/>
                </a:lnTo>
                <a:lnTo>
                  <a:pt x="8252" y="22131"/>
                </a:lnTo>
                <a:lnTo>
                  <a:pt x="8158" y="22037"/>
                </a:lnTo>
                <a:lnTo>
                  <a:pt x="8064" y="21943"/>
                </a:lnTo>
                <a:lnTo>
                  <a:pt x="8002" y="21787"/>
                </a:lnTo>
                <a:lnTo>
                  <a:pt x="7971" y="21631"/>
                </a:lnTo>
                <a:lnTo>
                  <a:pt x="8002" y="21506"/>
                </a:lnTo>
                <a:lnTo>
                  <a:pt x="8064" y="21349"/>
                </a:lnTo>
                <a:lnTo>
                  <a:pt x="8158" y="21224"/>
                </a:lnTo>
                <a:lnTo>
                  <a:pt x="8252" y="21131"/>
                </a:lnTo>
                <a:lnTo>
                  <a:pt x="9002" y="20724"/>
                </a:lnTo>
                <a:lnTo>
                  <a:pt x="9127" y="20630"/>
                </a:lnTo>
                <a:lnTo>
                  <a:pt x="9252" y="20505"/>
                </a:lnTo>
                <a:lnTo>
                  <a:pt x="9377" y="20412"/>
                </a:lnTo>
                <a:lnTo>
                  <a:pt x="9471" y="20255"/>
                </a:lnTo>
                <a:lnTo>
                  <a:pt x="9534" y="20130"/>
                </a:lnTo>
                <a:lnTo>
                  <a:pt x="9565" y="19974"/>
                </a:lnTo>
                <a:lnTo>
                  <a:pt x="9627" y="19787"/>
                </a:lnTo>
                <a:lnTo>
                  <a:pt x="9627" y="19630"/>
                </a:lnTo>
                <a:lnTo>
                  <a:pt x="9627" y="19474"/>
                </a:lnTo>
                <a:lnTo>
                  <a:pt x="9565" y="19286"/>
                </a:lnTo>
                <a:lnTo>
                  <a:pt x="9534" y="19161"/>
                </a:lnTo>
                <a:lnTo>
                  <a:pt x="9471" y="19005"/>
                </a:lnTo>
                <a:lnTo>
                  <a:pt x="9377" y="18880"/>
                </a:lnTo>
                <a:lnTo>
                  <a:pt x="9252" y="18755"/>
                </a:lnTo>
                <a:lnTo>
                  <a:pt x="9127" y="18630"/>
                </a:lnTo>
                <a:lnTo>
                  <a:pt x="9002" y="18536"/>
                </a:lnTo>
                <a:lnTo>
                  <a:pt x="8721" y="18411"/>
                </a:lnTo>
                <a:lnTo>
                  <a:pt x="8440" y="18317"/>
                </a:lnTo>
                <a:lnTo>
                  <a:pt x="8158" y="18255"/>
                </a:lnTo>
                <a:lnTo>
                  <a:pt x="7846" y="18224"/>
                </a:lnTo>
                <a:lnTo>
                  <a:pt x="7564" y="18255"/>
                </a:lnTo>
                <a:lnTo>
                  <a:pt x="7252" y="18317"/>
                </a:lnTo>
                <a:lnTo>
                  <a:pt x="6970" y="18411"/>
                </a:lnTo>
                <a:lnTo>
                  <a:pt x="6689" y="18536"/>
                </a:lnTo>
                <a:lnTo>
                  <a:pt x="3407" y="20443"/>
                </a:lnTo>
                <a:lnTo>
                  <a:pt x="3126" y="20568"/>
                </a:lnTo>
                <a:lnTo>
                  <a:pt x="2844" y="20662"/>
                </a:lnTo>
                <a:lnTo>
                  <a:pt x="2532" y="20724"/>
                </a:lnTo>
                <a:lnTo>
                  <a:pt x="2219" y="20755"/>
                </a:lnTo>
                <a:lnTo>
                  <a:pt x="1907" y="20724"/>
                </a:lnTo>
                <a:lnTo>
                  <a:pt x="1625" y="20662"/>
                </a:lnTo>
                <a:lnTo>
                  <a:pt x="1313" y="20568"/>
                </a:lnTo>
                <a:lnTo>
                  <a:pt x="1032" y="20443"/>
                </a:lnTo>
                <a:lnTo>
                  <a:pt x="906" y="20349"/>
                </a:lnTo>
                <a:lnTo>
                  <a:pt x="844" y="20255"/>
                </a:lnTo>
                <a:lnTo>
                  <a:pt x="781" y="20130"/>
                </a:lnTo>
                <a:lnTo>
                  <a:pt x="781" y="19974"/>
                </a:lnTo>
                <a:lnTo>
                  <a:pt x="781" y="19849"/>
                </a:lnTo>
                <a:lnTo>
                  <a:pt x="844" y="19724"/>
                </a:lnTo>
                <a:lnTo>
                  <a:pt x="906" y="19599"/>
                </a:lnTo>
                <a:lnTo>
                  <a:pt x="1032" y="19536"/>
                </a:lnTo>
                <a:lnTo>
                  <a:pt x="4345" y="17630"/>
                </a:lnTo>
                <a:lnTo>
                  <a:pt x="4626" y="17442"/>
                </a:lnTo>
                <a:lnTo>
                  <a:pt x="4876" y="17223"/>
                </a:lnTo>
                <a:lnTo>
                  <a:pt x="5095" y="16973"/>
                </a:lnTo>
                <a:lnTo>
                  <a:pt x="5251" y="16692"/>
                </a:lnTo>
                <a:lnTo>
                  <a:pt x="5408" y="16411"/>
                </a:lnTo>
                <a:lnTo>
                  <a:pt x="5501" y="16098"/>
                </a:lnTo>
                <a:lnTo>
                  <a:pt x="5595" y="15754"/>
                </a:lnTo>
                <a:lnTo>
                  <a:pt x="5595" y="15442"/>
                </a:lnTo>
                <a:lnTo>
                  <a:pt x="5595" y="4377"/>
                </a:lnTo>
                <a:lnTo>
                  <a:pt x="5595" y="4127"/>
                </a:lnTo>
                <a:lnTo>
                  <a:pt x="5533" y="3908"/>
                </a:lnTo>
                <a:lnTo>
                  <a:pt x="5470" y="3689"/>
                </a:lnTo>
                <a:lnTo>
                  <a:pt x="5376" y="3470"/>
                </a:lnTo>
                <a:lnTo>
                  <a:pt x="5220" y="3283"/>
                </a:lnTo>
                <a:lnTo>
                  <a:pt x="5095" y="3095"/>
                </a:lnTo>
                <a:lnTo>
                  <a:pt x="4907" y="2939"/>
                </a:lnTo>
                <a:lnTo>
                  <a:pt x="4720" y="2814"/>
                </a:lnTo>
                <a:lnTo>
                  <a:pt x="4314" y="2564"/>
                </a:lnTo>
                <a:lnTo>
                  <a:pt x="4157" y="2532"/>
                </a:lnTo>
                <a:lnTo>
                  <a:pt x="4001" y="2532"/>
                </a:lnTo>
                <a:lnTo>
                  <a:pt x="3876" y="2595"/>
                </a:lnTo>
                <a:lnTo>
                  <a:pt x="3782" y="2720"/>
                </a:lnTo>
                <a:lnTo>
                  <a:pt x="3720" y="2876"/>
                </a:lnTo>
                <a:lnTo>
                  <a:pt x="3720" y="3001"/>
                </a:lnTo>
                <a:lnTo>
                  <a:pt x="3782" y="3158"/>
                </a:lnTo>
                <a:lnTo>
                  <a:pt x="3907" y="3251"/>
                </a:lnTo>
                <a:lnTo>
                  <a:pt x="4314" y="3501"/>
                </a:lnTo>
                <a:lnTo>
                  <a:pt x="4532" y="3658"/>
                </a:lnTo>
                <a:lnTo>
                  <a:pt x="4689" y="3845"/>
                </a:lnTo>
                <a:lnTo>
                  <a:pt x="4782" y="4095"/>
                </a:lnTo>
                <a:lnTo>
                  <a:pt x="4814" y="4377"/>
                </a:lnTo>
                <a:lnTo>
                  <a:pt x="4814" y="15442"/>
                </a:lnTo>
                <a:lnTo>
                  <a:pt x="4814" y="15661"/>
                </a:lnTo>
                <a:lnTo>
                  <a:pt x="4751" y="15879"/>
                </a:lnTo>
                <a:lnTo>
                  <a:pt x="4689" y="16098"/>
                </a:lnTo>
                <a:lnTo>
                  <a:pt x="4595" y="16317"/>
                </a:lnTo>
                <a:lnTo>
                  <a:pt x="4470" y="16504"/>
                </a:lnTo>
                <a:lnTo>
                  <a:pt x="4314" y="16661"/>
                </a:lnTo>
                <a:lnTo>
                  <a:pt x="4157" y="16817"/>
                </a:lnTo>
                <a:lnTo>
                  <a:pt x="3938" y="16942"/>
                </a:lnTo>
                <a:lnTo>
                  <a:pt x="656" y="18849"/>
                </a:lnTo>
                <a:lnTo>
                  <a:pt x="500" y="18943"/>
                </a:lnTo>
                <a:lnTo>
                  <a:pt x="375" y="19068"/>
                </a:lnTo>
                <a:lnTo>
                  <a:pt x="250" y="19193"/>
                </a:lnTo>
                <a:lnTo>
                  <a:pt x="156" y="19318"/>
                </a:lnTo>
                <a:lnTo>
                  <a:pt x="94" y="19474"/>
                </a:lnTo>
                <a:lnTo>
                  <a:pt x="31" y="19630"/>
                </a:lnTo>
                <a:lnTo>
                  <a:pt x="0" y="19818"/>
                </a:lnTo>
                <a:lnTo>
                  <a:pt x="0" y="19974"/>
                </a:lnTo>
                <a:lnTo>
                  <a:pt x="0" y="20162"/>
                </a:lnTo>
                <a:lnTo>
                  <a:pt x="31" y="20318"/>
                </a:lnTo>
                <a:lnTo>
                  <a:pt x="94" y="20474"/>
                </a:lnTo>
                <a:lnTo>
                  <a:pt x="156" y="20630"/>
                </a:lnTo>
                <a:lnTo>
                  <a:pt x="250" y="20787"/>
                </a:lnTo>
                <a:lnTo>
                  <a:pt x="375" y="20912"/>
                </a:lnTo>
                <a:lnTo>
                  <a:pt x="500" y="21006"/>
                </a:lnTo>
                <a:lnTo>
                  <a:pt x="656" y="21099"/>
                </a:lnTo>
                <a:lnTo>
                  <a:pt x="1032" y="21287"/>
                </a:lnTo>
                <a:lnTo>
                  <a:pt x="1407" y="21412"/>
                </a:lnTo>
                <a:lnTo>
                  <a:pt x="1813" y="21506"/>
                </a:lnTo>
                <a:lnTo>
                  <a:pt x="2219" y="21537"/>
                </a:lnTo>
                <a:lnTo>
                  <a:pt x="2626" y="21506"/>
                </a:lnTo>
                <a:lnTo>
                  <a:pt x="3032" y="21412"/>
                </a:lnTo>
                <a:lnTo>
                  <a:pt x="3438" y="21287"/>
                </a:lnTo>
                <a:lnTo>
                  <a:pt x="3813" y="21099"/>
                </a:lnTo>
                <a:lnTo>
                  <a:pt x="7095" y="19224"/>
                </a:lnTo>
                <a:lnTo>
                  <a:pt x="7283" y="19130"/>
                </a:lnTo>
                <a:lnTo>
                  <a:pt x="7471" y="19068"/>
                </a:lnTo>
                <a:lnTo>
                  <a:pt x="7658" y="19036"/>
                </a:lnTo>
                <a:lnTo>
                  <a:pt x="7846" y="19005"/>
                </a:lnTo>
                <a:lnTo>
                  <a:pt x="8033" y="19036"/>
                </a:lnTo>
                <a:lnTo>
                  <a:pt x="8252" y="19068"/>
                </a:lnTo>
                <a:lnTo>
                  <a:pt x="8440" y="19130"/>
                </a:lnTo>
                <a:lnTo>
                  <a:pt x="8596" y="19224"/>
                </a:lnTo>
                <a:lnTo>
                  <a:pt x="8721" y="19318"/>
                </a:lnTo>
                <a:lnTo>
                  <a:pt x="8815" y="19443"/>
                </a:lnTo>
                <a:lnTo>
                  <a:pt x="8846" y="19536"/>
                </a:lnTo>
                <a:lnTo>
                  <a:pt x="8846" y="19630"/>
                </a:lnTo>
                <a:lnTo>
                  <a:pt x="8846" y="19724"/>
                </a:lnTo>
                <a:lnTo>
                  <a:pt x="8815" y="19818"/>
                </a:lnTo>
                <a:lnTo>
                  <a:pt x="8721" y="19943"/>
                </a:lnTo>
                <a:lnTo>
                  <a:pt x="8596" y="20037"/>
                </a:lnTo>
                <a:lnTo>
                  <a:pt x="7877" y="20474"/>
                </a:lnTo>
                <a:lnTo>
                  <a:pt x="7721" y="20568"/>
                </a:lnTo>
                <a:lnTo>
                  <a:pt x="7596" y="20693"/>
                </a:lnTo>
                <a:lnTo>
                  <a:pt x="7471" y="20818"/>
                </a:lnTo>
                <a:lnTo>
                  <a:pt x="7377" y="20974"/>
                </a:lnTo>
                <a:lnTo>
                  <a:pt x="7314" y="21131"/>
                </a:lnTo>
                <a:lnTo>
                  <a:pt x="7252" y="21287"/>
                </a:lnTo>
                <a:lnTo>
                  <a:pt x="7220" y="21474"/>
                </a:lnTo>
                <a:lnTo>
                  <a:pt x="7189" y="21631"/>
                </a:lnTo>
                <a:lnTo>
                  <a:pt x="7220" y="21818"/>
                </a:lnTo>
                <a:lnTo>
                  <a:pt x="7252" y="22006"/>
                </a:lnTo>
                <a:lnTo>
                  <a:pt x="7314" y="22162"/>
                </a:lnTo>
                <a:lnTo>
                  <a:pt x="7377" y="22318"/>
                </a:lnTo>
                <a:lnTo>
                  <a:pt x="7471" y="22475"/>
                </a:lnTo>
                <a:lnTo>
                  <a:pt x="7596" y="22600"/>
                </a:lnTo>
                <a:lnTo>
                  <a:pt x="7721" y="22725"/>
                </a:lnTo>
                <a:lnTo>
                  <a:pt x="7877" y="22818"/>
                </a:lnTo>
                <a:lnTo>
                  <a:pt x="8565" y="23194"/>
                </a:lnTo>
                <a:lnTo>
                  <a:pt x="8908" y="23381"/>
                </a:lnTo>
                <a:lnTo>
                  <a:pt x="9252" y="23506"/>
                </a:lnTo>
                <a:lnTo>
                  <a:pt x="9627" y="23569"/>
                </a:lnTo>
                <a:lnTo>
                  <a:pt x="10002" y="23600"/>
                </a:lnTo>
                <a:lnTo>
                  <a:pt x="10377" y="23569"/>
                </a:lnTo>
                <a:lnTo>
                  <a:pt x="10721" y="23506"/>
                </a:lnTo>
                <a:lnTo>
                  <a:pt x="11096" y="23381"/>
                </a:lnTo>
                <a:lnTo>
                  <a:pt x="11440" y="23194"/>
                </a:lnTo>
                <a:lnTo>
                  <a:pt x="11753" y="22975"/>
                </a:lnTo>
                <a:lnTo>
                  <a:pt x="12065" y="22725"/>
                </a:lnTo>
                <a:lnTo>
                  <a:pt x="12315" y="22412"/>
                </a:lnTo>
                <a:lnTo>
                  <a:pt x="12534" y="22100"/>
                </a:lnTo>
                <a:lnTo>
                  <a:pt x="12722" y="21756"/>
                </a:lnTo>
                <a:lnTo>
                  <a:pt x="12847" y="21381"/>
                </a:lnTo>
                <a:lnTo>
                  <a:pt x="12909" y="20974"/>
                </a:lnTo>
                <a:lnTo>
                  <a:pt x="12941" y="20599"/>
                </a:lnTo>
                <a:lnTo>
                  <a:pt x="12941" y="1470"/>
                </a:lnTo>
                <a:lnTo>
                  <a:pt x="12972" y="1282"/>
                </a:lnTo>
                <a:lnTo>
                  <a:pt x="13034" y="1126"/>
                </a:lnTo>
                <a:lnTo>
                  <a:pt x="13159" y="1001"/>
                </a:lnTo>
                <a:lnTo>
                  <a:pt x="13284" y="876"/>
                </a:lnTo>
                <a:lnTo>
                  <a:pt x="13472" y="813"/>
                </a:lnTo>
                <a:lnTo>
                  <a:pt x="13628" y="782"/>
                </a:lnTo>
                <a:lnTo>
                  <a:pt x="13816" y="813"/>
                </a:lnTo>
                <a:lnTo>
                  <a:pt x="13972" y="876"/>
                </a:lnTo>
                <a:lnTo>
                  <a:pt x="16785" y="2501"/>
                </a:lnTo>
                <a:lnTo>
                  <a:pt x="16942" y="2564"/>
                </a:lnTo>
                <a:lnTo>
                  <a:pt x="17098" y="2532"/>
                </a:lnTo>
                <a:lnTo>
                  <a:pt x="17223" y="2470"/>
                </a:lnTo>
                <a:lnTo>
                  <a:pt x="17317" y="2376"/>
                </a:lnTo>
                <a:lnTo>
                  <a:pt x="17379" y="2220"/>
                </a:lnTo>
                <a:lnTo>
                  <a:pt x="17348" y="2064"/>
                </a:lnTo>
                <a:lnTo>
                  <a:pt x="17285" y="1938"/>
                </a:lnTo>
                <a:lnTo>
                  <a:pt x="17192" y="1845"/>
                </a:lnTo>
                <a:lnTo>
                  <a:pt x="14378" y="219"/>
                </a:lnTo>
                <a:lnTo>
                  <a:pt x="14191" y="126"/>
                </a:lnTo>
                <a:lnTo>
                  <a:pt x="14003" y="63"/>
                </a:lnTo>
                <a:lnTo>
                  <a:pt x="13816" y="32"/>
                </a:lnTo>
                <a:lnTo>
                  <a:pt x="13628"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9" name="Google Shape;489;p30"/>
          <p:cNvSpPr/>
          <p:nvPr/>
        </p:nvSpPr>
        <p:spPr>
          <a:xfrm>
            <a:off x="3102334" y="1866525"/>
            <a:ext cx="915948" cy="2030402"/>
          </a:xfrm>
          <a:custGeom>
            <a:avLst/>
            <a:gdLst/>
            <a:ahLst/>
            <a:cxnLst/>
            <a:rect l="l" t="t" r="r" b="b"/>
            <a:pathLst>
              <a:path w="17880" h="39635" extrusionOk="0">
                <a:moveTo>
                  <a:pt x="4189" y="0"/>
                </a:moveTo>
                <a:lnTo>
                  <a:pt x="3908" y="63"/>
                </a:lnTo>
                <a:lnTo>
                  <a:pt x="3626" y="156"/>
                </a:lnTo>
                <a:lnTo>
                  <a:pt x="3345" y="313"/>
                </a:lnTo>
                <a:lnTo>
                  <a:pt x="2970" y="532"/>
                </a:lnTo>
                <a:lnTo>
                  <a:pt x="2595" y="782"/>
                </a:lnTo>
                <a:lnTo>
                  <a:pt x="2251" y="1063"/>
                </a:lnTo>
                <a:lnTo>
                  <a:pt x="1938" y="1375"/>
                </a:lnTo>
                <a:lnTo>
                  <a:pt x="1657" y="1688"/>
                </a:lnTo>
                <a:lnTo>
                  <a:pt x="1376" y="2032"/>
                </a:lnTo>
                <a:lnTo>
                  <a:pt x="1126" y="2376"/>
                </a:lnTo>
                <a:lnTo>
                  <a:pt x="907" y="2751"/>
                </a:lnTo>
                <a:lnTo>
                  <a:pt x="688" y="3126"/>
                </a:lnTo>
                <a:lnTo>
                  <a:pt x="532" y="3501"/>
                </a:lnTo>
                <a:lnTo>
                  <a:pt x="376" y="3907"/>
                </a:lnTo>
                <a:lnTo>
                  <a:pt x="251" y="4345"/>
                </a:lnTo>
                <a:lnTo>
                  <a:pt x="125" y="4751"/>
                </a:lnTo>
                <a:lnTo>
                  <a:pt x="63" y="5189"/>
                </a:lnTo>
                <a:lnTo>
                  <a:pt x="32" y="5627"/>
                </a:lnTo>
                <a:lnTo>
                  <a:pt x="0" y="6064"/>
                </a:lnTo>
                <a:lnTo>
                  <a:pt x="0" y="32539"/>
                </a:lnTo>
                <a:lnTo>
                  <a:pt x="12253" y="39635"/>
                </a:lnTo>
                <a:lnTo>
                  <a:pt x="17880" y="7408"/>
                </a:lnTo>
                <a:lnTo>
                  <a:pt x="5627" y="313"/>
                </a:lnTo>
                <a:lnTo>
                  <a:pt x="5564" y="281"/>
                </a:lnTo>
                <a:lnTo>
                  <a:pt x="5533" y="281"/>
                </a:lnTo>
                <a:lnTo>
                  <a:pt x="5283" y="156"/>
                </a:lnTo>
                <a:lnTo>
                  <a:pt x="5033" y="63"/>
                </a:lnTo>
                <a:lnTo>
                  <a:pt x="4752" y="31"/>
                </a:lnTo>
                <a:lnTo>
                  <a:pt x="4470"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0" name="Google Shape;490;p30"/>
          <p:cNvSpPr/>
          <p:nvPr/>
        </p:nvSpPr>
        <p:spPr>
          <a:xfrm>
            <a:off x="3730001" y="2229968"/>
            <a:ext cx="344300" cy="1666943"/>
          </a:xfrm>
          <a:custGeom>
            <a:avLst/>
            <a:gdLst/>
            <a:ahLst/>
            <a:cxnLst/>
            <a:rect l="l" t="t" r="r" b="b"/>
            <a:pathLst>
              <a:path w="6721" h="32540" extrusionOk="0">
                <a:moveTo>
                  <a:pt x="4189" y="1"/>
                </a:moveTo>
                <a:lnTo>
                  <a:pt x="3908" y="63"/>
                </a:lnTo>
                <a:lnTo>
                  <a:pt x="3626" y="157"/>
                </a:lnTo>
                <a:lnTo>
                  <a:pt x="3345" y="313"/>
                </a:lnTo>
                <a:lnTo>
                  <a:pt x="2939" y="532"/>
                </a:lnTo>
                <a:lnTo>
                  <a:pt x="2595" y="782"/>
                </a:lnTo>
                <a:lnTo>
                  <a:pt x="2251" y="1063"/>
                </a:lnTo>
                <a:lnTo>
                  <a:pt x="1938" y="1376"/>
                </a:lnTo>
                <a:lnTo>
                  <a:pt x="1657" y="1689"/>
                </a:lnTo>
                <a:lnTo>
                  <a:pt x="1376" y="2032"/>
                </a:lnTo>
                <a:lnTo>
                  <a:pt x="1126" y="2376"/>
                </a:lnTo>
                <a:lnTo>
                  <a:pt x="907" y="2751"/>
                </a:lnTo>
                <a:lnTo>
                  <a:pt x="688" y="3126"/>
                </a:lnTo>
                <a:lnTo>
                  <a:pt x="500" y="3501"/>
                </a:lnTo>
                <a:lnTo>
                  <a:pt x="344" y="3908"/>
                </a:lnTo>
                <a:lnTo>
                  <a:pt x="219" y="4345"/>
                </a:lnTo>
                <a:lnTo>
                  <a:pt x="125" y="4752"/>
                </a:lnTo>
                <a:lnTo>
                  <a:pt x="63" y="5189"/>
                </a:lnTo>
                <a:lnTo>
                  <a:pt x="0" y="5627"/>
                </a:lnTo>
                <a:lnTo>
                  <a:pt x="0" y="6065"/>
                </a:lnTo>
                <a:lnTo>
                  <a:pt x="0" y="32540"/>
                </a:lnTo>
                <a:lnTo>
                  <a:pt x="6721" y="28664"/>
                </a:lnTo>
                <a:lnTo>
                  <a:pt x="6721" y="2251"/>
                </a:lnTo>
                <a:lnTo>
                  <a:pt x="6689" y="1939"/>
                </a:lnTo>
                <a:lnTo>
                  <a:pt x="6627" y="1626"/>
                </a:lnTo>
                <a:lnTo>
                  <a:pt x="6533" y="1345"/>
                </a:lnTo>
                <a:lnTo>
                  <a:pt x="6408" y="1095"/>
                </a:lnTo>
                <a:lnTo>
                  <a:pt x="6221" y="845"/>
                </a:lnTo>
                <a:lnTo>
                  <a:pt x="6033" y="657"/>
                </a:lnTo>
                <a:lnTo>
                  <a:pt x="5814" y="469"/>
                </a:lnTo>
                <a:lnTo>
                  <a:pt x="5595" y="313"/>
                </a:lnTo>
                <a:lnTo>
                  <a:pt x="5345" y="188"/>
                </a:lnTo>
                <a:lnTo>
                  <a:pt x="5064" y="94"/>
                </a:lnTo>
                <a:lnTo>
                  <a:pt x="4783" y="32"/>
                </a:lnTo>
                <a:lnTo>
                  <a:pt x="450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1" name="Google Shape;491;p30"/>
          <p:cNvSpPr/>
          <p:nvPr/>
        </p:nvSpPr>
        <p:spPr>
          <a:xfrm>
            <a:off x="3150384" y="2210758"/>
            <a:ext cx="542858" cy="866308"/>
          </a:xfrm>
          <a:custGeom>
            <a:avLst/>
            <a:gdLst/>
            <a:ahLst/>
            <a:cxnLst/>
            <a:rect l="l" t="t" r="r" b="b"/>
            <a:pathLst>
              <a:path w="10597" h="16911" extrusionOk="0">
                <a:moveTo>
                  <a:pt x="0" y="1"/>
                </a:moveTo>
                <a:lnTo>
                  <a:pt x="0" y="10878"/>
                </a:lnTo>
                <a:lnTo>
                  <a:pt x="10596" y="16911"/>
                </a:lnTo>
                <a:lnTo>
                  <a:pt x="10596" y="6064"/>
                </a:lnTo>
                <a:lnTo>
                  <a:pt x="0" y="1"/>
                </a:lnTo>
                <a:close/>
              </a:path>
            </a:pathLst>
          </a:custGeom>
          <a:solidFill>
            <a:srgbClr val="0C26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2" name="Google Shape;492;p30"/>
          <p:cNvSpPr/>
          <p:nvPr/>
        </p:nvSpPr>
        <p:spPr>
          <a:xfrm>
            <a:off x="3523459" y="2466936"/>
            <a:ext cx="144154" cy="107322"/>
          </a:xfrm>
          <a:custGeom>
            <a:avLst/>
            <a:gdLst/>
            <a:ahLst/>
            <a:cxnLst/>
            <a:rect l="l" t="t" r="r" b="b"/>
            <a:pathLst>
              <a:path w="2814" h="2095" extrusionOk="0">
                <a:moveTo>
                  <a:pt x="281" y="1"/>
                </a:moveTo>
                <a:lnTo>
                  <a:pt x="156" y="63"/>
                </a:lnTo>
                <a:lnTo>
                  <a:pt x="63" y="157"/>
                </a:lnTo>
                <a:lnTo>
                  <a:pt x="31" y="220"/>
                </a:lnTo>
                <a:lnTo>
                  <a:pt x="0" y="282"/>
                </a:lnTo>
                <a:lnTo>
                  <a:pt x="31" y="470"/>
                </a:lnTo>
                <a:lnTo>
                  <a:pt x="94" y="626"/>
                </a:lnTo>
                <a:lnTo>
                  <a:pt x="219" y="751"/>
                </a:lnTo>
                <a:lnTo>
                  <a:pt x="344" y="876"/>
                </a:lnTo>
                <a:lnTo>
                  <a:pt x="2407" y="2064"/>
                </a:lnTo>
                <a:lnTo>
                  <a:pt x="2501" y="2095"/>
                </a:lnTo>
                <a:lnTo>
                  <a:pt x="2563" y="2095"/>
                </a:lnTo>
                <a:lnTo>
                  <a:pt x="2688" y="2064"/>
                </a:lnTo>
                <a:lnTo>
                  <a:pt x="2782" y="1970"/>
                </a:lnTo>
                <a:lnTo>
                  <a:pt x="2813" y="1907"/>
                </a:lnTo>
                <a:lnTo>
                  <a:pt x="2813" y="1845"/>
                </a:lnTo>
                <a:lnTo>
                  <a:pt x="2813" y="1657"/>
                </a:lnTo>
                <a:lnTo>
                  <a:pt x="2720" y="1501"/>
                </a:lnTo>
                <a:lnTo>
                  <a:pt x="2626" y="1345"/>
                </a:lnTo>
                <a:lnTo>
                  <a:pt x="2469" y="1251"/>
                </a:lnTo>
                <a:lnTo>
                  <a:pt x="406" y="63"/>
                </a:lnTo>
                <a:lnTo>
                  <a:pt x="344" y="32"/>
                </a:lnTo>
                <a:lnTo>
                  <a:pt x="2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3" name="Google Shape;493;p30"/>
          <p:cNvSpPr/>
          <p:nvPr/>
        </p:nvSpPr>
        <p:spPr>
          <a:xfrm>
            <a:off x="3288078" y="2751953"/>
            <a:ext cx="233802" cy="156961"/>
          </a:xfrm>
          <a:custGeom>
            <a:avLst/>
            <a:gdLst/>
            <a:ahLst/>
            <a:cxnLst/>
            <a:rect l="l" t="t" r="r" b="b"/>
            <a:pathLst>
              <a:path w="4564" h="3064" extrusionOk="0">
                <a:moveTo>
                  <a:pt x="250" y="1"/>
                </a:moveTo>
                <a:lnTo>
                  <a:pt x="125" y="32"/>
                </a:lnTo>
                <a:lnTo>
                  <a:pt x="32" y="126"/>
                </a:lnTo>
                <a:lnTo>
                  <a:pt x="0" y="188"/>
                </a:lnTo>
                <a:lnTo>
                  <a:pt x="0" y="251"/>
                </a:lnTo>
                <a:lnTo>
                  <a:pt x="0" y="438"/>
                </a:lnTo>
                <a:lnTo>
                  <a:pt x="94" y="594"/>
                </a:lnTo>
                <a:lnTo>
                  <a:pt x="188" y="751"/>
                </a:lnTo>
                <a:lnTo>
                  <a:pt x="344" y="844"/>
                </a:lnTo>
                <a:lnTo>
                  <a:pt x="4158" y="3033"/>
                </a:lnTo>
                <a:lnTo>
                  <a:pt x="4251" y="3033"/>
                </a:lnTo>
                <a:lnTo>
                  <a:pt x="4314" y="3064"/>
                </a:lnTo>
                <a:lnTo>
                  <a:pt x="4439" y="3033"/>
                </a:lnTo>
                <a:lnTo>
                  <a:pt x="4533" y="2907"/>
                </a:lnTo>
                <a:lnTo>
                  <a:pt x="4564" y="2845"/>
                </a:lnTo>
                <a:lnTo>
                  <a:pt x="4564" y="2782"/>
                </a:lnTo>
                <a:lnTo>
                  <a:pt x="4564" y="2595"/>
                </a:lnTo>
                <a:lnTo>
                  <a:pt x="4470" y="2439"/>
                </a:lnTo>
                <a:lnTo>
                  <a:pt x="4376" y="2314"/>
                </a:lnTo>
                <a:lnTo>
                  <a:pt x="4220" y="2189"/>
                </a:lnTo>
                <a:lnTo>
                  <a:pt x="375" y="32"/>
                </a:lnTo>
                <a:lnTo>
                  <a:pt x="3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4" name="Google Shape;494;p30"/>
          <p:cNvSpPr/>
          <p:nvPr/>
        </p:nvSpPr>
        <p:spPr>
          <a:xfrm>
            <a:off x="3180812" y="2881655"/>
            <a:ext cx="446755" cy="277038"/>
          </a:xfrm>
          <a:custGeom>
            <a:avLst/>
            <a:gdLst/>
            <a:ahLst/>
            <a:cxnLst/>
            <a:rect l="l" t="t" r="r" b="b"/>
            <a:pathLst>
              <a:path w="8721" h="5408" extrusionOk="0">
                <a:moveTo>
                  <a:pt x="281" y="0"/>
                </a:moveTo>
                <a:lnTo>
                  <a:pt x="156" y="32"/>
                </a:lnTo>
                <a:lnTo>
                  <a:pt x="63" y="125"/>
                </a:lnTo>
                <a:lnTo>
                  <a:pt x="31" y="188"/>
                </a:lnTo>
                <a:lnTo>
                  <a:pt x="0" y="250"/>
                </a:lnTo>
                <a:lnTo>
                  <a:pt x="31" y="438"/>
                </a:lnTo>
                <a:lnTo>
                  <a:pt x="94" y="594"/>
                </a:lnTo>
                <a:lnTo>
                  <a:pt x="219" y="751"/>
                </a:lnTo>
                <a:lnTo>
                  <a:pt x="344" y="844"/>
                </a:lnTo>
                <a:lnTo>
                  <a:pt x="8346" y="5377"/>
                </a:lnTo>
                <a:lnTo>
                  <a:pt x="8408" y="5377"/>
                </a:lnTo>
                <a:lnTo>
                  <a:pt x="8471" y="5408"/>
                </a:lnTo>
                <a:lnTo>
                  <a:pt x="8596" y="5377"/>
                </a:lnTo>
                <a:lnTo>
                  <a:pt x="8690" y="5283"/>
                </a:lnTo>
                <a:lnTo>
                  <a:pt x="8721" y="5189"/>
                </a:lnTo>
                <a:lnTo>
                  <a:pt x="8721" y="5127"/>
                </a:lnTo>
                <a:lnTo>
                  <a:pt x="8721" y="4939"/>
                </a:lnTo>
                <a:lnTo>
                  <a:pt x="8658" y="4783"/>
                </a:lnTo>
                <a:lnTo>
                  <a:pt x="8533" y="4658"/>
                </a:lnTo>
                <a:lnTo>
                  <a:pt x="8408" y="4533"/>
                </a:lnTo>
                <a:lnTo>
                  <a:pt x="406" y="32"/>
                </a:lnTo>
                <a:lnTo>
                  <a:pt x="3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5" name="Google Shape;495;p30"/>
          <p:cNvSpPr/>
          <p:nvPr/>
        </p:nvSpPr>
        <p:spPr>
          <a:xfrm>
            <a:off x="3305699" y="2537422"/>
            <a:ext cx="198609" cy="145742"/>
          </a:xfrm>
          <a:custGeom>
            <a:avLst/>
            <a:gdLst/>
            <a:ahLst/>
            <a:cxnLst/>
            <a:rect l="l" t="t" r="r" b="b"/>
            <a:pathLst>
              <a:path w="3877" h="2845" extrusionOk="0">
                <a:moveTo>
                  <a:pt x="3876" y="0"/>
                </a:moveTo>
                <a:lnTo>
                  <a:pt x="813" y="781"/>
                </a:lnTo>
                <a:lnTo>
                  <a:pt x="1719" y="1282"/>
                </a:lnTo>
                <a:lnTo>
                  <a:pt x="0" y="2844"/>
                </a:lnTo>
                <a:lnTo>
                  <a:pt x="3032" y="2063"/>
                </a:lnTo>
                <a:lnTo>
                  <a:pt x="2157" y="1532"/>
                </a:lnTo>
                <a:lnTo>
                  <a:pt x="3876" y="0"/>
                </a:lnTo>
                <a:close/>
              </a:path>
            </a:pathLst>
          </a:custGeom>
          <a:solidFill>
            <a:srgbClr val="F3E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6" name="Google Shape;496;p30"/>
          <p:cNvSpPr/>
          <p:nvPr/>
        </p:nvSpPr>
        <p:spPr>
          <a:xfrm>
            <a:off x="3187215" y="2274790"/>
            <a:ext cx="54455" cy="89751"/>
          </a:xfrm>
          <a:custGeom>
            <a:avLst/>
            <a:gdLst/>
            <a:ahLst/>
            <a:cxnLst/>
            <a:rect l="l" t="t" r="r" b="b"/>
            <a:pathLst>
              <a:path w="1063" h="1752" extrusionOk="0">
                <a:moveTo>
                  <a:pt x="94" y="1"/>
                </a:moveTo>
                <a:lnTo>
                  <a:pt x="31" y="63"/>
                </a:lnTo>
                <a:lnTo>
                  <a:pt x="0" y="157"/>
                </a:lnTo>
                <a:lnTo>
                  <a:pt x="0" y="939"/>
                </a:lnTo>
                <a:lnTo>
                  <a:pt x="31" y="1095"/>
                </a:lnTo>
                <a:lnTo>
                  <a:pt x="94" y="1220"/>
                </a:lnTo>
                <a:lnTo>
                  <a:pt x="156" y="1314"/>
                </a:lnTo>
                <a:lnTo>
                  <a:pt x="281" y="1407"/>
                </a:lnTo>
                <a:lnTo>
                  <a:pt x="813" y="1720"/>
                </a:lnTo>
                <a:lnTo>
                  <a:pt x="907" y="1751"/>
                </a:lnTo>
                <a:lnTo>
                  <a:pt x="969" y="1720"/>
                </a:lnTo>
                <a:lnTo>
                  <a:pt x="1032" y="1657"/>
                </a:lnTo>
                <a:lnTo>
                  <a:pt x="1063" y="1595"/>
                </a:lnTo>
                <a:lnTo>
                  <a:pt x="1063" y="782"/>
                </a:lnTo>
                <a:lnTo>
                  <a:pt x="1032" y="657"/>
                </a:lnTo>
                <a:lnTo>
                  <a:pt x="969" y="501"/>
                </a:lnTo>
                <a:lnTo>
                  <a:pt x="907" y="407"/>
                </a:lnTo>
                <a:lnTo>
                  <a:pt x="782" y="313"/>
                </a:lnTo>
                <a:lnTo>
                  <a:pt x="2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7" name="Google Shape;497;p30"/>
          <p:cNvSpPr/>
          <p:nvPr/>
        </p:nvSpPr>
        <p:spPr>
          <a:xfrm>
            <a:off x="3187215" y="2377292"/>
            <a:ext cx="54455" cy="89699"/>
          </a:xfrm>
          <a:custGeom>
            <a:avLst/>
            <a:gdLst/>
            <a:ahLst/>
            <a:cxnLst/>
            <a:rect l="l" t="t" r="r" b="b"/>
            <a:pathLst>
              <a:path w="1063" h="1751" extrusionOk="0">
                <a:moveTo>
                  <a:pt x="156" y="0"/>
                </a:moveTo>
                <a:lnTo>
                  <a:pt x="94" y="32"/>
                </a:lnTo>
                <a:lnTo>
                  <a:pt x="31" y="94"/>
                </a:lnTo>
                <a:lnTo>
                  <a:pt x="0" y="157"/>
                </a:lnTo>
                <a:lnTo>
                  <a:pt x="0" y="969"/>
                </a:lnTo>
                <a:lnTo>
                  <a:pt x="31" y="1126"/>
                </a:lnTo>
                <a:lnTo>
                  <a:pt x="94" y="1251"/>
                </a:lnTo>
                <a:lnTo>
                  <a:pt x="156" y="1344"/>
                </a:lnTo>
                <a:lnTo>
                  <a:pt x="281" y="1438"/>
                </a:lnTo>
                <a:lnTo>
                  <a:pt x="813" y="1751"/>
                </a:lnTo>
                <a:lnTo>
                  <a:pt x="969" y="1751"/>
                </a:lnTo>
                <a:lnTo>
                  <a:pt x="1032" y="1688"/>
                </a:lnTo>
                <a:lnTo>
                  <a:pt x="1063" y="1594"/>
                </a:lnTo>
                <a:lnTo>
                  <a:pt x="1063" y="813"/>
                </a:lnTo>
                <a:lnTo>
                  <a:pt x="1032" y="657"/>
                </a:lnTo>
                <a:lnTo>
                  <a:pt x="969" y="532"/>
                </a:lnTo>
                <a:lnTo>
                  <a:pt x="907" y="438"/>
                </a:lnTo>
                <a:lnTo>
                  <a:pt x="782" y="344"/>
                </a:lnTo>
                <a:lnTo>
                  <a:pt x="250" y="32"/>
                </a:lnTo>
                <a:lnTo>
                  <a:pt x="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8" name="Google Shape;498;p30"/>
          <p:cNvSpPr/>
          <p:nvPr/>
        </p:nvSpPr>
        <p:spPr>
          <a:xfrm>
            <a:off x="3926963" y="2481381"/>
            <a:ext cx="32068" cy="1024806"/>
          </a:xfrm>
          <a:custGeom>
            <a:avLst/>
            <a:gdLst/>
            <a:ahLst/>
            <a:cxnLst/>
            <a:rect l="l" t="t" r="r" b="b"/>
            <a:pathLst>
              <a:path w="626" h="20005" extrusionOk="0">
                <a:moveTo>
                  <a:pt x="375" y="0"/>
                </a:moveTo>
                <a:lnTo>
                  <a:pt x="250" y="31"/>
                </a:lnTo>
                <a:lnTo>
                  <a:pt x="156" y="125"/>
                </a:lnTo>
                <a:lnTo>
                  <a:pt x="63" y="219"/>
                </a:lnTo>
                <a:lnTo>
                  <a:pt x="0" y="344"/>
                </a:lnTo>
                <a:lnTo>
                  <a:pt x="0" y="500"/>
                </a:lnTo>
                <a:lnTo>
                  <a:pt x="0" y="19755"/>
                </a:lnTo>
                <a:lnTo>
                  <a:pt x="31" y="19880"/>
                </a:lnTo>
                <a:lnTo>
                  <a:pt x="125" y="19974"/>
                </a:lnTo>
                <a:lnTo>
                  <a:pt x="250" y="20005"/>
                </a:lnTo>
                <a:lnTo>
                  <a:pt x="375" y="19974"/>
                </a:lnTo>
                <a:lnTo>
                  <a:pt x="469" y="19880"/>
                </a:lnTo>
                <a:lnTo>
                  <a:pt x="563" y="19786"/>
                </a:lnTo>
                <a:lnTo>
                  <a:pt x="594" y="19661"/>
                </a:lnTo>
                <a:lnTo>
                  <a:pt x="625" y="19505"/>
                </a:lnTo>
                <a:lnTo>
                  <a:pt x="625" y="250"/>
                </a:lnTo>
                <a:lnTo>
                  <a:pt x="594" y="125"/>
                </a:lnTo>
                <a:lnTo>
                  <a:pt x="500" y="31"/>
                </a:lnTo>
                <a:lnTo>
                  <a:pt x="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nvGrpSpPr>
          <p:cNvPr id="503" name="Google Shape;503;p30"/>
          <p:cNvGrpSpPr/>
          <p:nvPr/>
        </p:nvGrpSpPr>
        <p:grpSpPr>
          <a:xfrm>
            <a:off x="5088710" y="3051516"/>
            <a:ext cx="219345" cy="227301"/>
            <a:chOff x="3357325" y="2093500"/>
            <a:chExt cx="311525" cy="322825"/>
          </a:xfrm>
        </p:grpSpPr>
        <p:sp>
          <p:nvSpPr>
            <p:cNvPr id="504" name="Google Shape;504;p3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435D74"/>
                </a:solidFill>
              </a:endParaRPr>
            </a:p>
          </p:txBody>
        </p:sp>
        <p:sp>
          <p:nvSpPr>
            <p:cNvPr id="505" name="Google Shape;505;p3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435D74"/>
                </a:solidFill>
              </a:endParaRPr>
            </a:p>
          </p:txBody>
        </p:sp>
        <p:sp>
          <p:nvSpPr>
            <p:cNvPr id="506" name="Google Shape;506;p3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435D74"/>
                </a:solidFill>
              </a:endParaRPr>
            </a:p>
          </p:txBody>
        </p:sp>
      </p:grpSp>
      <p:grpSp>
        <p:nvGrpSpPr>
          <p:cNvPr id="508" name="Google Shape;508;p30"/>
          <p:cNvGrpSpPr/>
          <p:nvPr/>
        </p:nvGrpSpPr>
        <p:grpSpPr>
          <a:xfrm>
            <a:off x="5048850" y="1469846"/>
            <a:ext cx="339253" cy="308765"/>
            <a:chOff x="1492675" y="4420975"/>
            <a:chExt cx="481825" cy="438525"/>
          </a:xfrm>
        </p:grpSpPr>
        <p:sp>
          <p:nvSpPr>
            <p:cNvPr id="509" name="Google Shape;509;p3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435D74"/>
                </a:solidFill>
              </a:endParaRPr>
            </a:p>
          </p:txBody>
        </p:sp>
        <p:sp>
          <p:nvSpPr>
            <p:cNvPr id="510" name="Google Shape;510;p3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435D74"/>
                </a:solidFill>
              </a:endParaRPr>
            </a:p>
          </p:txBody>
        </p:sp>
        <p:sp>
          <p:nvSpPr>
            <p:cNvPr id="511" name="Google Shape;511;p3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435D74"/>
                </a:solidFill>
              </a:endParaRPr>
            </a:p>
          </p:txBody>
        </p:sp>
        <p:sp>
          <p:nvSpPr>
            <p:cNvPr id="512" name="Google Shape;512;p3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435D74"/>
                </a:solidFill>
              </a:endParaRPr>
            </a:p>
          </p:txBody>
        </p:sp>
        <p:sp>
          <p:nvSpPr>
            <p:cNvPr id="513" name="Google Shape;513;p3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solidFill>
                  <a:srgbClr val="435D74"/>
                </a:solidFill>
              </a:endParaRPr>
            </a:p>
          </p:txBody>
        </p:sp>
      </p:grpSp>
      <p:pic>
        <p:nvPicPr>
          <p:cNvPr id="3" name="Picture 2">
            <a:extLst>
              <a:ext uri="{FF2B5EF4-FFF2-40B4-BE49-F238E27FC236}">
                <a16:creationId xmlns:a16="http://schemas.microsoft.com/office/drawing/2014/main" id="{A9AE2892-D465-339E-8E38-DB86D89CCDB0}"/>
              </a:ext>
            </a:extLst>
          </p:cNvPr>
          <p:cNvPicPr>
            <a:picLocks noChangeAspect="1"/>
          </p:cNvPicPr>
          <p:nvPr/>
        </p:nvPicPr>
        <p:blipFill>
          <a:blip r:embed="rId3"/>
          <a:stretch>
            <a:fillRect/>
          </a:stretch>
        </p:blipFill>
        <p:spPr>
          <a:xfrm>
            <a:off x="8387373" y="1413501"/>
            <a:ext cx="534821" cy="396802"/>
          </a:xfrm>
          <a:prstGeom prst="rect">
            <a:avLst/>
          </a:prstGeom>
        </p:spPr>
      </p:pic>
      <p:pic>
        <p:nvPicPr>
          <p:cNvPr id="4" name="Picture 3">
            <a:extLst>
              <a:ext uri="{FF2B5EF4-FFF2-40B4-BE49-F238E27FC236}">
                <a16:creationId xmlns:a16="http://schemas.microsoft.com/office/drawing/2014/main" id="{699C1A50-5E2E-A710-9C22-1CD5113B8F30}"/>
              </a:ext>
            </a:extLst>
          </p:cNvPr>
          <p:cNvPicPr>
            <a:picLocks noChangeAspect="1"/>
          </p:cNvPicPr>
          <p:nvPr/>
        </p:nvPicPr>
        <p:blipFill>
          <a:blip r:embed="rId4"/>
          <a:stretch>
            <a:fillRect/>
          </a:stretch>
        </p:blipFill>
        <p:spPr>
          <a:xfrm>
            <a:off x="8351897" y="2058316"/>
            <a:ext cx="631117" cy="334366"/>
          </a:xfrm>
          <a:prstGeom prst="rect">
            <a:avLst/>
          </a:prstGeom>
        </p:spPr>
      </p:pic>
      <p:pic>
        <p:nvPicPr>
          <p:cNvPr id="8" name="Picture 7" descr="A white sign with a black background&#10;&#10;AI-generated content may be incorrect.">
            <a:extLst>
              <a:ext uri="{FF2B5EF4-FFF2-40B4-BE49-F238E27FC236}">
                <a16:creationId xmlns:a16="http://schemas.microsoft.com/office/drawing/2014/main" id="{9322241F-E80C-25E2-F8A3-B6EE72C9DA36}"/>
              </a:ext>
            </a:extLst>
          </p:cNvPr>
          <p:cNvPicPr>
            <a:picLocks noChangeAspect="1"/>
          </p:cNvPicPr>
          <p:nvPr/>
        </p:nvPicPr>
        <p:blipFill>
          <a:blip r:embed="rId5"/>
          <a:srcRect l="20892" t="24408" r="25271" b="24353"/>
          <a:stretch/>
        </p:blipFill>
        <p:spPr>
          <a:xfrm>
            <a:off x="4980138" y="2189210"/>
            <a:ext cx="486191" cy="462733"/>
          </a:xfrm>
          <a:prstGeom prst="rect">
            <a:avLst/>
          </a:prstGeom>
        </p:spPr>
      </p:pic>
      <p:pic>
        <p:nvPicPr>
          <p:cNvPr id="10" name="Picture 9" descr="A white gas pump with nozzle&#10;&#10;AI-generated content may be incorrect.">
            <a:extLst>
              <a:ext uri="{FF2B5EF4-FFF2-40B4-BE49-F238E27FC236}">
                <a16:creationId xmlns:a16="http://schemas.microsoft.com/office/drawing/2014/main" id="{0A9A2DF7-DEBD-8616-F4E4-A12989FEE9B3}"/>
              </a:ext>
            </a:extLst>
          </p:cNvPr>
          <p:cNvPicPr>
            <a:picLocks noChangeAspect="1"/>
          </p:cNvPicPr>
          <p:nvPr/>
        </p:nvPicPr>
        <p:blipFill>
          <a:blip r:embed="rId6"/>
          <a:stretch>
            <a:fillRect/>
          </a:stretch>
        </p:blipFill>
        <p:spPr>
          <a:xfrm>
            <a:off x="5112043" y="3773393"/>
            <a:ext cx="354286" cy="354286"/>
          </a:xfrm>
          <a:prstGeom prst="rect">
            <a:avLst/>
          </a:prstGeom>
        </p:spPr>
      </p:pic>
      <p:pic>
        <p:nvPicPr>
          <p:cNvPr id="12" name="Picture 11">
            <a:extLst>
              <a:ext uri="{FF2B5EF4-FFF2-40B4-BE49-F238E27FC236}">
                <a16:creationId xmlns:a16="http://schemas.microsoft.com/office/drawing/2014/main" id="{E949940E-5A7B-E030-8B02-3303A07EB1B0}"/>
              </a:ext>
            </a:extLst>
          </p:cNvPr>
          <p:cNvPicPr>
            <a:picLocks noChangeAspect="1"/>
          </p:cNvPicPr>
          <p:nvPr/>
        </p:nvPicPr>
        <p:blipFill>
          <a:blip r:embed="rId7"/>
          <a:stretch>
            <a:fillRect/>
          </a:stretch>
        </p:blipFill>
        <p:spPr>
          <a:xfrm>
            <a:off x="7881650" y="3213229"/>
            <a:ext cx="1063641" cy="33984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D79CE-2AFC-CBDC-91A9-0A7BE085B8D4}"/>
              </a:ext>
            </a:extLst>
          </p:cNvPr>
          <p:cNvSpPr>
            <a:spLocks noGrp="1"/>
          </p:cNvSpPr>
          <p:nvPr>
            <p:ph type="title"/>
          </p:nvPr>
        </p:nvSpPr>
        <p:spPr/>
        <p:txBody>
          <a:bodyPr/>
          <a:lstStyle/>
          <a:p>
            <a:r>
              <a:rPr lang="en-US" noProof="0" dirty="0"/>
              <a:t>Electric vehicles adoption in Europe</a:t>
            </a:r>
          </a:p>
        </p:txBody>
      </p:sp>
      <p:grpSp>
        <p:nvGrpSpPr>
          <p:cNvPr id="3" name="Google Shape;749;p33">
            <a:extLst>
              <a:ext uri="{FF2B5EF4-FFF2-40B4-BE49-F238E27FC236}">
                <a16:creationId xmlns:a16="http://schemas.microsoft.com/office/drawing/2014/main" id="{93A728AD-302F-4A40-62A2-9E7B463F473C}"/>
              </a:ext>
            </a:extLst>
          </p:cNvPr>
          <p:cNvGrpSpPr/>
          <p:nvPr/>
        </p:nvGrpSpPr>
        <p:grpSpPr>
          <a:xfrm>
            <a:off x="7491851" y="4303901"/>
            <a:ext cx="1536239" cy="648506"/>
            <a:chOff x="2250150" y="1219464"/>
            <a:chExt cx="4643504" cy="1772997"/>
          </a:xfrm>
        </p:grpSpPr>
        <p:sp>
          <p:nvSpPr>
            <p:cNvPr id="4" name="Google Shape;750;p33">
              <a:extLst>
                <a:ext uri="{FF2B5EF4-FFF2-40B4-BE49-F238E27FC236}">
                  <a16:creationId xmlns:a16="http://schemas.microsoft.com/office/drawing/2014/main" id="{69A8865C-8E2B-5369-1DBA-45B78C4B9A34}"/>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 name="Google Shape;751;p33">
              <a:extLst>
                <a:ext uri="{FF2B5EF4-FFF2-40B4-BE49-F238E27FC236}">
                  <a16:creationId xmlns:a16="http://schemas.microsoft.com/office/drawing/2014/main" id="{BA4F7944-D8ED-8480-B29A-2E4F9EA84AFD}"/>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 name="Google Shape;752;p33">
              <a:extLst>
                <a:ext uri="{FF2B5EF4-FFF2-40B4-BE49-F238E27FC236}">
                  <a16:creationId xmlns:a16="http://schemas.microsoft.com/office/drawing/2014/main" id="{49B1EE54-B609-E4F8-06F0-3803E27959AF}"/>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3;p33">
              <a:extLst>
                <a:ext uri="{FF2B5EF4-FFF2-40B4-BE49-F238E27FC236}">
                  <a16:creationId xmlns:a16="http://schemas.microsoft.com/office/drawing/2014/main" id="{0419F204-89F9-C4D0-82EA-00CD4E04D0D6}"/>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4;p33">
              <a:extLst>
                <a:ext uri="{FF2B5EF4-FFF2-40B4-BE49-F238E27FC236}">
                  <a16:creationId xmlns:a16="http://schemas.microsoft.com/office/drawing/2014/main" id="{10795F4B-82FC-0BC1-EA2A-63010782CC54}"/>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5;p33">
              <a:extLst>
                <a:ext uri="{FF2B5EF4-FFF2-40B4-BE49-F238E27FC236}">
                  <a16:creationId xmlns:a16="http://schemas.microsoft.com/office/drawing/2014/main" id="{FDF6A425-9E18-25F2-9EE4-E63A9265FB48}"/>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6;p33">
              <a:extLst>
                <a:ext uri="{FF2B5EF4-FFF2-40B4-BE49-F238E27FC236}">
                  <a16:creationId xmlns:a16="http://schemas.microsoft.com/office/drawing/2014/main" id="{112D66C6-5CCD-D39F-C30B-74582EC5D901}"/>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7;p33">
              <a:extLst>
                <a:ext uri="{FF2B5EF4-FFF2-40B4-BE49-F238E27FC236}">
                  <a16:creationId xmlns:a16="http://schemas.microsoft.com/office/drawing/2014/main" id="{B95008A0-1955-CE02-2689-8E9FF29868FA}"/>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8;p33">
              <a:extLst>
                <a:ext uri="{FF2B5EF4-FFF2-40B4-BE49-F238E27FC236}">
                  <a16:creationId xmlns:a16="http://schemas.microsoft.com/office/drawing/2014/main" id="{724AA0D0-B846-70E8-288C-B23299A96205}"/>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9;p33">
              <a:extLst>
                <a:ext uri="{FF2B5EF4-FFF2-40B4-BE49-F238E27FC236}">
                  <a16:creationId xmlns:a16="http://schemas.microsoft.com/office/drawing/2014/main" id="{FF805741-5BBE-1915-8723-E7BB312B3468}"/>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60;p33">
              <a:extLst>
                <a:ext uri="{FF2B5EF4-FFF2-40B4-BE49-F238E27FC236}">
                  <a16:creationId xmlns:a16="http://schemas.microsoft.com/office/drawing/2014/main" id="{6FE7899D-E408-1C3F-0586-947CC531E59B}"/>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61;p33">
              <a:extLst>
                <a:ext uri="{FF2B5EF4-FFF2-40B4-BE49-F238E27FC236}">
                  <a16:creationId xmlns:a16="http://schemas.microsoft.com/office/drawing/2014/main" id="{B91F52B2-66CE-A70C-DC1C-7E0845149EA5}"/>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2;p33">
              <a:extLst>
                <a:ext uri="{FF2B5EF4-FFF2-40B4-BE49-F238E27FC236}">
                  <a16:creationId xmlns:a16="http://schemas.microsoft.com/office/drawing/2014/main" id="{18D2966E-9D94-AD92-E233-621CFE3D6430}"/>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3;p33">
              <a:extLst>
                <a:ext uri="{FF2B5EF4-FFF2-40B4-BE49-F238E27FC236}">
                  <a16:creationId xmlns:a16="http://schemas.microsoft.com/office/drawing/2014/main" id="{C7638D57-FB34-86A8-9991-E474F68E05E5}"/>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4;p33">
              <a:extLst>
                <a:ext uri="{FF2B5EF4-FFF2-40B4-BE49-F238E27FC236}">
                  <a16:creationId xmlns:a16="http://schemas.microsoft.com/office/drawing/2014/main" id="{CFB00F40-17A2-CA42-CF02-CECEC87A4253}"/>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5;p33">
              <a:extLst>
                <a:ext uri="{FF2B5EF4-FFF2-40B4-BE49-F238E27FC236}">
                  <a16:creationId xmlns:a16="http://schemas.microsoft.com/office/drawing/2014/main" id="{A0425045-3D8B-C6FA-8DE5-252AA4281B07}"/>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6;p33">
              <a:extLst>
                <a:ext uri="{FF2B5EF4-FFF2-40B4-BE49-F238E27FC236}">
                  <a16:creationId xmlns:a16="http://schemas.microsoft.com/office/drawing/2014/main" id="{BE83D1C9-0B81-0FEA-2437-CB3C340D3351}"/>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7;p33">
              <a:extLst>
                <a:ext uri="{FF2B5EF4-FFF2-40B4-BE49-F238E27FC236}">
                  <a16:creationId xmlns:a16="http://schemas.microsoft.com/office/drawing/2014/main" id="{DB6BCAE2-6511-7E06-699E-FB8490121157}"/>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8;p33">
              <a:extLst>
                <a:ext uri="{FF2B5EF4-FFF2-40B4-BE49-F238E27FC236}">
                  <a16:creationId xmlns:a16="http://schemas.microsoft.com/office/drawing/2014/main" id="{D433942A-7C2E-F57B-8009-7C817DD080D6}"/>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9;p33">
              <a:extLst>
                <a:ext uri="{FF2B5EF4-FFF2-40B4-BE49-F238E27FC236}">
                  <a16:creationId xmlns:a16="http://schemas.microsoft.com/office/drawing/2014/main" id="{5FAD2CD8-62BF-9EBF-D234-1389477ED97F}"/>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70;p33">
              <a:extLst>
                <a:ext uri="{FF2B5EF4-FFF2-40B4-BE49-F238E27FC236}">
                  <a16:creationId xmlns:a16="http://schemas.microsoft.com/office/drawing/2014/main" id="{1E5DBA37-D4DD-CB07-37A3-6925E51B3DFB}"/>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71;p33">
              <a:extLst>
                <a:ext uri="{FF2B5EF4-FFF2-40B4-BE49-F238E27FC236}">
                  <a16:creationId xmlns:a16="http://schemas.microsoft.com/office/drawing/2014/main" id="{0420EA76-767E-0929-C4F5-0C89C1632EC6}"/>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2;p33">
              <a:extLst>
                <a:ext uri="{FF2B5EF4-FFF2-40B4-BE49-F238E27FC236}">
                  <a16:creationId xmlns:a16="http://schemas.microsoft.com/office/drawing/2014/main" id="{AB8A6133-8EC4-01B3-1AFA-92C2DB6361EB}"/>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3;p33">
              <a:extLst>
                <a:ext uri="{FF2B5EF4-FFF2-40B4-BE49-F238E27FC236}">
                  <a16:creationId xmlns:a16="http://schemas.microsoft.com/office/drawing/2014/main" id="{4B3CD6DC-C61E-B1F0-42B6-9413DE48CCE7}"/>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4;p33">
              <a:extLst>
                <a:ext uri="{FF2B5EF4-FFF2-40B4-BE49-F238E27FC236}">
                  <a16:creationId xmlns:a16="http://schemas.microsoft.com/office/drawing/2014/main" id="{C4F85167-5064-0114-F163-8F9D8533EB50}"/>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5;p33">
              <a:extLst>
                <a:ext uri="{FF2B5EF4-FFF2-40B4-BE49-F238E27FC236}">
                  <a16:creationId xmlns:a16="http://schemas.microsoft.com/office/drawing/2014/main" id="{B252F057-5508-0E52-FE9D-8CE6D9B0F3C2}"/>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6;p33">
              <a:extLst>
                <a:ext uri="{FF2B5EF4-FFF2-40B4-BE49-F238E27FC236}">
                  <a16:creationId xmlns:a16="http://schemas.microsoft.com/office/drawing/2014/main" id="{944DAD7D-58D7-A91E-69AD-53E2AEEDF8C1}"/>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7;p33">
              <a:extLst>
                <a:ext uri="{FF2B5EF4-FFF2-40B4-BE49-F238E27FC236}">
                  <a16:creationId xmlns:a16="http://schemas.microsoft.com/office/drawing/2014/main" id="{1A5B1971-EB40-9013-0A1D-C9C3AE9D1379}"/>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8;p33">
              <a:extLst>
                <a:ext uri="{FF2B5EF4-FFF2-40B4-BE49-F238E27FC236}">
                  <a16:creationId xmlns:a16="http://schemas.microsoft.com/office/drawing/2014/main" id="{34ADCD36-FE69-A1DC-1D9C-0F268CC7ACAB}"/>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9;p33">
              <a:extLst>
                <a:ext uri="{FF2B5EF4-FFF2-40B4-BE49-F238E27FC236}">
                  <a16:creationId xmlns:a16="http://schemas.microsoft.com/office/drawing/2014/main" id="{18C7B12B-14D6-0FE2-31AA-5F4CED4C7F2F}"/>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80;p33">
              <a:extLst>
                <a:ext uri="{FF2B5EF4-FFF2-40B4-BE49-F238E27FC236}">
                  <a16:creationId xmlns:a16="http://schemas.microsoft.com/office/drawing/2014/main" id="{3D69213E-0DC2-93A9-AC62-D34F14F7E825}"/>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81;p33">
              <a:extLst>
                <a:ext uri="{FF2B5EF4-FFF2-40B4-BE49-F238E27FC236}">
                  <a16:creationId xmlns:a16="http://schemas.microsoft.com/office/drawing/2014/main" id="{8ECFBDE3-838C-8209-C24E-22AB03A28147}"/>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2;p33">
              <a:extLst>
                <a:ext uri="{FF2B5EF4-FFF2-40B4-BE49-F238E27FC236}">
                  <a16:creationId xmlns:a16="http://schemas.microsoft.com/office/drawing/2014/main" id="{C3171E2E-FAE7-EC02-A3E6-AC1E7DEF5708}"/>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3;p33">
              <a:extLst>
                <a:ext uri="{FF2B5EF4-FFF2-40B4-BE49-F238E27FC236}">
                  <a16:creationId xmlns:a16="http://schemas.microsoft.com/office/drawing/2014/main" id="{DAB552A0-E431-1223-66DC-1D83EAB64124}"/>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4;p33">
              <a:extLst>
                <a:ext uri="{FF2B5EF4-FFF2-40B4-BE49-F238E27FC236}">
                  <a16:creationId xmlns:a16="http://schemas.microsoft.com/office/drawing/2014/main" id="{F4368EF4-5A26-48D7-C1B6-1B539F3D8FC1}"/>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5;p33">
              <a:extLst>
                <a:ext uri="{FF2B5EF4-FFF2-40B4-BE49-F238E27FC236}">
                  <a16:creationId xmlns:a16="http://schemas.microsoft.com/office/drawing/2014/main" id="{F83DCE02-A09F-CA85-6D27-3C1019A9407C}"/>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6;p33">
              <a:extLst>
                <a:ext uri="{FF2B5EF4-FFF2-40B4-BE49-F238E27FC236}">
                  <a16:creationId xmlns:a16="http://schemas.microsoft.com/office/drawing/2014/main" id="{7020F41E-186D-6907-C142-F9C3137B8EED}"/>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7;p33">
              <a:extLst>
                <a:ext uri="{FF2B5EF4-FFF2-40B4-BE49-F238E27FC236}">
                  <a16:creationId xmlns:a16="http://schemas.microsoft.com/office/drawing/2014/main" id="{E528CC09-8676-6B7A-14A6-9F8B3F3F7149}"/>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8;p33">
              <a:extLst>
                <a:ext uri="{FF2B5EF4-FFF2-40B4-BE49-F238E27FC236}">
                  <a16:creationId xmlns:a16="http://schemas.microsoft.com/office/drawing/2014/main" id="{E8647024-F00F-53C5-A777-F91C9E041B1A}"/>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9;p33">
              <a:extLst>
                <a:ext uri="{FF2B5EF4-FFF2-40B4-BE49-F238E27FC236}">
                  <a16:creationId xmlns:a16="http://schemas.microsoft.com/office/drawing/2014/main" id="{8DD3A47D-C036-F297-EE98-2DE05D8061E8}"/>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90;p33">
              <a:extLst>
                <a:ext uri="{FF2B5EF4-FFF2-40B4-BE49-F238E27FC236}">
                  <a16:creationId xmlns:a16="http://schemas.microsoft.com/office/drawing/2014/main" id="{E41EC32E-27FB-F28D-1164-84D2A21E6B78}"/>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91;p33">
              <a:extLst>
                <a:ext uri="{FF2B5EF4-FFF2-40B4-BE49-F238E27FC236}">
                  <a16:creationId xmlns:a16="http://schemas.microsoft.com/office/drawing/2014/main" id="{70B99ED9-E8F3-5EEC-0DC7-CCB7C010901A}"/>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2;p33">
              <a:extLst>
                <a:ext uri="{FF2B5EF4-FFF2-40B4-BE49-F238E27FC236}">
                  <a16:creationId xmlns:a16="http://schemas.microsoft.com/office/drawing/2014/main" id="{5D83E06D-FFD4-3A99-1B3C-31B782BA927C}"/>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3;p33">
              <a:extLst>
                <a:ext uri="{FF2B5EF4-FFF2-40B4-BE49-F238E27FC236}">
                  <a16:creationId xmlns:a16="http://schemas.microsoft.com/office/drawing/2014/main" id="{7DAE8CBB-ADE5-3973-85F7-3A2BD8882796}"/>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4;p33">
              <a:extLst>
                <a:ext uri="{FF2B5EF4-FFF2-40B4-BE49-F238E27FC236}">
                  <a16:creationId xmlns:a16="http://schemas.microsoft.com/office/drawing/2014/main" id="{B3149BE9-B5A4-0DCE-EBCB-A497A513D12E}"/>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5;p33">
              <a:extLst>
                <a:ext uri="{FF2B5EF4-FFF2-40B4-BE49-F238E27FC236}">
                  <a16:creationId xmlns:a16="http://schemas.microsoft.com/office/drawing/2014/main" id="{5AF1C378-8D2B-0490-A55F-19CADA8BE614}"/>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6;p33">
              <a:extLst>
                <a:ext uri="{FF2B5EF4-FFF2-40B4-BE49-F238E27FC236}">
                  <a16:creationId xmlns:a16="http://schemas.microsoft.com/office/drawing/2014/main" id="{B4939394-E80B-1367-7743-78BE78B0DA8A}"/>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7;p33">
              <a:extLst>
                <a:ext uri="{FF2B5EF4-FFF2-40B4-BE49-F238E27FC236}">
                  <a16:creationId xmlns:a16="http://schemas.microsoft.com/office/drawing/2014/main" id="{B6388312-D26E-AB70-F478-7E274756DA22}"/>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8;p33">
              <a:extLst>
                <a:ext uri="{FF2B5EF4-FFF2-40B4-BE49-F238E27FC236}">
                  <a16:creationId xmlns:a16="http://schemas.microsoft.com/office/drawing/2014/main" id="{66DBC470-14AA-6C94-794E-525FA3D338A8}"/>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9;p33">
              <a:extLst>
                <a:ext uri="{FF2B5EF4-FFF2-40B4-BE49-F238E27FC236}">
                  <a16:creationId xmlns:a16="http://schemas.microsoft.com/office/drawing/2014/main" id="{88F7A4D3-A1A5-793B-EC12-306CED057BC6}"/>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800;p33">
              <a:extLst>
                <a:ext uri="{FF2B5EF4-FFF2-40B4-BE49-F238E27FC236}">
                  <a16:creationId xmlns:a16="http://schemas.microsoft.com/office/drawing/2014/main" id="{38EB479D-F672-5CBF-1E7D-6B81D53D2792}"/>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801;p33">
              <a:extLst>
                <a:ext uri="{FF2B5EF4-FFF2-40B4-BE49-F238E27FC236}">
                  <a16:creationId xmlns:a16="http://schemas.microsoft.com/office/drawing/2014/main" id="{23545888-0DDE-511C-4CDC-53BC177A33C3}"/>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2;p33">
              <a:extLst>
                <a:ext uri="{FF2B5EF4-FFF2-40B4-BE49-F238E27FC236}">
                  <a16:creationId xmlns:a16="http://schemas.microsoft.com/office/drawing/2014/main" id="{BADE86C7-9F8D-54D4-3BEA-700227BD9C9C}"/>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3;p33">
              <a:extLst>
                <a:ext uri="{FF2B5EF4-FFF2-40B4-BE49-F238E27FC236}">
                  <a16:creationId xmlns:a16="http://schemas.microsoft.com/office/drawing/2014/main" id="{37BB2E37-454F-4D39-E6CA-5C431CCB30EE}"/>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4;p33">
              <a:extLst>
                <a:ext uri="{FF2B5EF4-FFF2-40B4-BE49-F238E27FC236}">
                  <a16:creationId xmlns:a16="http://schemas.microsoft.com/office/drawing/2014/main" id="{AA1A8495-FDBD-DFC4-B8B2-52045A612E74}"/>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5;p33">
              <a:extLst>
                <a:ext uri="{FF2B5EF4-FFF2-40B4-BE49-F238E27FC236}">
                  <a16:creationId xmlns:a16="http://schemas.microsoft.com/office/drawing/2014/main" id="{9DB1AF54-F355-A63C-A82D-3646FE6CBD76}"/>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6;p33">
              <a:extLst>
                <a:ext uri="{FF2B5EF4-FFF2-40B4-BE49-F238E27FC236}">
                  <a16:creationId xmlns:a16="http://schemas.microsoft.com/office/drawing/2014/main" id="{03377856-3DA4-DEF1-6FEF-35FE78FC64AD}"/>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7;p33">
              <a:extLst>
                <a:ext uri="{FF2B5EF4-FFF2-40B4-BE49-F238E27FC236}">
                  <a16:creationId xmlns:a16="http://schemas.microsoft.com/office/drawing/2014/main" id="{B255C710-D962-C090-72CC-074B0C34C070}"/>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8;p33">
              <a:extLst>
                <a:ext uri="{FF2B5EF4-FFF2-40B4-BE49-F238E27FC236}">
                  <a16:creationId xmlns:a16="http://schemas.microsoft.com/office/drawing/2014/main" id="{DDF2C2DC-F4C7-A90F-EA8E-B4EDDC17128F}"/>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9;p33">
              <a:extLst>
                <a:ext uri="{FF2B5EF4-FFF2-40B4-BE49-F238E27FC236}">
                  <a16:creationId xmlns:a16="http://schemas.microsoft.com/office/drawing/2014/main" id="{F436EADF-B621-FAD2-7ADE-A4D6B30A0CBC}"/>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10;p33">
              <a:extLst>
                <a:ext uri="{FF2B5EF4-FFF2-40B4-BE49-F238E27FC236}">
                  <a16:creationId xmlns:a16="http://schemas.microsoft.com/office/drawing/2014/main" id="{68B7E740-8B2D-32A6-1E01-86DEB70644CC}"/>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11;p33">
              <a:extLst>
                <a:ext uri="{FF2B5EF4-FFF2-40B4-BE49-F238E27FC236}">
                  <a16:creationId xmlns:a16="http://schemas.microsoft.com/office/drawing/2014/main" id="{506F91E1-0D92-324B-40DD-A2EE62834998}"/>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2;p33">
              <a:extLst>
                <a:ext uri="{FF2B5EF4-FFF2-40B4-BE49-F238E27FC236}">
                  <a16:creationId xmlns:a16="http://schemas.microsoft.com/office/drawing/2014/main" id="{60461339-FD2D-6CB6-867F-A16766ADCE2C}"/>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3;p33">
              <a:extLst>
                <a:ext uri="{FF2B5EF4-FFF2-40B4-BE49-F238E27FC236}">
                  <a16:creationId xmlns:a16="http://schemas.microsoft.com/office/drawing/2014/main" id="{3CA98BC9-AD4F-09AB-EB53-1EA138BB643E}"/>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4;p33">
              <a:extLst>
                <a:ext uri="{FF2B5EF4-FFF2-40B4-BE49-F238E27FC236}">
                  <a16:creationId xmlns:a16="http://schemas.microsoft.com/office/drawing/2014/main" id="{7EEF46DE-60BF-BBC8-376E-B6D150CDFC61}"/>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5;p33">
              <a:extLst>
                <a:ext uri="{FF2B5EF4-FFF2-40B4-BE49-F238E27FC236}">
                  <a16:creationId xmlns:a16="http://schemas.microsoft.com/office/drawing/2014/main" id="{51852B05-B765-0641-9870-EF0D32522003}"/>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6;p33">
              <a:extLst>
                <a:ext uri="{FF2B5EF4-FFF2-40B4-BE49-F238E27FC236}">
                  <a16:creationId xmlns:a16="http://schemas.microsoft.com/office/drawing/2014/main" id="{98B33E82-2E3A-0EB8-D1AA-949B192C38F6}"/>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7;p33">
              <a:extLst>
                <a:ext uri="{FF2B5EF4-FFF2-40B4-BE49-F238E27FC236}">
                  <a16:creationId xmlns:a16="http://schemas.microsoft.com/office/drawing/2014/main" id="{D26676A7-DEC7-7E19-D17B-40C0B7B726A2}"/>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8;p33">
              <a:extLst>
                <a:ext uri="{FF2B5EF4-FFF2-40B4-BE49-F238E27FC236}">
                  <a16:creationId xmlns:a16="http://schemas.microsoft.com/office/drawing/2014/main" id="{7C3D010B-D266-5D53-9095-315BF5E9B140}"/>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9;p33">
              <a:extLst>
                <a:ext uri="{FF2B5EF4-FFF2-40B4-BE49-F238E27FC236}">
                  <a16:creationId xmlns:a16="http://schemas.microsoft.com/office/drawing/2014/main" id="{2907911C-0BBB-5E98-B4CF-B40B90862066}"/>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20;p33">
              <a:extLst>
                <a:ext uri="{FF2B5EF4-FFF2-40B4-BE49-F238E27FC236}">
                  <a16:creationId xmlns:a16="http://schemas.microsoft.com/office/drawing/2014/main" id="{46BE7CB2-FACC-0380-FCF6-3CEC90C8EC4E}"/>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21;p33">
              <a:extLst>
                <a:ext uri="{FF2B5EF4-FFF2-40B4-BE49-F238E27FC236}">
                  <a16:creationId xmlns:a16="http://schemas.microsoft.com/office/drawing/2014/main" id="{70429D80-5227-C433-8A3C-91F94EB49516}"/>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2;p33">
              <a:extLst>
                <a:ext uri="{FF2B5EF4-FFF2-40B4-BE49-F238E27FC236}">
                  <a16:creationId xmlns:a16="http://schemas.microsoft.com/office/drawing/2014/main" id="{3BEE165B-18E7-D20A-62D4-9A20DAEE73BE}"/>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3;p33">
              <a:extLst>
                <a:ext uri="{FF2B5EF4-FFF2-40B4-BE49-F238E27FC236}">
                  <a16:creationId xmlns:a16="http://schemas.microsoft.com/office/drawing/2014/main" id="{B777F990-D60F-39BB-9A63-34308D050199}"/>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4;p33">
              <a:extLst>
                <a:ext uri="{FF2B5EF4-FFF2-40B4-BE49-F238E27FC236}">
                  <a16:creationId xmlns:a16="http://schemas.microsoft.com/office/drawing/2014/main" id="{DBB69059-8E1D-B5B8-2B3F-A8C61EBD62F8}"/>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5;p33">
              <a:extLst>
                <a:ext uri="{FF2B5EF4-FFF2-40B4-BE49-F238E27FC236}">
                  <a16:creationId xmlns:a16="http://schemas.microsoft.com/office/drawing/2014/main" id="{050C4BB3-81FA-9559-747A-4EE0F8E5B933}"/>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6;p33">
              <a:extLst>
                <a:ext uri="{FF2B5EF4-FFF2-40B4-BE49-F238E27FC236}">
                  <a16:creationId xmlns:a16="http://schemas.microsoft.com/office/drawing/2014/main" id="{2341496B-7230-F569-8424-025BE7E2C891}"/>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7;p33">
              <a:extLst>
                <a:ext uri="{FF2B5EF4-FFF2-40B4-BE49-F238E27FC236}">
                  <a16:creationId xmlns:a16="http://schemas.microsoft.com/office/drawing/2014/main" id="{6828509E-DCF8-0FD2-694D-951F61AF0D77}"/>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8;p33">
              <a:extLst>
                <a:ext uri="{FF2B5EF4-FFF2-40B4-BE49-F238E27FC236}">
                  <a16:creationId xmlns:a16="http://schemas.microsoft.com/office/drawing/2014/main" id="{30313D35-723E-4924-CADB-55C39FACAB20}"/>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9;p33">
              <a:extLst>
                <a:ext uri="{FF2B5EF4-FFF2-40B4-BE49-F238E27FC236}">
                  <a16:creationId xmlns:a16="http://schemas.microsoft.com/office/drawing/2014/main" id="{C34786F0-C078-E003-4B0C-D004082B0001}"/>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30;p33">
              <a:extLst>
                <a:ext uri="{FF2B5EF4-FFF2-40B4-BE49-F238E27FC236}">
                  <a16:creationId xmlns:a16="http://schemas.microsoft.com/office/drawing/2014/main" id="{392A6BFC-EBBD-D087-1691-60A47DAAD00B}"/>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31;p33">
              <a:extLst>
                <a:ext uri="{FF2B5EF4-FFF2-40B4-BE49-F238E27FC236}">
                  <a16:creationId xmlns:a16="http://schemas.microsoft.com/office/drawing/2014/main" id="{F58BF27C-85E4-9D1F-3D84-E7ECEA9C3071}"/>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2;p33">
              <a:extLst>
                <a:ext uri="{FF2B5EF4-FFF2-40B4-BE49-F238E27FC236}">
                  <a16:creationId xmlns:a16="http://schemas.microsoft.com/office/drawing/2014/main" id="{A3B32E35-503F-E9D6-DC07-3186466DB33E}"/>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3;p33">
              <a:extLst>
                <a:ext uri="{FF2B5EF4-FFF2-40B4-BE49-F238E27FC236}">
                  <a16:creationId xmlns:a16="http://schemas.microsoft.com/office/drawing/2014/main" id="{27CD9614-7872-6CB4-1628-A5BA08791D47}"/>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4;p33">
              <a:extLst>
                <a:ext uri="{FF2B5EF4-FFF2-40B4-BE49-F238E27FC236}">
                  <a16:creationId xmlns:a16="http://schemas.microsoft.com/office/drawing/2014/main" id="{8B1C5BF6-2FCD-37F6-164D-EC6754977121}"/>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5;p33">
              <a:extLst>
                <a:ext uri="{FF2B5EF4-FFF2-40B4-BE49-F238E27FC236}">
                  <a16:creationId xmlns:a16="http://schemas.microsoft.com/office/drawing/2014/main" id="{F7095438-407C-19E1-D535-183237E78529}"/>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6;p33">
              <a:extLst>
                <a:ext uri="{FF2B5EF4-FFF2-40B4-BE49-F238E27FC236}">
                  <a16:creationId xmlns:a16="http://schemas.microsoft.com/office/drawing/2014/main" id="{A79D05BA-FC5F-0B20-3B70-CF39CA9DA205}"/>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7;p33">
              <a:extLst>
                <a:ext uri="{FF2B5EF4-FFF2-40B4-BE49-F238E27FC236}">
                  <a16:creationId xmlns:a16="http://schemas.microsoft.com/office/drawing/2014/main" id="{4DBA9D4E-2880-F527-7AD6-5899AB95C107}"/>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8;p33">
              <a:extLst>
                <a:ext uri="{FF2B5EF4-FFF2-40B4-BE49-F238E27FC236}">
                  <a16:creationId xmlns:a16="http://schemas.microsoft.com/office/drawing/2014/main" id="{2CCAC3BE-723D-2623-CFCB-3E50D75D35BE}"/>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9;p33">
              <a:extLst>
                <a:ext uri="{FF2B5EF4-FFF2-40B4-BE49-F238E27FC236}">
                  <a16:creationId xmlns:a16="http://schemas.microsoft.com/office/drawing/2014/main" id="{537C2DE7-8392-3CE0-C553-235C0495C53F}"/>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40;p33">
              <a:extLst>
                <a:ext uri="{FF2B5EF4-FFF2-40B4-BE49-F238E27FC236}">
                  <a16:creationId xmlns:a16="http://schemas.microsoft.com/office/drawing/2014/main" id="{4CE1F3D1-6F7E-5368-2C27-AC922192D0D6}"/>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41;p33">
              <a:extLst>
                <a:ext uri="{FF2B5EF4-FFF2-40B4-BE49-F238E27FC236}">
                  <a16:creationId xmlns:a16="http://schemas.microsoft.com/office/drawing/2014/main" id="{73577003-1C20-6118-53B8-D739EFA776DE}"/>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2;p33">
              <a:extLst>
                <a:ext uri="{FF2B5EF4-FFF2-40B4-BE49-F238E27FC236}">
                  <a16:creationId xmlns:a16="http://schemas.microsoft.com/office/drawing/2014/main" id="{F085C1E9-9A88-EA98-CC01-86EECEE58233}"/>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3;p33">
              <a:extLst>
                <a:ext uri="{FF2B5EF4-FFF2-40B4-BE49-F238E27FC236}">
                  <a16:creationId xmlns:a16="http://schemas.microsoft.com/office/drawing/2014/main" id="{B380EA81-09E2-4317-AEE6-3D139C8E6742}"/>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4;p33">
              <a:extLst>
                <a:ext uri="{FF2B5EF4-FFF2-40B4-BE49-F238E27FC236}">
                  <a16:creationId xmlns:a16="http://schemas.microsoft.com/office/drawing/2014/main" id="{2EB5782D-CAB7-3D05-7423-3EFAE0889360}"/>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5;p33">
              <a:extLst>
                <a:ext uri="{FF2B5EF4-FFF2-40B4-BE49-F238E27FC236}">
                  <a16:creationId xmlns:a16="http://schemas.microsoft.com/office/drawing/2014/main" id="{553EBD85-948F-E268-F67B-718E51EE7E19}"/>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6;p33">
              <a:extLst>
                <a:ext uri="{FF2B5EF4-FFF2-40B4-BE49-F238E27FC236}">
                  <a16:creationId xmlns:a16="http://schemas.microsoft.com/office/drawing/2014/main" id="{1CF1A179-7355-22B1-F943-52ECBC0DDB1C}"/>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7;p33">
              <a:extLst>
                <a:ext uri="{FF2B5EF4-FFF2-40B4-BE49-F238E27FC236}">
                  <a16:creationId xmlns:a16="http://schemas.microsoft.com/office/drawing/2014/main" id="{2EF23E0C-3A20-3F14-D983-344477546833}"/>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8;p33">
              <a:extLst>
                <a:ext uri="{FF2B5EF4-FFF2-40B4-BE49-F238E27FC236}">
                  <a16:creationId xmlns:a16="http://schemas.microsoft.com/office/drawing/2014/main" id="{21596E77-83FF-973D-9734-D62E01DF3AB3}"/>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9;p33">
              <a:extLst>
                <a:ext uri="{FF2B5EF4-FFF2-40B4-BE49-F238E27FC236}">
                  <a16:creationId xmlns:a16="http://schemas.microsoft.com/office/drawing/2014/main" id="{311011A6-0371-FD73-BDA1-7B338BD0826A}"/>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50;p33">
              <a:extLst>
                <a:ext uri="{FF2B5EF4-FFF2-40B4-BE49-F238E27FC236}">
                  <a16:creationId xmlns:a16="http://schemas.microsoft.com/office/drawing/2014/main" id="{E9B4F3FA-53EB-64F2-8B07-B8D244751607}"/>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51;p33">
              <a:extLst>
                <a:ext uri="{FF2B5EF4-FFF2-40B4-BE49-F238E27FC236}">
                  <a16:creationId xmlns:a16="http://schemas.microsoft.com/office/drawing/2014/main" id="{FDCA4957-F325-9492-FF09-4381709C454E}"/>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2;p33">
              <a:extLst>
                <a:ext uri="{FF2B5EF4-FFF2-40B4-BE49-F238E27FC236}">
                  <a16:creationId xmlns:a16="http://schemas.microsoft.com/office/drawing/2014/main" id="{9208C45E-0FDB-7AB2-7012-E04313A8D427}"/>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3;p33">
              <a:extLst>
                <a:ext uri="{FF2B5EF4-FFF2-40B4-BE49-F238E27FC236}">
                  <a16:creationId xmlns:a16="http://schemas.microsoft.com/office/drawing/2014/main" id="{4DAC4DC6-887A-FACC-26CC-0E90254DC532}"/>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4;p33">
              <a:extLst>
                <a:ext uri="{FF2B5EF4-FFF2-40B4-BE49-F238E27FC236}">
                  <a16:creationId xmlns:a16="http://schemas.microsoft.com/office/drawing/2014/main" id="{0D96C11B-F287-2C54-612F-0EAB865DE2B8}"/>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5;p33">
              <a:extLst>
                <a:ext uri="{FF2B5EF4-FFF2-40B4-BE49-F238E27FC236}">
                  <a16:creationId xmlns:a16="http://schemas.microsoft.com/office/drawing/2014/main" id="{7709E9CA-F6DE-AEED-58AA-C853CBBCA0C6}"/>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6;p33">
              <a:extLst>
                <a:ext uri="{FF2B5EF4-FFF2-40B4-BE49-F238E27FC236}">
                  <a16:creationId xmlns:a16="http://schemas.microsoft.com/office/drawing/2014/main" id="{0125F5C0-B9E6-167A-DB7B-F62E46D60A6E}"/>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7;p33">
              <a:extLst>
                <a:ext uri="{FF2B5EF4-FFF2-40B4-BE49-F238E27FC236}">
                  <a16:creationId xmlns:a16="http://schemas.microsoft.com/office/drawing/2014/main" id="{043ADBF3-315B-A73C-9CCD-D09DE31E2931}"/>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8;p33">
              <a:extLst>
                <a:ext uri="{FF2B5EF4-FFF2-40B4-BE49-F238E27FC236}">
                  <a16:creationId xmlns:a16="http://schemas.microsoft.com/office/drawing/2014/main" id="{E0D26BD9-9021-BF97-5F21-77EB8D1B4156}"/>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9;p33">
              <a:extLst>
                <a:ext uri="{FF2B5EF4-FFF2-40B4-BE49-F238E27FC236}">
                  <a16:creationId xmlns:a16="http://schemas.microsoft.com/office/drawing/2014/main" id="{FC00AA2C-9346-5E79-6D60-91F2CEBF27B3}"/>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60;p33">
              <a:extLst>
                <a:ext uri="{FF2B5EF4-FFF2-40B4-BE49-F238E27FC236}">
                  <a16:creationId xmlns:a16="http://schemas.microsoft.com/office/drawing/2014/main" id="{288A69A3-2104-80C1-965D-4CECC85D5982}"/>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61;p33">
              <a:extLst>
                <a:ext uri="{FF2B5EF4-FFF2-40B4-BE49-F238E27FC236}">
                  <a16:creationId xmlns:a16="http://schemas.microsoft.com/office/drawing/2014/main" id="{7BFA3368-5F31-0AED-47FA-4734372EB6D7}"/>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2;p33">
              <a:extLst>
                <a:ext uri="{FF2B5EF4-FFF2-40B4-BE49-F238E27FC236}">
                  <a16:creationId xmlns:a16="http://schemas.microsoft.com/office/drawing/2014/main" id="{74576509-30FC-89DB-0A12-D2AC68A64657}"/>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3;p33">
              <a:extLst>
                <a:ext uri="{FF2B5EF4-FFF2-40B4-BE49-F238E27FC236}">
                  <a16:creationId xmlns:a16="http://schemas.microsoft.com/office/drawing/2014/main" id="{0B431A57-C505-5D0D-2C53-3E424A69B52F}"/>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4;p33">
              <a:extLst>
                <a:ext uri="{FF2B5EF4-FFF2-40B4-BE49-F238E27FC236}">
                  <a16:creationId xmlns:a16="http://schemas.microsoft.com/office/drawing/2014/main" id="{12AAD0F5-CC2D-458C-83ED-C242B7F2F6A2}"/>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5;p33">
              <a:extLst>
                <a:ext uri="{FF2B5EF4-FFF2-40B4-BE49-F238E27FC236}">
                  <a16:creationId xmlns:a16="http://schemas.microsoft.com/office/drawing/2014/main" id="{28E6E521-8C69-3B50-648D-FCC954138835}"/>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6;p33">
              <a:extLst>
                <a:ext uri="{FF2B5EF4-FFF2-40B4-BE49-F238E27FC236}">
                  <a16:creationId xmlns:a16="http://schemas.microsoft.com/office/drawing/2014/main" id="{9A527C48-0FBA-4CD6-7796-1E98CE2CE56E}"/>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7;p33">
              <a:extLst>
                <a:ext uri="{FF2B5EF4-FFF2-40B4-BE49-F238E27FC236}">
                  <a16:creationId xmlns:a16="http://schemas.microsoft.com/office/drawing/2014/main" id="{ADC2D12D-1821-CDE3-F5A9-D06BC0259994}"/>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8;p33">
              <a:extLst>
                <a:ext uri="{FF2B5EF4-FFF2-40B4-BE49-F238E27FC236}">
                  <a16:creationId xmlns:a16="http://schemas.microsoft.com/office/drawing/2014/main" id="{BC722C5D-671D-F537-7BD9-B699E6C49ECA}"/>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9;p33">
              <a:extLst>
                <a:ext uri="{FF2B5EF4-FFF2-40B4-BE49-F238E27FC236}">
                  <a16:creationId xmlns:a16="http://schemas.microsoft.com/office/drawing/2014/main" id="{F0EF1BE8-10D9-A7E1-7985-EE06305DBFE0}"/>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70;p33">
              <a:extLst>
                <a:ext uri="{FF2B5EF4-FFF2-40B4-BE49-F238E27FC236}">
                  <a16:creationId xmlns:a16="http://schemas.microsoft.com/office/drawing/2014/main" id="{5797CEB2-A198-B798-BEE5-0432B0E7BADA}"/>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71;p33">
              <a:extLst>
                <a:ext uri="{FF2B5EF4-FFF2-40B4-BE49-F238E27FC236}">
                  <a16:creationId xmlns:a16="http://schemas.microsoft.com/office/drawing/2014/main" id="{57E32677-D653-1420-93C8-A3E73D86B6D2}"/>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2;p33">
              <a:extLst>
                <a:ext uri="{FF2B5EF4-FFF2-40B4-BE49-F238E27FC236}">
                  <a16:creationId xmlns:a16="http://schemas.microsoft.com/office/drawing/2014/main" id="{4B527410-7096-49F0-DD57-8EA56813A7FE}"/>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3;p33">
              <a:extLst>
                <a:ext uri="{FF2B5EF4-FFF2-40B4-BE49-F238E27FC236}">
                  <a16:creationId xmlns:a16="http://schemas.microsoft.com/office/drawing/2014/main" id="{B1566CF7-3C24-905B-BF04-4292C7D11E29}"/>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4;p33">
              <a:extLst>
                <a:ext uri="{FF2B5EF4-FFF2-40B4-BE49-F238E27FC236}">
                  <a16:creationId xmlns:a16="http://schemas.microsoft.com/office/drawing/2014/main" id="{880F11C6-31DA-E22D-4A92-E9CA4B05EA19}"/>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5;p33">
              <a:extLst>
                <a:ext uri="{FF2B5EF4-FFF2-40B4-BE49-F238E27FC236}">
                  <a16:creationId xmlns:a16="http://schemas.microsoft.com/office/drawing/2014/main" id="{E06C93E3-BDAF-65E5-EB20-1EC7D52D6ABB}"/>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6;p33">
              <a:extLst>
                <a:ext uri="{FF2B5EF4-FFF2-40B4-BE49-F238E27FC236}">
                  <a16:creationId xmlns:a16="http://schemas.microsoft.com/office/drawing/2014/main" id="{8CE2FEA5-A41C-A2D5-D75C-7D4866C4C8F2}"/>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7;p33">
              <a:extLst>
                <a:ext uri="{FF2B5EF4-FFF2-40B4-BE49-F238E27FC236}">
                  <a16:creationId xmlns:a16="http://schemas.microsoft.com/office/drawing/2014/main" id="{2304345B-162A-5C4A-D2A7-694B84858EB5}"/>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8;p33">
              <a:extLst>
                <a:ext uri="{FF2B5EF4-FFF2-40B4-BE49-F238E27FC236}">
                  <a16:creationId xmlns:a16="http://schemas.microsoft.com/office/drawing/2014/main" id="{926D7BED-401A-70E7-4E93-B5B3BAE2D465}"/>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9;p33">
              <a:extLst>
                <a:ext uri="{FF2B5EF4-FFF2-40B4-BE49-F238E27FC236}">
                  <a16:creationId xmlns:a16="http://schemas.microsoft.com/office/drawing/2014/main" id="{9CF3AD70-C3B4-BB11-2CEF-1AF330B451A5}"/>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80;p33">
              <a:extLst>
                <a:ext uri="{FF2B5EF4-FFF2-40B4-BE49-F238E27FC236}">
                  <a16:creationId xmlns:a16="http://schemas.microsoft.com/office/drawing/2014/main" id="{2D9F7362-2B36-2D12-3727-90A0F25A64A2}"/>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81;p33">
              <a:extLst>
                <a:ext uri="{FF2B5EF4-FFF2-40B4-BE49-F238E27FC236}">
                  <a16:creationId xmlns:a16="http://schemas.microsoft.com/office/drawing/2014/main" id="{ABE08A34-0ADE-DF98-BB61-CB1121B18614}"/>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2;p33">
              <a:extLst>
                <a:ext uri="{FF2B5EF4-FFF2-40B4-BE49-F238E27FC236}">
                  <a16:creationId xmlns:a16="http://schemas.microsoft.com/office/drawing/2014/main" id="{E9ACF587-8083-EF56-39C9-13B5145ADB89}"/>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3;p33">
              <a:extLst>
                <a:ext uri="{FF2B5EF4-FFF2-40B4-BE49-F238E27FC236}">
                  <a16:creationId xmlns:a16="http://schemas.microsoft.com/office/drawing/2014/main" id="{BBBC9BB1-0537-2B8D-4269-85D169454B53}"/>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4;p33">
              <a:extLst>
                <a:ext uri="{FF2B5EF4-FFF2-40B4-BE49-F238E27FC236}">
                  <a16:creationId xmlns:a16="http://schemas.microsoft.com/office/drawing/2014/main" id="{33999296-37FF-D0D4-12DE-210C20BDCB41}"/>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5;p33">
              <a:extLst>
                <a:ext uri="{FF2B5EF4-FFF2-40B4-BE49-F238E27FC236}">
                  <a16:creationId xmlns:a16="http://schemas.microsoft.com/office/drawing/2014/main" id="{69CB3A13-23D7-BFCF-98DF-DE28C7E39BF6}"/>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6;p33">
              <a:extLst>
                <a:ext uri="{FF2B5EF4-FFF2-40B4-BE49-F238E27FC236}">
                  <a16:creationId xmlns:a16="http://schemas.microsoft.com/office/drawing/2014/main" id="{8E40F3DD-6A21-3306-2ED9-C4AEC2A3DEB4}"/>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7;p33">
              <a:extLst>
                <a:ext uri="{FF2B5EF4-FFF2-40B4-BE49-F238E27FC236}">
                  <a16:creationId xmlns:a16="http://schemas.microsoft.com/office/drawing/2014/main" id="{1FBDB6DC-2ECF-611E-CF94-0D51DFC2F9FE}"/>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8;p33">
              <a:extLst>
                <a:ext uri="{FF2B5EF4-FFF2-40B4-BE49-F238E27FC236}">
                  <a16:creationId xmlns:a16="http://schemas.microsoft.com/office/drawing/2014/main" id="{A53406A1-0DE2-A781-C674-3AC01E5BB7E8}"/>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9;p33">
              <a:extLst>
                <a:ext uri="{FF2B5EF4-FFF2-40B4-BE49-F238E27FC236}">
                  <a16:creationId xmlns:a16="http://schemas.microsoft.com/office/drawing/2014/main" id="{34B966C7-84C4-A103-33A8-81C67DC611CB}"/>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90;p33">
              <a:extLst>
                <a:ext uri="{FF2B5EF4-FFF2-40B4-BE49-F238E27FC236}">
                  <a16:creationId xmlns:a16="http://schemas.microsoft.com/office/drawing/2014/main" id="{1108CCAB-8CF1-6BF5-7CAE-E7648AD4617C}"/>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91;p33">
              <a:extLst>
                <a:ext uri="{FF2B5EF4-FFF2-40B4-BE49-F238E27FC236}">
                  <a16:creationId xmlns:a16="http://schemas.microsoft.com/office/drawing/2014/main" id="{35331C87-77AC-1EE7-0843-3332FE92711E}"/>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2;p33">
              <a:extLst>
                <a:ext uri="{FF2B5EF4-FFF2-40B4-BE49-F238E27FC236}">
                  <a16:creationId xmlns:a16="http://schemas.microsoft.com/office/drawing/2014/main" id="{E43A3024-9311-2D86-AFB9-7EEA5B4DD35F}"/>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3;p33">
              <a:extLst>
                <a:ext uri="{FF2B5EF4-FFF2-40B4-BE49-F238E27FC236}">
                  <a16:creationId xmlns:a16="http://schemas.microsoft.com/office/drawing/2014/main" id="{5F327A8B-E4FA-B5CD-B896-20644746D124}"/>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4;p33">
              <a:extLst>
                <a:ext uri="{FF2B5EF4-FFF2-40B4-BE49-F238E27FC236}">
                  <a16:creationId xmlns:a16="http://schemas.microsoft.com/office/drawing/2014/main" id="{B4B53800-6B6E-04E4-F3CE-09854612D98D}"/>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5;p33">
              <a:extLst>
                <a:ext uri="{FF2B5EF4-FFF2-40B4-BE49-F238E27FC236}">
                  <a16:creationId xmlns:a16="http://schemas.microsoft.com/office/drawing/2014/main" id="{D85ACD1F-C7AA-B944-5DFD-F7362A8CAA3A}"/>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6;p33">
              <a:extLst>
                <a:ext uri="{FF2B5EF4-FFF2-40B4-BE49-F238E27FC236}">
                  <a16:creationId xmlns:a16="http://schemas.microsoft.com/office/drawing/2014/main" id="{D96EADE0-1AE4-7CDE-78B5-0358C357C74B}"/>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7;p33">
              <a:extLst>
                <a:ext uri="{FF2B5EF4-FFF2-40B4-BE49-F238E27FC236}">
                  <a16:creationId xmlns:a16="http://schemas.microsoft.com/office/drawing/2014/main" id="{3B0B95E0-55B4-241D-6D14-8B0B366AE732}"/>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8;p33">
              <a:extLst>
                <a:ext uri="{FF2B5EF4-FFF2-40B4-BE49-F238E27FC236}">
                  <a16:creationId xmlns:a16="http://schemas.microsoft.com/office/drawing/2014/main" id="{479BF0FB-30B4-49E5-7A46-A5C4C40E6547}"/>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9;p33">
              <a:extLst>
                <a:ext uri="{FF2B5EF4-FFF2-40B4-BE49-F238E27FC236}">
                  <a16:creationId xmlns:a16="http://schemas.microsoft.com/office/drawing/2014/main" id="{9214446C-F897-978A-0F18-FF996AAABBA0}"/>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900;p33">
              <a:extLst>
                <a:ext uri="{FF2B5EF4-FFF2-40B4-BE49-F238E27FC236}">
                  <a16:creationId xmlns:a16="http://schemas.microsoft.com/office/drawing/2014/main" id="{774703AE-934D-9243-E995-E29CE4763DA4}"/>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901;p33">
              <a:extLst>
                <a:ext uri="{FF2B5EF4-FFF2-40B4-BE49-F238E27FC236}">
                  <a16:creationId xmlns:a16="http://schemas.microsoft.com/office/drawing/2014/main" id="{FB71DE13-3886-DA3B-9E78-D11EBB48988E}"/>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2;p33">
              <a:extLst>
                <a:ext uri="{FF2B5EF4-FFF2-40B4-BE49-F238E27FC236}">
                  <a16:creationId xmlns:a16="http://schemas.microsoft.com/office/drawing/2014/main" id="{5D3C6F17-714A-CA5A-84A4-741D450AA235}"/>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3;p33">
              <a:extLst>
                <a:ext uri="{FF2B5EF4-FFF2-40B4-BE49-F238E27FC236}">
                  <a16:creationId xmlns:a16="http://schemas.microsoft.com/office/drawing/2014/main" id="{89F15789-B42E-C7EC-52F4-DC3AA65942D1}"/>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4;p33">
              <a:extLst>
                <a:ext uri="{FF2B5EF4-FFF2-40B4-BE49-F238E27FC236}">
                  <a16:creationId xmlns:a16="http://schemas.microsoft.com/office/drawing/2014/main" id="{35EC13CF-F836-EEA0-BB62-2BD464F438F6}"/>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5;p33">
              <a:extLst>
                <a:ext uri="{FF2B5EF4-FFF2-40B4-BE49-F238E27FC236}">
                  <a16:creationId xmlns:a16="http://schemas.microsoft.com/office/drawing/2014/main" id="{308CA589-5E31-88ED-9013-B2307B72F2CA}"/>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6;p33">
              <a:extLst>
                <a:ext uri="{FF2B5EF4-FFF2-40B4-BE49-F238E27FC236}">
                  <a16:creationId xmlns:a16="http://schemas.microsoft.com/office/drawing/2014/main" id="{E04F11CA-22E7-B826-FFFB-91E743785B21}"/>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7;p33">
              <a:extLst>
                <a:ext uri="{FF2B5EF4-FFF2-40B4-BE49-F238E27FC236}">
                  <a16:creationId xmlns:a16="http://schemas.microsoft.com/office/drawing/2014/main" id="{D7C0F128-20E1-C86C-A519-4EE3704C7085}"/>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8;p33">
              <a:extLst>
                <a:ext uri="{FF2B5EF4-FFF2-40B4-BE49-F238E27FC236}">
                  <a16:creationId xmlns:a16="http://schemas.microsoft.com/office/drawing/2014/main" id="{3332BC16-C701-6BCF-9BC3-FD04A77D42DB}"/>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9;p33">
              <a:extLst>
                <a:ext uri="{FF2B5EF4-FFF2-40B4-BE49-F238E27FC236}">
                  <a16:creationId xmlns:a16="http://schemas.microsoft.com/office/drawing/2014/main" id="{00AE663C-C2C7-F4DA-F254-E9C9654D45D3}"/>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10;p33">
              <a:extLst>
                <a:ext uri="{FF2B5EF4-FFF2-40B4-BE49-F238E27FC236}">
                  <a16:creationId xmlns:a16="http://schemas.microsoft.com/office/drawing/2014/main" id="{238EBDF4-1074-5EFA-F97D-2E7DB45CFAFB}"/>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11;p33">
              <a:extLst>
                <a:ext uri="{FF2B5EF4-FFF2-40B4-BE49-F238E27FC236}">
                  <a16:creationId xmlns:a16="http://schemas.microsoft.com/office/drawing/2014/main" id="{631A0340-9F30-1636-2EA0-C996458BE925}"/>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2;p33">
              <a:extLst>
                <a:ext uri="{FF2B5EF4-FFF2-40B4-BE49-F238E27FC236}">
                  <a16:creationId xmlns:a16="http://schemas.microsoft.com/office/drawing/2014/main" id="{F1369540-E7A1-EB51-18BC-78E3E3ED224E}"/>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3;p33">
              <a:extLst>
                <a:ext uri="{FF2B5EF4-FFF2-40B4-BE49-F238E27FC236}">
                  <a16:creationId xmlns:a16="http://schemas.microsoft.com/office/drawing/2014/main" id="{DB5430C1-B311-14C9-B6C3-D9124CBCC6EC}"/>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4;p33">
              <a:extLst>
                <a:ext uri="{FF2B5EF4-FFF2-40B4-BE49-F238E27FC236}">
                  <a16:creationId xmlns:a16="http://schemas.microsoft.com/office/drawing/2014/main" id="{60570CFF-1F4C-793B-F830-6CA230C0C126}"/>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5;p33">
              <a:extLst>
                <a:ext uri="{FF2B5EF4-FFF2-40B4-BE49-F238E27FC236}">
                  <a16:creationId xmlns:a16="http://schemas.microsoft.com/office/drawing/2014/main" id="{B5B8B090-0ABD-80AD-DA3A-493CAF4CC6D4}"/>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6;p33">
              <a:extLst>
                <a:ext uri="{FF2B5EF4-FFF2-40B4-BE49-F238E27FC236}">
                  <a16:creationId xmlns:a16="http://schemas.microsoft.com/office/drawing/2014/main" id="{FACAA1BA-778D-48A2-8398-7C2E52E96007}"/>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7;p33">
              <a:extLst>
                <a:ext uri="{FF2B5EF4-FFF2-40B4-BE49-F238E27FC236}">
                  <a16:creationId xmlns:a16="http://schemas.microsoft.com/office/drawing/2014/main" id="{0A940969-35C5-B974-7975-A6C29258BA1D}"/>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8;p33">
              <a:extLst>
                <a:ext uri="{FF2B5EF4-FFF2-40B4-BE49-F238E27FC236}">
                  <a16:creationId xmlns:a16="http://schemas.microsoft.com/office/drawing/2014/main" id="{48E4EB35-91C5-8C76-BA26-6E9E54CD9DFD}"/>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9;p33">
              <a:extLst>
                <a:ext uri="{FF2B5EF4-FFF2-40B4-BE49-F238E27FC236}">
                  <a16:creationId xmlns:a16="http://schemas.microsoft.com/office/drawing/2014/main" id="{D3A9D675-F9B9-EC79-0FFE-C6C45BFC6EF1}"/>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20;p33">
              <a:extLst>
                <a:ext uri="{FF2B5EF4-FFF2-40B4-BE49-F238E27FC236}">
                  <a16:creationId xmlns:a16="http://schemas.microsoft.com/office/drawing/2014/main" id="{6C5A2C17-1011-9FD2-E8AF-D7870A2D688F}"/>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21;p33">
              <a:extLst>
                <a:ext uri="{FF2B5EF4-FFF2-40B4-BE49-F238E27FC236}">
                  <a16:creationId xmlns:a16="http://schemas.microsoft.com/office/drawing/2014/main" id="{E726E1FE-653B-373F-ED4B-EAF8C7B1A7A7}"/>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2;p33">
              <a:extLst>
                <a:ext uri="{FF2B5EF4-FFF2-40B4-BE49-F238E27FC236}">
                  <a16:creationId xmlns:a16="http://schemas.microsoft.com/office/drawing/2014/main" id="{DBDC6DBE-41F6-F76E-6C0F-E8418D0C0E31}"/>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3;p33">
              <a:extLst>
                <a:ext uri="{FF2B5EF4-FFF2-40B4-BE49-F238E27FC236}">
                  <a16:creationId xmlns:a16="http://schemas.microsoft.com/office/drawing/2014/main" id="{E2925EBC-B8C2-2510-0C2B-57D7E1611A80}"/>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4;p33">
              <a:extLst>
                <a:ext uri="{FF2B5EF4-FFF2-40B4-BE49-F238E27FC236}">
                  <a16:creationId xmlns:a16="http://schemas.microsoft.com/office/drawing/2014/main" id="{30097438-2B98-2B3D-77F6-346752C3BEA2}"/>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5;p33">
              <a:extLst>
                <a:ext uri="{FF2B5EF4-FFF2-40B4-BE49-F238E27FC236}">
                  <a16:creationId xmlns:a16="http://schemas.microsoft.com/office/drawing/2014/main" id="{14C71DBC-589A-C7AA-790C-85E2F567C8A3}"/>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6;p33">
              <a:extLst>
                <a:ext uri="{FF2B5EF4-FFF2-40B4-BE49-F238E27FC236}">
                  <a16:creationId xmlns:a16="http://schemas.microsoft.com/office/drawing/2014/main" id="{ED09AE2A-4491-3D3F-BA70-1A8F8B7820C3}"/>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7;p33">
              <a:extLst>
                <a:ext uri="{FF2B5EF4-FFF2-40B4-BE49-F238E27FC236}">
                  <a16:creationId xmlns:a16="http://schemas.microsoft.com/office/drawing/2014/main" id="{62AB11A3-4674-2F64-37E4-CA78DDAD7EED}"/>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8;p33">
              <a:extLst>
                <a:ext uri="{FF2B5EF4-FFF2-40B4-BE49-F238E27FC236}">
                  <a16:creationId xmlns:a16="http://schemas.microsoft.com/office/drawing/2014/main" id="{0297B337-F5EE-50D0-C648-0786E8240337}"/>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9;p33">
              <a:extLst>
                <a:ext uri="{FF2B5EF4-FFF2-40B4-BE49-F238E27FC236}">
                  <a16:creationId xmlns:a16="http://schemas.microsoft.com/office/drawing/2014/main" id="{DA767DC6-7D1A-ECD8-410D-BBB152FF8DA5}"/>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30;p33">
              <a:extLst>
                <a:ext uri="{FF2B5EF4-FFF2-40B4-BE49-F238E27FC236}">
                  <a16:creationId xmlns:a16="http://schemas.microsoft.com/office/drawing/2014/main" id="{7E5DAFE4-50E7-74AC-9AE3-7F2A44B20445}"/>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31;p33">
              <a:extLst>
                <a:ext uri="{FF2B5EF4-FFF2-40B4-BE49-F238E27FC236}">
                  <a16:creationId xmlns:a16="http://schemas.microsoft.com/office/drawing/2014/main" id="{9E98651C-8A92-1060-0053-068EA665E0D4}"/>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2;p33">
              <a:extLst>
                <a:ext uri="{FF2B5EF4-FFF2-40B4-BE49-F238E27FC236}">
                  <a16:creationId xmlns:a16="http://schemas.microsoft.com/office/drawing/2014/main" id="{947C2E64-C90A-347C-69E4-873CFB6B5C0A}"/>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3;p33">
              <a:extLst>
                <a:ext uri="{FF2B5EF4-FFF2-40B4-BE49-F238E27FC236}">
                  <a16:creationId xmlns:a16="http://schemas.microsoft.com/office/drawing/2014/main" id="{40192C3E-5FED-E960-9F34-1B33FC752013}"/>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4;p33">
              <a:extLst>
                <a:ext uri="{FF2B5EF4-FFF2-40B4-BE49-F238E27FC236}">
                  <a16:creationId xmlns:a16="http://schemas.microsoft.com/office/drawing/2014/main" id="{7504E4C4-4112-7405-2FE2-F3517FF68F2B}"/>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5;p33">
              <a:extLst>
                <a:ext uri="{FF2B5EF4-FFF2-40B4-BE49-F238E27FC236}">
                  <a16:creationId xmlns:a16="http://schemas.microsoft.com/office/drawing/2014/main" id="{7923ECB3-8326-85A8-EDA0-A6E677CB3AD3}"/>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6;p33">
              <a:extLst>
                <a:ext uri="{FF2B5EF4-FFF2-40B4-BE49-F238E27FC236}">
                  <a16:creationId xmlns:a16="http://schemas.microsoft.com/office/drawing/2014/main" id="{ABCF7A3B-5983-FE42-7F33-9A98A799A581}"/>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7;p33">
              <a:extLst>
                <a:ext uri="{FF2B5EF4-FFF2-40B4-BE49-F238E27FC236}">
                  <a16:creationId xmlns:a16="http://schemas.microsoft.com/office/drawing/2014/main" id="{7E1A6083-6795-56A9-263C-E6D817410727}"/>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8;p33">
              <a:extLst>
                <a:ext uri="{FF2B5EF4-FFF2-40B4-BE49-F238E27FC236}">
                  <a16:creationId xmlns:a16="http://schemas.microsoft.com/office/drawing/2014/main" id="{67A22413-F818-652B-93AF-43190AA718F0}"/>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9;p33">
              <a:extLst>
                <a:ext uri="{FF2B5EF4-FFF2-40B4-BE49-F238E27FC236}">
                  <a16:creationId xmlns:a16="http://schemas.microsoft.com/office/drawing/2014/main" id="{7AB63E6B-5AC8-8523-2486-3D36F253906E}"/>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40;p33">
              <a:extLst>
                <a:ext uri="{FF2B5EF4-FFF2-40B4-BE49-F238E27FC236}">
                  <a16:creationId xmlns:a16="http://schemas.microsoft.com/office/drawing/2014/main" id="{6C5A5411-8E8A-C4BC-B56C-A2431DB9D98D}"/>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41;p33">
              <a:extLst>
                <a:ext uri="{FF2B5EF4-FFF2-40B4-BE49-F238E27FC236}">
                  <a16:creationId xmlns:a16="http://schemas.microsoft.com/office/drawing/2014/main" id="{A35227DF-5B1B-AE32-33EA-80247BFDDCA0}"/>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2;p33">
              <a:extLst>
                <a:ext uri="{FF2B5EF4-FFF2-40B4-BE49-F238E27FC236}">
                  <a16:creationId xmlns:a16="http://schemas.microsoft.com/office/drawing/2014/main" id="{C1208DA4-6475-E761-D62C-0953D31672D8}"/>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3;p33">
              <a:extLst>
                <a:ext uri="{FF2B5EF4-FFF2-40B4-BE49-F238E27FC236}">
                  <a16:creationId xmlns:a16="http://schemas.microsoft.com/office/drawing/2014/main" id="{B97F512A-15AB-186F-93E1-8EFBF76CC509}"/>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4;p33">
              <a:extLst>
                <a:ext uri="{FF2B5EF4-FFF2-40B4-BE49-F238E27FC236}">
                  <a16:creationId xmlns:a16="http://schemas.microsoft.com/office/drawing/2014/main" id="{60F0A259-33EC-955E-69B9-958F73242DD2}"/>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5;p33">
              <a:extLst>
                <a:ext uri="{FF2B5EF4-FFF2-40B4-BE49-F238E27FC236}">
                  <a16:creationId xmlns:a16="http://schemas.microsoft.com/office/drawing/2014/main" id="{D48FE238-DD6F-11D8-C005-2F511267DEB8}"/>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6;p33">
              <a:extLst>
                <a:ext uri="{FF2B5EF4-FFF2-40B4-BE49-F238E27FC236}">
                  <a16:creationId xmlns:a16="http://schemas.microsoft.com/office/drawing/2014/main" id="{A277629D-74D9-A9A8-C826-3622E1C86EFD}"/>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7;p33">
              <a:extLst>
                <a:ext uri="{FF2B5EF4-FFF2-40B4-BE49-F238E27FC236}">
                  <a16:creationId xmlns:a16="http://schemas.microsoft.com/office/drawing/2014/main" id="{0E353BFC-9578-6B8F-E365-43E5D57D34A5}"/>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8;p33">
              <a:extLst>
                <a:ext uri="{FF2B5EF4-FFF2-40B4-BE49-F238E27FC236}">
                  <a16:creationId xmlns:a16="http://schemas.microsoft.com/office/drawing/2014/main" id="{0805216D-71A8-19F5-B648-5E9F2A6BD0B3}"/>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9;p33">
              <a:extLst>
                <a:ext uri="{FF2B5EF4-FFF2-40B4-BE49-F238E27FC236}">
                  <a16:creationId xmlns:a16="http://schemas.microsoft.com/office/drawing/2014/main" id="{6CB8686B-1339-7BC5-24EA-0C3361E3B5B4}"/>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50;p33">
              <a:extLst>
                <a:ext uri="{FF2B5EF4-FFF2-40B4-BE49-F238E27FC236}">
                  <a16:creationId xmlns:a16="http://schemas.microsoft.com/office/drawing/2014/main" id="{67F24B3F-0429-EEC2-1B17-A9B09F509407}"/>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51;p33">
              <a:extLst>
                <a:ext uri="{FF2B5EF4-FFF2-40B4-BE49-F238E27FC236}">
                  <a16:creationId xmlns:a16="http://schemas.microsoft.com/office/drawing/2014/main" id="{BE138268-2732-C125-F3E8-BEC472DF6452}"/>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2;p33">
              <a:extLst>
                <a:ext uri="{FF2B5EF4-FFF2-40B4-BE49-F238E27FC236}">
                  <a16:creationId xmlns:a16="http://schemas.microsoft.com/office/drawing/2014/main" id="{0CD23E4E-8709-4B79-9B80-0678D870D491}"/>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3;p33">
              <a:extLst>
                <a:ext uri="{FF2B5EF4-FFF2-40B4-BE49-F238E27FC236}">
                  <a16:creationId xmlns:a16="http://schemas.microsoft.com/office/drawing/2014/main" id="{3AE293AE-A379-02AE-51BF-A29318C71C5D}"/>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4;p33">
              <a:extLst>
                <a:ext uri="{FF2B5EF4-FFF2-40B4-BE49-F238E27FC236}">
                  <a16:creationId xmlns:a16="http://schemas.microsoft.com/office/drawing/2014/main" id="{C2CD583D-C7F0-C61D-30ED-9C89B2E856BB}"/>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5;p33">
              <a:extLst>
                <a:ext uri="{FF2B5EF4-FFF2-40B4-BE49-F238E27FC236}">
                  <a16:creationId xmlns:a16="http://schemas.microsoft.com/office/drawing/2014/main" id="{B13961FC-449A-64DF-6F52-FD20DA3DA27C}"/>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6;p33">
              <a:extLst>
                <a:ext uri="{FF2B5EF4-FFF2-40B4-BE49-F238E27FC236}">
                  <a16:creationId xmlns:a16="http://schemas.microsoft.com/office/drawing/2014/main" id="{E2BF3166-979B-C347-7BAE-DD4A706A0EC4}"/>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7;p33">
              <a:extLst>
                <a:ext uri="{FF2B5EF4-FFF2-40B4-BE49-F238E27FC236}">
                  <a16:creationId xmlns:a16="http://schemas.microsoft.com/office/drawing/2014/main" id="{C2374827-A571-1855-9676-EA3B7CCA68CE}"/>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8;p33">
              <a:extLst>
                <a:ext uri="{FF2B5EF4-FFF2-40B4-BE49-F238E27FC236}">
                  <a16:creationId xmlns:a16="http://schemas.microsoft.com/office/drawing/2014/main" id="{A1C1B997-D011-ADD8-41E5-35DB7190925E}"/>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9;p33">
              <a:extLst>
                <a:ext uri="{FF2B5EF4-FFF2-40B4-BE49-F238E27FC236}">
                  <a16:creationId xmlns:a16="http://schemas.microsoft.com/office/drawing/2014/main" id="{0D0E3BAD-B9EB-4C29-F1CE-F84D82E1DA0B}"/>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60;p33">
              <a:extLst>
                <a:ext uri="{FF2B5EF4-FFF2-40B4-BE49-F238E27FC236}">
                  <a16:creationId xmlns:a16="http://schemas.microsoft.com/office/drawing/2014/main" id="{D11BCC3B-4EB5-586B-821C-E3279FA2F70A}"/>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61;p33">
              <a:extLst>
                <a:ext uri="{FF2B5EF4-FFF2-40B4-BE49-F238E27FC236}">
                  <a16:creationId xmlns:a16="http://schemas.microsoft.com/office/drawing/2014/main" id="{759DAB2B-3217-712D-0252-52E0EABEB2AF}"/>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2;p33">
              <a:extLst>
                <a:ext uri="{FF2B5EF4-FFF2-40B4-BE49-F238E27FC236}">
                  <a16:creationId xmlns:a16="http://schemas.microsoft.com/office/drawing/2014/main" id="{CF22BE4F-4947-C018-5042-ECB06AC445A3}"/>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3;p33">
              <a:extLst>
                <a:ext uri="{FF2B5EF4-FFF2-40B4-BE49-F238E27FC236}">
                  <a16:creationId xmlns:a16="http://schemas.microsoft.com/office/drawing/2014/main" id="{F3344B67-53B9-56D6-B810-85DA36123E26}"/>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4;p33">
              <a:extLst>
                <a:ext uri="{FF2B5EF4-FFF2-40B4-BE49-F238E27FC236}">
                  <a16:creationId xmlns:a16="http://schemas.microsoft.com/office/drawing/2014/main" id="{7D57DCE7-7545-31E8-2835-69E6D1D57ADD}"/>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5;p33">
              <a:extLst>
                <a:ext uri="{FF2B5EF4-FFF2-40B4-BE49-F238E27FC236}">
                  <a16:creationId xmlns:a16="http://schemas.microsoft.com/office/drawing/2014/main" id="{1550CB4A-8628-B6DC-8CB8-A4041EE64389}"/>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6;p33">
              <a:extLst>
                <a:ext uri="{FF2B5EF4-FFF2-40B4-BE49-F238E27FC236}">
                  <a16:creationId xmlns:a16="http://schemas.microsoft.com/office/drawing/2014/main" id="{59270D23-4801-94FB-F19C-EC9F92E6A281}"/>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7;p33">
              <a:extLst>
                <a:ext uri="{FF2B5EF4-FFF2-40B4-BE49-F238E27FC236}">
                  <a16:creationId xmlns:a16="http://schemas.microsoft.com/office/drawing/2014/main" id="{84BDFA4A-A80D-210C-5105-39B6FADDAF46}"/>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8;p33">
              <a:extLst>
                <a:ext uri="{FF2B5EF4-FFF2-40B4-BE49-F238E27FC236}">
                  <a16:creationId xmlns:a16="http://schemas.microsoft.com/office/drawing/2014/main" id="{427D3323-110B-04D6-F4D2-A850F1737B10}"/>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9;p33">
              <a:extLst>
                <a:ext uri="{FF2B5EF4-FFF2-40B4-BE49-F238E27FC236}">
                  <a16:creationId xmlns:a16="http://schemas.microsoft.com/office/drawing/2014/main" id="{127F6234-194C-3E3B-F1F9-EBC6057FF208}"/>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70;p33">
              <a:extLst>
                <a:ext uri="{FF2B5EF4-FFF2-40B4-BE49-F238E27FC236}">
                  <a16:creationId xmlns:a16="http://schemas.microsoft.com/office/drawing/2014/main" id="{9A3B4261-1BF5-F398-41E5-549E27B66440}"/>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71;p33">
              <a:extLst>
                <a:ext uri="{FF2B5EF4-FFF2-40B4-BE49-F238E27FC236}">
                  <a16:creationId xmlns:a16="http://schemas.microsoft.com/office/drawing/2014/main" id="{EA425896-5775-8496-A0A8-317A21BF7A5F}"/>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2;p33">
              <a:extLst>
                <a:ext uri="{FF2B5EF4-FFF2-40B4-BE49-F238E27FC236}">
                  <a16:creationId xmlns:a16="http://schemas.microsoft.com/office/drawing/2014/main" id="{85A55A66-8BED-955C-55F2-1D19012C75E0}"/>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3;p33">
              <a:extLst>
                <a:ext uri="{FF2B5EF4-FFF2-40B4-BE49-F238E27FC236}">
                  <a16:creationId xmlns:a16="http://schemas.microsoft.com/office/drawing/2014/main" id="{FAA05145-D5CA-3F09-9855-579F19D5FF5B}"/>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4;p33">
              <a:extLst>
                <a:ext uri="{FF2B5EF4-FFF2-40B4-BE49-F238E27FC236}">
                  <a16:creationId xmlns:a16="http://schemas.microsoft.com/office/drawing/2014/main" id="{18D4613D-8EBA-02FD-594F-AA85A1E4FB6B}"/>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5;p33">
              <a:extLst>
                <a:ext uri="{FF2B5EF4-FFF2-40B4-BE49-F238E27FC236}">
                  <a16:creationId xmlns:a16="http://schemas.microsoft.com/office/drawing/2014/main" id="{58FB55BD-61C9-82EE-30EF-09AF541B6CD3}"/>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6;p33">
              <a:extLst>
                <a:ext uri="{FF2B5EF4-FFF2-40B4-BE49-F238E27FC236}">
                  <a16:creationId xmlns:a16="http://schemas.microsoft.com/office/drawing/2014/main" id="{BB4D388E-0A4E-846D-F2CD-56D73598B9FE}"/>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7;p33">
              <a:extLst>
                <a:ext uri="{FF2B5EF4-FFF2-40B4-BE49-F238E27FC236}">
                  <a16:creationId xmlns:a16="http://schemas.microsoft.com/office/drawing/2014/main" id="{79B34596-DD17-5E80-5823-FFF4452C03DF}"/>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8;p33">
              <a:extLst>
                <a:ext uri="{FF2B5EF4-FFF2-40B4-BE49-F238E27FC236}">
                  <a16:creationId xmlns:a16="http://schemas.microsoft.com/office/drawing/2014/main" id="{8597223F-5FAF-9F67-CB83-8778EB166258}"/>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9;p33">
              <a:extLst>
                <a:ext uri="{FF2B5EF4-FFF2-40B4-BE49-F238E27FC236}">
                  <a16:creationId xmlns:a16="http://schemas.microsoft.com/office/drawing/2014/main" id="{FBC46615-E0BD-0463-2674-7AC928FDA623}"/>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80;p33">
              <a:extLst>
                <a:ext uri="{FF2B5EF4-FFF2-40B4-BE49-F238E27FC236}">
                  <a16:creationId xmlns:a16="http://schemas.microsoft.com/office/drawing/2014/main" id="{C18E379C-9E67-4A9E-0A83-AB760C006C6C}"/>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81;p33">
              <a:extLst>
                <a:ext uri="{FF2B5EF4-FFF2-40B4-BE49-F238E27FC236}">
                  <a16:creationId xmlns:a16="http://schemas.microsoft.com/office/drawing/2014/main" id="{FCF21F21-5BDC-3ADD-E72C-F7FCD86DA63A}"/>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2;p33">
              <a:extLst>
                <a:ext uri="{FF2B5EF4-FFF2-40B4-BE49-F238E27FC236}">
                  <a16:creationId xmlns:a16="http://schemas.microsoft.com/office/drawing/2014/main" id="{43B45ADC-0C78-2EF9-5E81-237D904829F3}"/>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3;p33">
              <a:extLst>
                <a:ext uri="{FF2B5EF4-FFF2-40B4-BE49-F238E27FC236}">
                  <a16:creationId xmlns:a16="http://schemas.microsoft.com/office/drawing/2014/main" id="{1C5F6139-34EC-2C44-CF65-6E7C747F062E}"/>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4;p33">
              <a:extLst>
                <a:ext uri="{FF2B5EF4-FFF2-40B4-BE49-F238E27FC236}">
                  <a16:creationId xmlns:a16="http://schemas.microsoft.com/office/drawing/2014/main" id="{5D6DAF22-7BDC-6226-A183-CDF0CC9C7392}"/>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5;p33">
              <a:extLst>
                <a:ext uri="{FF2B5EF4-FFF2-40B4-BE49-F238E27FC236}">
                  <a16:creationId xmlns:a16="http://schemas.microsoft.com/office/drawing/2014/main" id="{D3FCC68C-1EA2-07DD-9293-0D55B6CFC892}"/>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6;p33">
              <a:extLst>
                <a:ext uri="{FF2B5EF4-FFF2-40B4-BE49-F238E27FC236}">
                  <a16:creationId xmlns:a16="http://schemas.microsoft.com/office/drawing/2014/main" id="{889804C2-2C56-6683-2067-799CA123A940}"/>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7;p33">
              <a:extLst>
                <a:ext uri="{FF2B5EF4-FFF2-40B4-BE49-F238E27FC236}">
                  <a16:creationId xmlns:a16="http://schemas.microsoft.com/office/drawing/2014/main" id="{E79360FF-BDFC-D0B4-398A-4628535F8651}"/>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8;p33">
              <a:extLst>
                <a:ext uri="{FF2B5EF4-FFF2-40B4-BE49-F238E27FC236}">
                  <a16:creationId xmlns:a16="http://schemas.microsoft.com/office/drawing/2014/main" id="{998C3814-A0D2-99E2-133F-236A069630B8}"/>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9;p33">
              <a:extLst>
                <a:ext uri="{FF2B5EF4-FFF2-40B4-BE49-F238E27FC236}">
                  <a16:creationId xmlns:a16="http://schemas.microsoft.com/office/drawing/2014/main" id="{F56C8634-E95F-EF87-736F-CE06397EF181}"/>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90;p33">
              <a:extLst>
                <a:ext uri="{FF2B5EF4-FFF2-40B4-BE49-F238E27FC236}">
                  <a16:creationId xmlns:a16="http://schemas.microsoft.com/office/drawing/2014/main" id="{03DB619E-2EB3-272B-531F-C0DA15094496}"/>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91;p33">
              <a:extLst>
                <a:ext uri="{FF2B5EF4-FFF2-40B4-BE49-F238E27FC236}">
                  <a16:creationId xmlns:a16="http://schemas.microsoft.com/office/drawing/2014/main" id="{742F6BA9-86CA-CC33-3D86-CEF585C98495}"/>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2;p33">
              <a:extLst>
                <a:ext uri="{FF2B5EF4-FFF2-40B4-BE49-F238E27FC236}">
                  <a16:creationId xmlns:a16="http://schemas.microsoft.com/office/drawing/2014/main" id="{CC629C57-FBC8-085D-1A18-6349FA8BB605}"/>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3;p33">
              <a:extLst>
                <a:ext uri="{FF2B5EF4-FFF2-40B4-BE49-F238E27FC236}">
                  <a16:creationId xmlns:a16="http://schemas.microsoft.com/office/drawing/2014/main" id="{FB91EF5C-72B8-0C9B-9F2F-648E0E8FD621}"/>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4;p33">
              <a:extLst>
                <a:ext uri="{FF2B5EF4-FFF2-40B4-BE49-F238E27FC236}">
                  <a16:creationId xmlns:a16="http://schemas.microsoft.com/office/drawing/2014/main" id="{82CD74F0-1CF8-783B-0089-B895328D3A02}"/>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5;p33">
              <a:extLst>
                <a:ext uri="{FF2B5EF4-FFF2-40B4-BE49-F238E27FC236}">
                  <a16:creationId xmlns:a16="http://schemas.microsoft.com/office/drawing/2014/main" id="{5C31246A-AE00-EA95-1C44-EB38E7197C2F}"/>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6;p33">
              <a:extLst>
                <a:ext uri="{FF2B5EF4-FFF2-40B4-BE49-F238E27FC236}">
                  <a16:creationId xmlns:a16="http://schemas.microsoft.com/office/drawing/2014/main" id="{00751498-0190-715A-1954-72563849C1E2}"/>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7;p33">
              <a:extLst>
                <a:ext uri="{FF2B5EF4-FFF2-40B4-BE49-F238E27FC236}">
                  <a16:creationId xmlns:a16="http://schemas.microsoft.com/office/drawing/2014/main" id="{4250FEE5-AE9C-0CB1-289E-4EAE57BC4C20}"/>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pic>
        <p:nvPicPr>
          <p:cNvPr id="253" name="Picture 252">
            <a:extLst>
              <a:ext uri="{FF2B5EF4-FFF2-40B4-BE49-F238E27FC236}">
                <a16:creationId xmlns:a16="http://schemas.microsoft.com/office/drawing/2014/main" id="{C17BA1C3-281A-5053-5DD5-EEE03701D149}"/>
              </a:ext>
            </a:extLst>
          </p:cNvPr>
          <p:cNvPicPr>
            <a:picLocks noChangeAspect="1"/>
          </p:cNvPicPr>
          <p:nvPr/>
        </p:nvPicPr>
        <p:blipFill>
          <a:blip r:embed="rId3"/>
          <a:stretch>
            <a:fillRect/>
          </a:stretch>
        </p:blipFill>
        <p:spPr>
          <a:xfrm>
            <a:off x="652997" y="2009104"/>
            <a:ext cx="5975128" cy="2627222"/>
          </a:xfrm>
          <a:prstGeom prst="rect">
            <a:avLst/>
          </a:prstGeom>
        </p:spPr>
      </p:pic>
      <p:sp>
        <p:nvSpPr>
          <p:cNvPr id="254" name="TextBox 253">
            <a:extLst>
              <a:ext uri="{FF2B5EF4-FFF2-40B4-BE49-F238E27FC236}">
                <a16:creationId xmlns:a16="http://schemas.microsoft.com/office/drawing/2014/main" id="{D4E836E1-5737-DAD0-7D25-AD9C1CB33BCA}"/>
              </a:ext>
            </a:extLst>
          </p:cNvPr>
          <p:cNvSpPr txBox="1"/>
          <p:nvPr/>
        </p:nvSpPr>
        <p:spPr>
          <a:xfrm>
            <a:off x="1450179" y="1878299"/>
            <a:ext cx="4076164" cy="261610"/>
          </a:xfrm>
          <a:prstGeom prst="rect">
            <a:avLst/>
          </a:prstGeom>
          <a:noFill/>
        </p:spPr>
        <p:txBody>
          <a:bodyPr wrap="square" rtlCol="0">
            <a:spAutoFit/>
          </a:bodyPr>
          <a:lstStyle/>
          <a:p>
            <a:pPr algn="ctr"/>
            <a:r>
              <a:rPr lang="en-US" sz="1100" noProof="0" dirty="0">
                <a:solidFill>
                  <a:srgbClr val="000000"/>
                </a:solidFill>
                <a:effectLst/>
                <a:latin typeface="Fira Sans" panose="020B0503050000020004" pitchFamily="34" charset="0"/>
              </a:rPr>
              <a:t>Share of electric vehicles among new registrations</a:t>
            </a:r>
            <a:endParaRPr lang="en-US" sz="1100" noProof="0" dirty="0">
              <a:latin typeface="Fira Sans" panose="020B0503050000020004" pitchFamily="34" charset="0"/>
            </a:endParaRPr>
          </a:p>
        </p:txBody>
      </p:sp>
      <p:pic>
        <p:nvPicPr>
          <p:cNvPr id="255" name="Picture 254" descr="A red white and blue flag&#10;&#10;AI-generated content may be incorrect.">
            <a:extLst>
              <a:ext uri="{FF2B5EF4-FFF2-40B4-BE49-F238E27FC236}">
                <a16:creationId xmlns:a16="http://schemas.microsoft.com/office/drawing/2014/main" id="{CC693153-E700-1232-CCE1-1AD424FDB635}"/>
              </a:ext>
            </a:extLst>
          </p:cNvPr>
          <p:cNvPicPr>
            <a:picLocks noChangeAspect="1"/>
          </p:cNvPicPr>
          <p:nvPr/>
        </p:nvPicPr>
        <p:blipFill>
          <a:blip r:embed="rId4"/>
          <a:stretch>
            <a:fillRect/>
          </a:stretch>
        </p:blipFill>
        <p:spPr>
          <a:xfrm>
            <a:off x="6545101" y="2329498"/>
            <a:ext cx="293343" cy="293343"/>
          </a:xfrm>
          <a:prstGeom prst="rect">
            <a:avLst/>
          </a:prstGeom>
        </p:spPr>
      </p:pic>
      <p:pic>
        <p:nvPicPr>
          <p:cNvPr id="257" name="Picture 256" descr="A red yellow and black flag&#10;&#10;AI-generated content may be incorrect.">
            <a:extLst>
              <a:ext uri="{FF2B5EF4-FFF2-40B4-BE49-F238E27FC236}">
                <a16:creationId xmlns:a16="http://schemas.microsoft.com/office/drawing/2014/main" id="{5D8B1330-D320-3208-C2BB-FD12F621645A}"/>
              </a:ext>
            </a:extLst>
          </p:cNvPr>
          <p:cNvPicPr>
            <a:picLocks noChangeAspect="1"/>
          </p:cNvPicPr>
          <p:nvPr/>
        </p:nvPicPr>
        <p:blipFill>
          <a:blip r:embed="rId5"/>
          <a:stretch>
            <a:fillRect/>
          </a:stretch>
        </p:blipFill>
        <p:spPr>
          <a:xfrm>
            <a:off x="6554826" y="3180906"/>
            <a:ext cx="283618" cy="283618"/>
          </a:xfrm>
          <a:prstGeom prst="rect">
            <a:avLst/>
          </a:prstGeom>
        </p:spPr>
      </p:pic>
    </p:spTree>
    <p:extLst>
      <p:ext uri="{BB962C8B-B14F-4D97-AF65-F5344CB8AC3E}">
        <p14:creationId xmlns:p14="http://schemas.microsoft.com/office/powerpoint/2010/main" val="2856338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33">
          <a:extLst>
            <a:ext uri="{FF2B5EF4-FFF2-40B4-BE49-F238E27FC236}">
              <a16:creationId xmlns:a16="http://schemas.microsoft.com/office/drawing/2014/main" id="{3B3BF63A-A152-FA0D-7648-5D21A18884A5}"/>
            </a:ext>
          </a:extLst>
        </p:cNvPr>
        <p:cNvGrpSpPr/>
        <p:nvPr/>
      </p:nvGrpSpPr>
      <p:grpSpPr>
        <a:xfrm>
          <a:off x="0" y="0"/>
          <a:ext cx="0" cy="0"/>
          <a:chOff x="0" y="0"/>
          <a:chExt cx="0" cy="0"/>
        </a:xfrm>
      </p:grpSpPr>
      <p:sp>
        <p:nvSpPr>
          <p:cNvPr id="2034" name="Google Shape;2034;p45">
            <a:extLst>
              <a:ext uri="{FF2B5EF4-FFF2-40B4-BE49-F238E27FC236}">
                <a16:creationId xmlns:a16="http://schemas.microsoft.com/office/drawing/2014/main" id="{32CD4005-26D9-2A31-2367-E89EE8D766E0}"/>
              </a:ext>
            </a:extLst>
          </p:cNvPr>
          <p:cNvSpPr/>
          <p:nvPr/>
        </p:nvSpPr>
        <p:spPr>
          <a:xfrm>
            <a:off x="1420083" y="2288350"/>
            <a:ext cx="1009800" cy="1009800"/>
          </a:xfrm>
          <a:prstGeom prst="ellipse">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5" name="Google Shape;2035;p45">
            <a:extLst>
              <a:ext uri="{FF2B5EF4-FFF2-40B4-BE49-F238E27FC236}">
                <a16:creationId xmlns:a16="http://schemas.microsoft.com/office/drawing/2014/main" id="{E7803934-31B6-2840-8693-37264C3529D9}"/>
              </a:ext>
            </a:extLst>
          </p:cNvPr>
          <p:cNvSpPr/>
          <p:nvPr/>
        </p:nvSpPr>
        <p:spPr>
          <a:xfrm>
            <a:off x="1416275" y="1113125"/>
            <a:ext cx="1009800" cy="1009800"/>
          </a:xfrm>
          <a:prstGeom prst="ellipse">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6" name="Google Shape;2036;p45">
            <a:extLst>
              <a:ext uri="{FF2B5EF4-FFF2-40B4-BE49-F238E27FC236}">
                <a16:creationId xmlns:a16="http://schemas.microsoft.com/office/drawing/2014/main" id="{B3ECC9EB-4DC9-3627-4411-6B65466308CF}"/>
              </a:ext>
            </a:extLst>
          </p:cNvPr>
          <p:cNvSpPr txBox="1">
            <a:spLocks noGrp="1"/>
          </p:cNvSpPr>
          <p:nvPr>
            <p:ph type="title"/>
          </p:nvPr>
        </p:nvSpPr>
        <p:spPr>
          <a:xfrm>
            <a:off x="457200" y="411475"/>
            <a:ext cx="82296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i="0" noProof="0" dirty="0">
                <a:solidFill>
                  <a:srgbClr val="111314"/>
                </a:solidFill>
                <a:effectLst/>
                <a:latin typeface="Fira Sans" panose="020B0503050000020004" pitchFamily="34" charset="0"/>
              </a:rPr>
              <a:t>Climate Protection Act (2019) – Goals until 2030</a:t>
            </a:r>
            <a:endParaRPr lang="en-US" noProof="0" dirty="0">
              <a:latin typeface="Fira Sans" panose="020B0503050000020004" pitchFamily="34" charset="0"/>
            </a:endParaRPr>
          </a:p>
        </p:txBody>
      </p:sp>
      <p:sp>
        <p:nvSpPr>
          <p:cNvPr id="2037" name="Google Shape;2037;p45">
            <a:extLst>
              <a:ext uri="{FF2B5EF4-FFF2-40B4-BE49-F238E27FC236}">
                <a16:creationId xmlns:a16="http://schemas.microsoft.com/office/drawing/2014/main" id="{22FBCC64-30A0-F089-D2D6-527CCD968EE9}"/>
              </a:ext>
            </a:extLst>
          </p:cNvPr>
          <p:cNvSpPr/>
          <p:nvPr/>
        </p:nvSpPr>
        <p:spPr>
          <a:xfrm>
            <a:off x="88133" y="5441990"/>
            <a:ext cx="26564" cy="77061"/>
          </a:xfrm>
          <a:custGeom>
            <a:avLst/>
            <a:gdLst/>
            <a:ahLst/>
            <a:cxnLst/>
            <a:rect l="l" t="t" r="r" b="b"/>
            <a:pathLst>
              <a:path w="1908" h="5535" extrusionOk="0">
                <a:moveTo>
                  <a:pt x="954" y="0"/>
                </a:moveTo>
                <a:lnTo>
                  <a:pt x="770" y="31"/>
                </a:lnTo>
                <a:lnTo>
                  <a:pt x="585" y="92"/>
                </a:lnTo>
                <a:lnTo>
                  <a:pt x="431" y="185"/>
                </a:lnTo>
                <a:lnTo>
                  <a:pt x="278" y="277"/>
                </a:lnTo>
                <a:lnTo>
                  <a:pt x="155" y="431"/>
                </a:lnTo>
                <a:lnTo>
                  <a:pt x="62" y="584"/>
                </a:lnTo>
                <a:lnTo>
                  <a:pt x="32" y="769"/>
                </a:lnTo>
                <a:lnTo>
                  <a:pt x="1" y="953"/>
                </a:lnTo>
                <a:lnTo>
                  <a:pt x="1" y="4582"/>
                </a:lnTo>
                <a:lnTo>
                  <a:pt x="32" y="4766"/>
                </a:lnTo>
                <a:lnTo>
                  <a:pt x="62" y="4951"/>
                </a:lnTo>
                <a:lnTo>
                  <a:pt x="155" y="5104"/>
                </a:lnTo>
                <a:lnTo>
                  <a:pt x="278" y="5258"/>
                </a:lnTo>
                <a:lnTo>
                  <a:pt x="431" y="5381"/>
                </a:lnTo>
                <a:lnTo>
                  <a:pt x="585" y="5473"/>
                </a:lnTo>
                <a:lnTo>
                  <a:pt x="770" y="5504"/>
                </a:lnTo>
                <a:lnTo>
                  <a:pt x="954" y="5535"/>
                </a:lnTo>
                <a:lnTo>
                  <a:pt x="1139" y="5504"/>
                </a:lnTo>
                <a:lnTo>
                  <a:pt x="1323" y="5473"/>
                </a:lnTo>
                <a:lnTo>
                  <a:pt x="1477" y="5381"/>
                </a:lnTo>
                <a:lnTo>
                  <a:pt x="1631" y="5258"/>
                </a:lnTo>
                <a:lnTo>
                  <a:pt x="1723" y="5104"/>
                </a:lnTo>
                <a:lnTo>
                  <a:pt x="1815" y="4951"/>
                </a:lnTo>
                <a:lnTo>
                  <a:pt x="1877" y="4766"/>
                </a:lnTo>
                <a:lnTo>
                  <a:pt x="1907" y="4582"/>
                </a:lnTo>
                <a:lnTo>
                  <a:pt x="1907" y="953"/>
                </a:lnTo>
                <a:lnTo>
                  <a:pt x="1877" y="769"/>
                </a:lnTo>
                <a:lnTo>
                  <a:pt x="1815" y="584"/>
                </a:lnTo>
                <a:lnTo>
                  <a:pt x="1723" y="431"/>
                </a:lnTo>
                <a:lnTo>
                  <a:pt x="1631" y="277"/>
                </a:lnTo>
                <a:lnTo>
                  <a:pt x="1477" y="185"/>
                </a:lnTo>
                <a:lnTo>
                  <a:pt x="1323" y="92"/>
                </a:lnTo>
                <a:lnTo>
                  <a:pt x="1139" y="31"/>
                </a:lnTo>
                <a:lnTo>
                  <a:pt x="954" y="0"/>
                </a:lnTo>
                <a:close/>
              </a:path>
            </a:pathLst>
          </a:custGeom>
          <a:solidFill>
            <a:srgbClr val="DFE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8" name="Google Shape;2038;p45">
            <a:extLst>
              <a:ext uri="{FF2B5EF4-FFF2-40B4-BE49-F238E27FC236}">
                <a16:creationId xmlns:a16="http://schemas.microsoft.com/office/drawing/2014/main" id="{633303E7-8B5B-A48D-ED8B-8F748ABFAB10}"/>
              </a:ext>
            </a:extLst>
          </p:cNvPr>
          <p:cNvSpPr/>
          <p:nvPr/>
        </p:nvSpPr>
        <p:spPr>
          <a:xfrm>
            <a:off x="18785" y="5441990"/>
            <a:ext cx="26133" cy="77061"/>
          </a:xfrm>
          <a:custGeom>
            <a:avLst/>
            <a:gdLst/>
            <a:ahLst/>
            <a:cxnLst/>
            <a:rect l="l" t="t" r="r" b="b"/>
            <a:pathLst>
              <a:path w="1877" h="5535" extrusionOk="0">
                <a:moveTo>
                  <a:pt x="954" y="0"/>
                </a:moveTo>
                <a:lnTo>
                  <a:pt x="739" y="31"/>
                </a:lnTo>
                <a:lnTo>
                  <a:pt x="554" y="92"/>
                </a:lnTo>
                <a:lnTo>
                  <a:pt x="400" y="185"/>
                </a:lnTo>
                <a:lnTo>
                  <a:pt x="277" y="277"/>
                </a:lnTo>
                <a:lnTo>
                  <a:pt x="154" y="431"/>
                </a:lnTo>
                <a:lnTo>
                  <a:pt x="62" y="584"/>
                </a:lnTo>
                <a:lnTo>
                  <a:pt x="1" y="769"/>
                </a:lnTo>
                <a:lnTo>
                  <a:pt x="1" y="953"/>
                </a:lnTo>
                <a:lnTo>
                  <a:pt x="1" y="4582"/>
                </a:lnTo>
                <a:lnTo>
                  <a:pt x="1" y="4766"/>
                </a:lnTo>
                <a:lnTo>
                  <a:pt x="62" y="4951"/>
                </a:lnTo>
                <a:lnTo>
                  <a:pt x="154" y="5104"/>
                </a:lnTo>
                <a:lnTo>
                  <a:pt x="277" y="5258"/>
                </a:lnTo>
                <a:lnTo>
                  <a:pt x="400" y="5381"/>
                </a:lnTo>
                <a:lnTo>
                  <a:pt x="554" y="5473"/>
                </a:lnTo>
                <a:lnTo>
                  <a:pt x="739" y="5504"/>
                </a:lnTo>
                <a:lnTo>
                  <a:pt x="954" y="5535"/>
                </a:lnTo>
                <a:lnTo>
                  <a:pt x="1138" y="5504"/>
                </a:lnTo>
                <a:lnTo>
                  <a:pt x="1323" y="5473"/>
                </a:lnTo>
                <a:lnTo>
                  <a:pt x="1477" y="5381"/>
                </a:lnTo>
                <a:lnTo>
                  <a:pt x="1600" y="5258"/>
                </a:lnTo>
                <a:lnTo>
                  <a:pt x="1723" y="5104"/>
                </a:lnTo>
                <a:lnTo>
                  <a:pt x="1815" y="4951"/>
                </a:lnTo>
                <a:lnTo>
                  <a:pt x="1876" y="4766"/>
                </a:lnTo>
                <a:lnTo>
                  <a:pt x="1876" y="4582"/>
                </a:lnTo>
                <a:lnTo>
                  <a:pt x="1876" y="953"/>
                </a:lnTo>
                <a:lnTo>
                  <a:pt x="1876" y="769"/>
                </a:lnTo>
                <a:lnTo>
                  <a:pt x="1815" y="584"/>
                </a:lnTo>
                <a:lnTo>
                  <a:pt x="1723" y="431"/>
                </a:lnTo>
                <a:lnTo>
                  <a:pt x="1600" y="277"/>
                </a:lnTo>
                <a:lnTo>
                  <a:pt x="1477" y="185"/>
                </a:lnTo>
                <a:lnTo>
                  <a:pt x="1323" y="92"/>
                </a:lnTo>
                <a:lnTo>
                  <a:pt x="1138" y="31"/>
                </a:lnTo>
                <a:lnTo>
                  <a:pt x="954" y="0"/>
                </a:lnTo>
                <a:close/>
              </a:path>
            </a:pathLst>
          </a:custGeom>
          <a:solidFill>
            <a:srgbClr val="DFE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9" name="Google Shape;2039;p45">
            <a:extLst>
              <a:ext uri="{FF2B5EF4-FFF2-40B4-BE49-F238E27FC236}">
                <a16:creationId xmlns:a16="http://schemas.microsoft.com/office/drawing/2014/main" id="{FC5AA80C-5DBF-13DB-7DBF-A71114327537}"/>
              </a:ext>
            </a:extLst>
          </p:cNvPr>
          <p:cNvSpPr txBox="1"/>
          <p:nvPr/>
        </p:nvSpPr>
        <p:spPr>
          <a:xfrm>
            <a:off x="6183410" y="2364240"/>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noProof="0" dirty="0">
                <a:solidFill>
                  <a:schemeClr val="accent6"/>
                </a:solidFill>
                <a:latin typeface="Fira Sans"/>
                <a:ea typeface="Fira Sans"/>
                <a:cs typeface="Fira Sans"/>
                <a:sym typeface="Fira Sans"/>
              </a:rPr>
              <a:t>Larger EV fleet</a:t>
            </a:r>
          </a:p>
        </p:txBody>
      </p:sp>
      <p:sp>
        <p:nvSpPr>
          <p:cNvPr id="2040" name="Google Shape;2040;p45">
            <a:extLst>
              <a:ext uri="{FF2B5EF4-FFF2-40B4-BE49-F238E27FC236}">
                <a16:creationId xmlns:a16="http://schemas.microsoft.com/office/drawing/2014/main" id="{8660DD1E-6BCF-9999-5837-5AC1CDCD9B11}"/>
              </a:ext>
            </a:extLst>
          </p:cNvPr>
          <p:cNvSpPr txBox="1"/>
          <p:nvPr/>
        </p:nvSpPr>
        <p:spPr>
          <a:xfrm>
            <a:off x="6149663" y="2596631"/>
            <a:ext cx="2431618"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noProof="0" dirty="0">
                <a:solidFill>
                  <a:srgbClr val="000000"/>
                </a:solidFill>
                <a:effectLst/>
                <a:latin typeface="Roboto" panose="02000000000000000000" pitchFamily="2" charset="0"/>
              </a:rPr>
              <a:t>15 million electric vehicles</a:t>
            </a:r>
            <a:endParaRPr lang="en-US" sz="1200" noProof="0" dirty="0">
              <a:latin typeface="Roboto"/>
              <a:ea typeface="Roboto"/>
              <a:cs typeface="Roboto"/>
              <a:sym typeface="Roboto"/>
            </a:endParaRPr>
          </a:p>
        </p:txBody>
      </p:sp>
      <p:sp>
        <p:nvSpPr>
          <p:cNvPr id="2041" name="Google Shape;2041;p45">
            <a:extLst>
              <a:ext uri="{FF2B5EF4-FFF2-40B4-BE49-F238E27FC236}">
                <a16:creationId xmlns:a16="http://schemas.microsoft.com/office/drawing/2014/main" id="{097EC909-0584-EE94-FD51-8BF30F0F213B}"/>
              </a:ext>
            </a:extLst>
          </p:cNvPr>
          <p:cNvSpPr txBox="1"/>
          <p:nvPr/>
        </p:nvSpPr>
        <p:spPr>
          <a:xfrm>
            <a:off x="6149663" y="1165550"/>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noProof="0" dirty="0">
                <a:solidFill>
                  <a:schemeClr val="accent1"/>
                </a:solidFill>
                <a:latin typeface="Fira Sans"/>
                <a:ea typeface="Fira Sans"/>
                <a:cs typeface="Fira Sans"/>
                <a:sym typeface="Fira Sans"/>
              </a:rPr>
              <a:t>Reduced emissions</a:t>
            </a:r>
          </a:p>
        </p:txBody>
      </p:sp>
      <p:sp>
        <p:nvSpPr>
          <p:cNvPr id="2042" name="Google Shape;2042;p45">
            <a:extLst>
              <a:ext uri="{FF2B5EF4-FFF2-40B4-BE49-F238E27FC236}">
                <a16:creationId xmlns:a16="http://schemas.microsoft.com/office/drawing/2014/main" id="{407F769C-80B1-4D0F-69BC-82B3F1B0EF22}"/>
              </a:ext>
            </a:extLst>
          </p:cNvPr>
          <p:cNvSpPr txBox="1"/>
          <p:nvPr/>
        </p:nvSpPr>
        <p:spPr>
          <a:xfrm>
            <a:off x="6149674" y="1512400"/>
            <a:ext cx="2431618"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noProof="0" dirty="0">
                <a:latin typeface="Roboto"/>
                <a:ea typeface="Roboto"/>
                <a:cs typeface="Roboto"/>
                <a:sym typeface="Roboto"/>
              </a:rPr>
              <a:t>65% reduction in CO</a:t>
            </a:r>
            <a:r>
              <a:rPr lang="en-US" sz="1200" baseline="-25000" noProof="0" dirty="0">
                <a:latin typeface="Roboto"/>
                <a:ea typeface="Roboto"/>
                <a:cs typeface="Roboto"/>
                <a:sym typeface="Roboto"/>
              </a:rPr>
              <a:t>2</a:t>
            </a:r>
            <a:r>
              <a:rPr lang="en-US" sz="1200" noProof="0" dirty="0">
                <a:latin typeface="Roboto"/>
                <a:ea typeface="Roboto"/>
                <a:cs typeface="Roboto"/>
                <a:sym typeface="Roboto"/>
              </a:rPr>
              <a:t> emissions</a:t>
            </a:r>
          </a:p>
        </p:txBody>
      </p:sp>
      <p:sp>
        <p:nvSpPr>
          <p:cNvPr id="2043" name="Google Shape;2043;p45">
            <a:extLst>
              <a:ext uri="{FF2B5EF4-FFF2-40B4-BE49-F238E27FC236}">
                <a16:creationId xmlns:a16="http://schemas.microsoft.com/office/drawing/2014/main" id="{0F4A496F-872A-10B8-A256-36D2B71303F8}"/>
              </a:ext>
            </a:extLst>
          </p:cNvPr>
          <p:cNvSpPr txBox="1"/>
          <p:nvPr/>
        </p:nvSpPr>
        <p:spPr>
          <a:xfrm>
            <a:off x="6149663" y="3752583"/>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noProof="0" dirty="0">
                <a:solidFill>
                  <a:schemeClr val="accent3"/>
                </a:solidFill>
                <a:latin typeface="Fira Sans"/>
                <a:ea typeface="Fira Sans"/>
                <a:cs typeface="Fira Sans"/>
                <a:sym typeface="Fira Sans"/>
              </a:rPr>
              <a:t>Better infrastructure</a:t>
            </a:r>
          </a:p>
        </p:txBody>
      </p:sp>
      <p:sp>
        <p:nvSpPr>
          <p:cNvPr id="2044" name="Google Shape;2044;p45">
            <a:extLst>
              <a:ext uri="{FF2B5EF4-FFF2-40B4-BE49-F238E27FC236}">
                <a16:creationId xmlns:a16="http://schemas.microsoft.com/office/drawing/2014/main" id="{DFCC98A8-9B30-581A-6F07-DDC1D735975D}"/>
              </a:ext>
            </a:extLst>
          </p:cNvPr>
          <p:cNvSpPr txBox="1"/>
          <p:nvPr/>
        </p:nvSpPr>
        <p:spPr>
          <a:xfrm>
            <a:off x="6130688" y="3999949"/>
            <a:ext cx="2263175"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noProof="0" dirty="0">
                <a:latin typeface="Roboto"/>
                <a:ea typeface="Roboto"/>
                <a:cs typeface="Roboto"/>
                <a:sym typeface="Roboto"/>
              </a:rPr>
              <a:t>1 million charging points</a:t>
            </a:r>
          </a:p>
        </p:txBody>
      </p:sp>
      <p:sp>
        <p:nvSpPr>
          <p:cNvPr id="2045" name="Google Shape;2045;p45">
            <a:extLst>
              <a:ext uri="{FF2B5EF4-FFF2-40B4-BE49-F238E27FC236}">
                <a16:creationId xmlns:a16="http://schemas.microsoft.com/office/drawing/2014/main" id="{743CC0FF-73B7-21F2-DB71-AFFBE4603E28}"/>
              </a:ext>
            </a:extLst>
          </p:cNvPr>
          <p:cNvSpPr/>
          <p:nvPr/>
        </p:nvSpPr>
        <p:spPr>
          <a:xfrm>
            <a:off x="5627900" y="3692500"/>
            <a:ext cx="471300" cy="471300"/>
          </a:xfrm>
          <a:prstGeom prst="ellipse">
            <a:avLst/>
          </a:prstGeom>
          <a:solidFill>
            <a:srgbClr val="03C8DF"/>
          </a:solidFill>
          <a:ln>
            <a:solidFill>
              <a:srgbClr val="03C8DF"/>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6" name="Google Shape;2046;p45">
            <a:extLst>
              <a:ext uri="{FF2B5EF4-FFF2-40B4-BE49-F238E27FC236}">
                <a16:creationId xmlns:a16="http://schemas.microsoft.com/office/drawing/2014/main" id="{C390599F-FFE1-4042-D2A0-73BD4AE61AE8}"/>
              </a:ext>
            </a:extLst>
          </p:cNvPr>
          <p:cNvSpPr/>
          <p:nvPr/>
        </p:nvSpPr>
        <p:spPr>
          <a:xfrm>
            <a:off x="5627900" y="2518150"/>
            <a:ext cx="471300" cy="471300"/>
          </a:xfrm>
          <a:prstGeom prst="ellipse">
            <a:avLst/>
          </a:prstGeom>
          <a:solidFill>
            <a:srgbClr val="FD8714"/>
          </a:solidFill>
          <a:ln>
            <a:solidFill>
              <a:srgbClr val="FD8714"/>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7" name="Google Shape;2047;p45">
            <a:extLst>
              <a:ext uri="{FF2B5EF4-FFF2-40B4-BE49-F238E27FC236}">
                <a16:creationId xmlns:a16="http://schemas.microsoft.com/office/drawing/2014/main" id="{AEB82DB0-A4DE-E7A9-4DD6-75563DB6F69F}"/>
              </a:ext>
            </a:extLst>
          </p:cNvPr>
          <p:cNvSpPr/>
          <p:nvPr/>
        </p:nvSpPr>
        <p:spPr>
          <a:xfrm>
            <a:off x="5627900" y="1330775"/>
            <a:ext cx="471300" cy="4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8" name="Google Shape;2048;p45">
            <a:extLst>
              <a:ext uri="{FF2B5EF4-FFF2-40B4-BE49-F238E27FC236}">
                <a16:creationId xmlns:a16="http://schemas.microsoft.com/office/drawing/2014/main" id="{59619AAD-F24E-C624-B7AF-F72A14049A65}"/>
              </a:ext>
            </a:extLst>
          </p:cNvPr>
          <p:cNvSpPr/>
          <p:nvPr/>
        </p:nvSpPr>
        <p:spPr>
          <a:xfrm>
            <a:off x="5659388" y="3724000"/>
            <a:ext cx="408300" cy="408300"/>
          </a:xfrm>
          <a:prstGeom prst="ellipse">
            <a:avLst/>
          </a:prstGeom>
          <a:solidFill>
            <a:srgbClr val="03C8DF"/>
          </a:solidFill>
          <a:ln>
            <a:solidFill>
              <a:srgbClr val="03C8DF"/>
            </a:solid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lang="en-US" b="1" noProof="0" dirty="0">
              <a:solidFill>
                <a:schemeClr val="bg1"/>
              </a:solidFill>
              <a:latin typeface="Fira Sans"/>
              <a:ea typeface="Fira Sans"/>
              <a:cs typeface="Fira Sans"/>
              <a:sym typeface="Fira Sans"/>
            </a:endParaRPr>
          </a:p>
        </p:txBody>
      </p:sp>
      <p:sp>
        <p:nvSpPr>
          <p:cNvPr id="2049" name="Google Shape;2049;p45">
            <a:extLst>
              <a:ext uri="{FF2B5EF4-FFF2-40B4-BE49-F238E27FC236}">
                <a16:creationId xmlns:a16="http://schemas.microsoft.com/office/drawing/2014/main" id="{22CA779B-F42E-70BA-50EE-DA22B5832B5A}"/>
              </a:ext>
            </a:extLst>
          </p:cNvPr>
          <p:cNvSpPr/>
          <p:nvPr/>
        </p:nvSpPr>
        <p:spPr>
          <a:xfrm>
            <a:off x="5659388" y="1362263"/>
            <a:ext cx="408300" cy="4083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lang="en-US" b="1" noProof="0" dirty="0">
              <a:solidFill>
                <a:schemeClr val="dk1"/>
              </a:solidFill>
              <a:latin typeface="Fira Sans"/>
              <a:ea typeface="Fira Sans"/>
              <a:cs typeface="Fira Sans"/>
              <a:sym typeface="Fira Sans"/>
            </a:endParaRPr>
          </a:p>
        </p:txBody>
      </p:sp>
      <p:sp>
        <p:nvSpPr>
          <p:cNvPr id="2050" name="Google Shape;2050;p45">
            <a:extLst>
              <a:ext uri="{FF2B5EF4-FFF2-40B4-BE49-F238E27FC236}">
                <a16:creationId xmlns:a16="http://schemas.microsoft.com/office/drawing/2014/main" id="{DC1FA87C-E4C7-1E4A-AAE4-77A6BAC55B65}"/>
              </a:ext>
            </a:extLst>
          </p:cNvPr>
          <p:cNvSpPr/>
          <p:nvPr/>
        </p:nvSpPr>
        <p:spPr>
          <a:xfrm>
            <a:off x="5659388" y="2545950"/>
            <a:ext cx="408300" cy="408300"/>
          </a:xfrm>
          <a:prstGeom prst="ellipse">
            <a:avLst/>
          </a:prstGeom>
          <a:solidFill>
            <a:srgbClr val="FD8714"/>
          </a:solidFill>
          <a:ln>
            <a:solidFill>
              <a:srgbClr val="FD8714"/>
            </a:solid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lang="en-US" b="1" noProof="0" dirty="0">
              <a:solidFill>
                <a:schemeClr val="bg1"/>
              </a:solidFill>
              <a:latin typeface="Fira Sans"/>
              <a:ea typeface="Fira Sans"/>
              <a:cs typeface="Fira Sans"/>
              <a:sym typeface="Fira Sans"/>
            </a:endParaRPr>
          </a:p>
        </p:txBody>
      </p:sp>
      <p:grpSp>
        <p:nvGrpSpPr>
          <p:cNvPr id="2052" name="Google Shape;2052;p45">
            <a:extLst>
              <a:ext uri="{FF2B5EF4-FFF2-40B4-BE49-F238E27FC236}">
                <a16:creationId xmlns:a16="http://schemas.microsoft.com/office/drawing/2014/main" id="{F06EB59C-03CC-151E-22E4-EDD2BC74DD59}"/>
              </a:ext>
            </a:extLst>
          </p:cNvPr>
          <p:cNvGrpSpPr/>
          <p:nvPr/>
        </p:nvGrpSpPr>
        <p:grpSpPr>
          <a:xfrm>
            <a:off x="1577150" y="1373066"/>
            <a:ext cx="688802" cy="489916"/>
            <a:chOff x="7750375" y="1321466"/>
            <a:chExt cx="688802" cy="489916"/>
          </a:xfrm>
        </p:grpSpPr>
        <p:sp>
          <p:nvSpPr>
            <p:cNvPr id="2053" name="Google Shape;2053;p45">
              <a:extLst>
                <a:ext uri="{FF2B5EF4-FFF2-40B4-BE49-F238E27FC236}">
                  <a16:creationId xmlns:a16="http://schemas.microsoft.com/office/drawing/2014/main" id="{9B3E19C0-7012-C9C4-EF77-85DD9BC3D726}"/>
                </a:ext>
              </a:extLst>
            </p:cNvPr>
            <p:cNvSpPr/>
            <p:nvPr/>
          </p:nvSpPr>
          <p:spPr>
            <a:xfrm>
              <a:off x="8162760" y="1505507"/>
              <a:ext cx="276417" cy="202777"/>
            </a:xfrm>
            <a:custGeom>
              <a:avLst/>
              <a:gdLst/>
              <a:ahLst/>
              <a:cxnLst/>
              <a:rect l="l" t="t" r="r" b="b"/>
              <a:pathLst>
                <a:path w="2346" h="1721" extrusionOk="0">
                  <a:moveTo>
                    <a:pt x="2158" y="1"/>
                  </a:moveTo>
                  <a:lnTo>
                    <a:pt x="1720" y="63"/>
                  </a:lnTo>
                  <a:lnTo>
                    <a:pt x="1439" y="157"/>
                  </a:lnTo>
                  <a:lnTo>
                    <a:pt x="1189" y="251"/>
                  </a:lnTo>
                  <a:lnTo>
                    <a:pt x="907" y="407"/>
                  </a:lnTo>
                  <a:lnTo>
                    <a:pt x="689" y="595"/>
                  </a:lnTo>
                  <a:lnTo>
                    <a:pt x="564" y="720"/>
                  </a:lnTo>
                  <a:lnTo>
                    <a:pt x="407" y="939"/>
                  </a:lnTo>
                  <a:lnTo>
                    <a:pt x="220" y="1220"/>
                  </a:lnTo>
                  <a:lnTo>
                    <a:pt x="1" y="1595"/>
                  </a:lnTo>
                  <a:lnTo>
                    <a:pt x="188" y="1658"/>
                  </a:lnTo>
                  <a:lnTo>
                    <a:pt x="470" y="1720"/>
                  </a:lnTo>
                  <a:lnTo>
                    <a:pt x="814" y="1720"/>
                  </a:lnTo>
                  <a:lnTo>
                    <a:pt x="1001" y="1658"/>
                  </a:lnTo>
                  <a:lnTo>
                    <a:pt x="1189" y="1564"/>
                  </a:lnTo>
                  <a:lnTo>
                    <a:pt x="1095" y="1533"/>
                  </a:lnTo>
                  <a:lnTo>
                    <a:pt x="1189" y="1501"/>
                  </a:lnTo>
                  <a:lnTo>
                    <a:pt x="1439" y="1345"/>
                  </a:lnTo>
                  <a:lnTo>
                    <a:pt x="1564" y="1251"/>
                  </a:lnTo>
                  <a:lnTo>
                    <a:pt x="1689" y="1095"/>
                  </a:lnTo>
                  <a:lnTo>
                    <a:pt x="1783" y="939"/>
                  </a:lnTo>
                  <a:lnTo>
                    <a:pt x="1876" y="782"/>
                  </a:lnTo>
                  <a:lnTo>
                    <a:pt x="1783" y="814"/>
                  </a:lnTo>
                  <a:lnTo>
                    <a:pt x="1814" y="720"/>
                  </a:lnTo>
                  <a:lnTo>
                    <a:pt x="1908" y="470"/>
                  </a:lnTo>
                  <a:lnTo>
                    <a:pt x="1970" y="345"/>
                  </a:lnTo>
                  <a:lnTo>
                    <a:pt x="2095" y="189"/>
                  </a:lnTo>
                  <a:lnTo>
                    <a:pt x="2189" y="95"/>
                  </a:lnTo>
                  <a:lnTo>
                    <a:pt x="23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4" name="Google Shape;2054;p45">
              <a:extLst>
                <a:ext uri="{FF2B5EF4-FFF2-40B4-BE49-F238E27FC236}">
                  <a16:creationId xmlns:a16="http://schemas.microsoft.com/office/drawing/2014/main" id="{8CE1F5B2-4A8B-0316-50E9-E3D07F6BA003}"/>
                </a:ext>
              </a:extLst>
            </p:cNvPr>
            <p:cNvSpPr/>
            <p:nvPr/>
          </p:nvSpPr>
          <p:spPr>
            <a:xfrm>
              <a:off x="8137074" y="1479821"/>
              <a:ext cx="302103" cy="195236"/>
            </a:xfrm>
            <a:custGeom>
              <a:avLst/>
              <a:gdLst/>
              <a:ahLst/>
              <a:cxnLst/>
              <a:rect l="l" t="t" r="r" b="b"/>
              <a:pathLst>
                <a:path w="2564" h="1657" extrusionOk="0">
                  <a:moveTo>
                    <a:pt x="1438" y="0"/>
                  </a:moveTo>
                  <a:lnTo>
                    <a:pt x="1250" y="31"/>
                  </a:lnTo>
                  <a:lnTo>
                    <a:pt x="1094" y="94"/>
                  </a:lnTo>
                  <a:lnTo>
                    <a:pt x="907" y="188"/>
                  </a:lnTo>
                  <a:lnTo>
                    <a:pt x="1032" y="31"/>
                  </a:lnTo>
                  <a:lnTo>
                    <a:pt x="813" y="94"/>
                  </a:lnTo>
                  <a:lnTo>
                    <a:pt x="594" y="156"/>
                  </a:lnTo>
                  <a:lnTo>
                    <a:pt x="375" y="281"/>
                  </a:lnTo>
                  <a:lnTo>
                    <a:pt x="250" y="375"/>
                  </a:lnTo>
                  <a:lnTo>
                    <a:pt x="156" y="500"/>
                  </a:lnTo>
                  <a:lnTo>
                    <a:pt x="94" y="625"/>
                  </a:lnTo>
                  <a:lnTo>
                    <a:pt x="31" y="782"/>
                  </a:lnTo>
                  <a:lnTo>
                    <a:pt x="0" y="938"/>
                  </a:lnTo>
                  <a:lnTo>
                    <a:pt x="0" y="1157"/>
                  </a:lnTo>
                  <a:lnTo>
                    <a:pt x="31" y="1376"/>
                  </a:lnTo>
                  <a:lnTo>
                    <a:pt x="125" y="1657"/>
                  </a:lnTo>
                  <a:lnTo>
                    <a:pt x="281" y="1407"/>
                  </a:lnTo>
                  <a:lnTo>
                    <a:pt x="438" y="1125"/>
                  </a:lnTo>
                  <a:lnTo>
                    <a:pt x="657" y="907"/>
                  </a:lnTo>
                  <a:lnTo>
                    <a:pt x="875" y="688"/>
                  </a:lnTo>
                  <a:lnTo>
                    <a:pt x="1157" y="500"/>
                  </a:lnTo>
                  <a:lnTo>
                    <a:pt x="1438" y="375"/>
                  </a:lnTo>
                  <a:lnTo>
                    <a:pt x="1719" y="281"/>
                  </a:lnTo>
                  <a:lnTo>
                    <a:pt x="1969" y="250"/>
                  </a:lnTo>
                  <a:lnTo>
                    <a:pt x="2407" y="219"/>
                  </a:lnTo>
                  <a:lnTo>
                    <a:pt x="2563" y="219"/>
                  </a:lnTo>
                  <a:lnTo>
                    <a:pt x="2438" y="156"/>
                  </a:lnTo>
                  <a:lnTo>
                    <a:pt x="2157" y="63"/>
                  </a:lnTo>
                  <a:lnTo>
                    <a:pt x="1969" y="31"/>
                  </a:lnTo>
                  <a:lnTo>
                    <a:pt x="1563" y="31"/>
                  </a:lnTo>
                  <a:lnTo>
                    <a:pt x="1375" y="94"/>
                  </a:lnTo>
                  <a:lnTo>
                    <a:pt x="1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5" name="Google Shape;2055;p45">
              <a:extLst>
                <a:ext uri="{FF2B5EF4-FFF2-40B4-BE49-F238E27FC236}">
                  <a16:creationId xmlns:a16="http://schemas.microsoft.com/office/drawing/2014/main" id="{F4A7AA4C-E2E8-0070-468B-0E4A8924FE53}"/>
                </a:ext>
              </a:extLst>
            </p:cNvPr>
            <p:cNvSpPr/>
            <p:nvPr/>
          </p:nvSpPr>
          <p:spPr>
            <a:xfrm>
              <a:off x="7750375" y="1321466"/>
              <a:ext cx="453037" cy="489916"/>
            </a:xfrm>
            <a:custGeom>
              <a:avLst/>
              <a:gdLst/>
              <a:ahLst/>
              <a:cxnLst/>
              <a:rect l="l" t="t" r="r" b="b"/>
              <a:pathLst>
                <a:path w="3845" h="4158" extrusionOk="0">
                  <a:moveTo>
                    <a:pt x="594" y="375"/>
                  </a:moveTo>
                  <a:lnTo>
                    <a:pt x="907" y="531"/>
                  </a:lnTo>
                  <a:lnTo>
                    <a:pt x="1219" y="750"/>
                  </a:lnTo>
                  <a:lnTo>
                    <a:pt x="1594" y="1032"/>
                  </a:lnTo>
                  <a:lnTo>
                    <a:pt x="1782" y="1188"/>
                  </a:lnTo>
                  <a:lnTo>
                    <a:pt x="1938" y="1375"/>
                  </a:lnTo>
                  <a:lnTo>
                    <a:pt x="2094" y="1594"/>
                  </a:lnTo>
                  <a:lnTo>
                    <a:pt x="2219" y="1813"/>
                  </a:lnTo>
                  <a:lnTo>
                    <a:pt x="2313" y="2063"/>
                  </a:lnTo>
                  <a:lnTo>
                    <a:pt x="2376" y="2313"/>
                  </a:lnTo>
                  <a:lnTo>
                    <a:pt x="2407" y="2594"/>
                  </a:lnTo>
                  <a:lnTo>
                    <a:pt x="2376" y="2876"/>
                  </a:lnTo>
                  <a:lnTo>
                    <a:pt x="2313" y="2626"/>
                  </a:lnTo>
                  <a:lnTo>
                    <a:pt x="2219" y="2344"/>
                  </a:lnTo>
                  <a:lnTo>
                    <a:pt x="2063" y="2001"/>
                  </a:lnTo>
                  <a:lnTo>
                    <a:pt x="1813" y="1594"/>
                  </a:lnTo>
                  <a:lnTo>
                    <a:pt x="1500" y="1157"/>
                  </a:lnTo>
                  <a:lnTo>
                    <a:pt x="1313" y="969"/>
                  </a:lnTo>
                  <a:lnTo>
                    <a:pt x="1094" y="750"/>
                  </a:lnTo>
                  <a:lnTo>
                    <a:pt x="844" y="563"/>
                  </a:lnTo>
                  <a:lnTo>
                    <a:pt x="594" y="375"/>
                  </a:lnTo>
                  <a:close/>
                  <a:moveTo>
                    <a:pt x="0" y="0"/>
                  </a:moveTo>
                  <a:lnTo>
                    <a:pt x="94" y="156"/>
                  </a:lnTo>
                  <a:lnTo>
                    <a:pt x="313" y="563"/>
                  </a:lnTo>
                  <a:lnTo>
                    <a:pt x="406" y="844"/>
                  </a:lnTo>
                  <a:lnTo>
                    <a:pt x="500" y="1125"/>
                  </a:lnTo>
                  <a:lnTo>
                    <a:pt x="563" y="1407"/>
                  </a:lnTo>
                  <a:lnTo>
                    <a:pt x="594" y="1657"/>
                  </a:lnTo>
                  <a:lnTo>
                    <a:pt x="594" y="1938"/>
                  </a:lnTo>
                  <a:lnTo>
                    <a:pt x="625" y="2251"/>
                  </a:lnTo>
                  <a:lnTo>
                    <a:pt x="719" y="2563"/>
                  </a:lnTo>
                  <a:lnTo>
                    <a:pt x="813" y="2688"/>
                  </a:lnTo>
                  <a:lnTo>
                    <a:pt x="907" y="2845"/>
                  </a:lnTo>
                  <a:lnTo>
                    <a:pt x="1000" y="2970"/>
                  </a:lnTo>
                  <a:lnTo>
                    <a:pt x="1157" y="3095"/>
                  </a:lnTo>
                  <a:lnTo>
                    <a:pt x="1313" y="3220"/>
                  </a:lnTo>
                  <a:lnTo>
                    <a:pt x="1500" y="3313"/>
                  </a:lnTo>
                  <a:lnTo>
                    <a:pt x="1719" y="3407"/>
                  </a:lnTo>
                  <a:lnTo>
                    <a:pt x="1969" y="3470"/>
                  </a:lnTo>
                  <a:lnTo>
                    <a:pt x="2219" y="3501"/>
                  </a:lnTo>
                  <a:lnTo>
                    <a:pt x="2532" y="3532"/>
                  </a:lnTo>
                  <a:lnTo>
                    <a:pt x="2751" y="3688"/>
                  </a:lnTo>
                  <a:lnTo>
                    <a:pt x="2970" y="3845"/>
                  </a:lnTo>
                  <a:lnTo>
                    <a:pt x="3220" y="4001"/>
                  </a:lnTo>
                  <a:lnTo>
                    <a:pt x="3470" y="4126"/>
                  </a:lnTo>
                  <a:lnTo>
                    <a:pt x="3563" y="4157"/>
                  </a:lnTo>
                  <a:lnTo>
                    <a:pt x="3751" y="4157"/>
                  </a:lnTo>
                  <a:lnTo>
                    <a:pt x="3782" y="4095"/>
                  </a:lnTo>
                  <a:lnTo>
                    <a:pt x="3813" y="4001"/>
                  </a:lnTo>
                  <a:lnTo>
                    <a:pt x="3845" y="3876"/>
                  </a:lnTo>
                  <a:lnTo>
                    <a:pt x="3407" y="3720"/>
                  </a:lnTo>
                  <a:lnTo>
                    <a:pt x="3095" y="3532"/>
                  </a:lnTo>
                  <a:lnTo>
                    <a:pt x="2938" y="3438"/>
                  </a:lnTo>
                  <a:lnTo>
                    <a:pt x="2845" y="3313"/>
                  </a:lnTo>
                  <a:lnTo>
                    <a:pt x="2876" y="3188"/>
                  </a:lnTo>
                  <a:lnTo>
                    <a:pt x="2938" y="2845"/>
                  </a:lnTo>
                  <a:lnTo>
                    <a:pt x="2938" y="2626"/>
                  </a:lnTo>
                  <a:lnTo>
                    <a:pt x="2938" y="2344"/>
                  </a:lnTo>
                  <a:lnTo>
                    <a:pt x="2907" y="2063"/>
                  </a:lnTo>
                  <a:lnTo>
                    <a:pt x="2845" y="1782"/>
                  </a:lnTo>
                  <a:lnTo>
                    <a:pt x="2719" y="1500"/>
                  </a:lnTo>
                  <a:lnTo>
                    <a:pt x="2563" y="1188"/>
                  </a:lnTo>
                  <a:lnTo>
                    <a:pt x="2313" y="907"/>
                  </a:lnTo>
                  <a:lnTo>
                    <a:pt x="2032" y="657"/>
                  </a:lnTo>
                  <a:lnTo>
                    <a:pt x="1657" y="438"/>
                  </a:lnTo>
                  <a:lnTo>
                    <a:pt x="1188" y="250"/>
                  </a:lnTo>
                  <a:lnTo>
                    <a:pt x="656" y="94"/>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sp>
        <p:nvSpPr>
          <p:cNvPr id="2056" name="Google Shape;2056;p45">
            <a:extLst>
              <a:ext uri="{FF2B5EF4-FFF2-40B4-BE49-F238E27FC236}">
                <a16:creationId xmlns:a16="http://schemas.microsoft.com/office/drawing/2014/main" id="{FE7A3F65-61A2-FB6A-30E7-0F28495E3DFC}"/>
              </a:ext>
            </a:extLst>
          </p:cNvPr>
          <p:cNvSpPr/>
          <p:nvPr/>
        </p:nvSpPr>
        <p:spPr>
          <a:xfrm>
            <a:off x="1484635" y="3571237"/>
            <a:ext cx="1009800" cy="1009800"/>
          </a:xfrm>
          <a:prstGeom prst="ellipse">
            <a:avLst/>
          </a:prstGeom>
          <a:solidFill>
            <a:schemeClr val="lt1"/>
          </a:solid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8" name="Google Shape;2058;p45">
            <a:extLst>
              <a:ext uri="{FF2B5EF4-FFF2-40B4-BE49-F238E27FC236}">
                <a16:creationId xmlns:a16="http://schemas.microsoft.com/office/drawing/2014/main" id="{CEF3D9EE-C594-6F34-AB3D-01B450D310E1}"/>
              </a:ext>
            </a:extLst>
          </p:cNvPr>
          <p:cNvSpPr/>
          <p:nvPr/>
        </p:nvSpPr>
        <p:spPr>
          <a:xfrm>
            <a:off x="950100" y="1595150"/>
            <a:ext cx="2404800" cy="2404800"/>
          </a:xfrm>
          <a:prstGeom prst="arc">
            <a:avLst>
              <a:gd name="adj1" fmla="val 17851616"/>
              <a:gd name="adj2" fmla="val 3565902"/>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nvGrpSpPr>
          <p:cNvPr id="2059" name="Google Shape;2059;p45">
            <a:extLst>
              <a:ext uri="{FF2B5EF4-FFF2-40B4-BE49-F238E27FC236}">
                <a16:creationId xmlns:a16="http://schemas.microsoft.com/office/drawing/2014/main" id="{0954AFA3-4CEA-B53A-91D6-FF8BF47B56C5}"/>
              </a:ext>
            </a:extLst>
          </p:cNvPr>
          <p:cNvGrpSpPr/>
          <p:nvPr/>
        </p:nvGrpSpPr>
        <p:grpSpPr>
          <a:xfrm>
            <a:off x="3354900" y="1518944"/>
            <a:ext cx="2188789" cy="2557193"/>
            <a:chOff x="2864825" y="1518944"/>
            <a:chExt cx="2188789" cy="2557193"/>
          </a:xfrm>
        </p:grpSpPr>
        <p:sp>
          <p:nvSpPr>
            <p:cNvPr id="2060" name="Google Shape;2060;p45">
              <a:extLst>
                <a:ext uri="{FF2B5EF4-FFF2-40B4-BE49-F238E27FC236}">
                  <a16:creationId xmlns:a16="http://schemas.microsoft.com/office/drawing/2014/main" id="{0169CF76-52BB-7447-A775-DBE2F78A6FA5}"/>
                </a:ext>
              </a:extLst>
            </p:cNvPr>
            <p:cNvSpPr/>
            <p:nvPr/>
          </p:nvSpPr>
          <p:spPr>
            <a:xfrm>
              <a:off x="4805188" y="1518944"/>
              <a:ext cx="248427" cy="2557193"/>
            </a:xfrm>
            <a:custGeom>
              <a:avLst/>
              <a:gdLst/>
              <a:ahLst/>
              <a:cxnLst/>
              <a:rect l="l" t="t" r="r" b="b"/>
              <a:pathLst>
                <a:path w="1646" h="9029" extrusionOk="0">
                  <a:moveTo>
                    <a:pt x="0" y="1"/>
                  </a:moveTo>
                  <a:lnTo>
                    <a:pt x="0" y="9028"/>
                  </a:lnTo>
                  <a:lnTo>
                    <a:pt x="1646" y="9028"/>
                  </a:lnTo>
                  <a:lnTo>
                    <a:pt x="1646" y="8966"/>
                  </a:lnTo>
                  <a:lnTo>
                    <a:pt x="56" y="8966"/>
                  </a:lnTo>
                  <a:lnTo>
                    <a:pt x="56" y="56"/>
                  </a:lnTo>
                  <a:lnTo>
                    <a:pt x="1646" y="56"/>
                  </a:lnTo>
                  <a:lnTo>
                    <a:pt x="1646" y="1"/>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1" name="Google Shape;2061;p45">
              <a:extLst>
                <a:ext uri="{FF2B5EF4-FFF2-40B4-BE49-F238E27FC236}">
                  <a16:creationId xmlns:a16="http://schemas.microsoft.com/office/drawing/2014/main" id="{94A0E010-BE34-DE5E-DE53-81DEE73812AA}"/>
                </a:ext>
              </a:extLst>
            </p:cNvPr>
            <p:cNvSpPr/>
            <p:nvPr/>
          </p:nvSpPr>
          <p:spPr>
            <a:xfrm>
              <a:off x="2864825" y="2793250"/>
              <a:ext cx="2188761" cy="8600"/>
            </a:xfrm>
            <a:custGeom>
              <a:avLst/>
              <a:gdLst/>
              <a:ahLst/>
              <a:cxnLst/>
              <a:rect l="l" t="t" r="r" b="b"/>
              <a:pathLst>
                <a:path w="11576" h="57" extrusionOk="0">
                  <a:moveTo>
                    <a:pt x="0" y="1"/>
                  </a:moveTo>
                  <a:lnTo>
                    <a:pt x="0" y="56"/>
                  </a:lnTo>
                  <a:lnTo>
                    <a:pt x="11576" y="56"/>
                  </a:lnTo>
                  <a:lnTo>
                    <a:pt x="11576" y="1"/>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pic>
        <p:nvPicPr>
          <p:cNvPr id="3" name="Graphic 2" descr="Electric car with solid fill">
            <a:extLst>
              <a:ext uri="{FF2B5EF4-FFF2-40B4-BE49-F238E27FC236}">
                <a16:creationId xmlns:a16="http://schemas.microsoft.com/office/drawing/2014/main" id="{6856ACBE-07F6-F21F-DE5B-5DD3A37BF2A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67783" y="2336050"/>
            <a:ext cx="914400" cy="914400"/>
          </a:xfrm>
          <a:prstGeom prst="rect">
            <a:avLst/>
          </a:prstGeom>
        </p:spPr>
      </p:pic>
      <p:pic>
        <p:nvPicPr>
          <p:cNvPr id="6" name="Picture 5" descr="A blue and black logo&#10;&#10;AI-generated content may be incorrect.">
            <a:extLst>
              <a:ext uri="{FF2B5EF4-FFF2-40B4-BE49-F238E27FC236}">
                <a16:creationId xmlns:a16="http://schemas.microsoft.com/office/drawing/2014/main" id="{88A59BB6-A34E-6E08-472F-187902F3F05B}"/>
              </a:ext>
            </a:extLst>
          </p:cNvPr>
          <p:cNvPicPr>
            <a:picLocks noChangeAspect="1"/>
          </p:cNvPicPr>
          <p:nvPr/>
        </p:nvPicPr>
        <p:blipFill>
          <a:blip r:embed="rId5"/>
          <a:srcRect l="23866" t="26695" r="28858" b="29952"/>
          <a:stretch/>
        </p:blipFill>
        <p:spPr>
          <a:xfrm>
            <a:off x="1622038" y="3631293"/>
            <a:ext cx="804037" cy="737313"/>
          </a:xfrm>
          <a:prstGeom prst="rect">
            <a:avLst/>
          </a:prstGeom>
        </p:spPr>
      </p:pic>
    </p:spTree>
    <p:extLst>
      <p:ext uri="{BB962C8B-B14F-4D97-AF65-F5344CB8AC3E}">
        <p14:creationId xmlns:p14="http://schemas.microsoft.com/office/powerpoint/2010/main" val="1274224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FE196-DCC1-6A96-D5DD-2072E1EBA379}"/>
              </a:ext>
            </a:extLst>
          </p:cNvPr>
          <p:cNvSpPr>
            <a:spLocks noGrp="1"/>
          </p:cNvSpPr>
          <p:nvPr>
            <p:ph type="title"/>
          </p:nvPr>
        </p:nvSpPr>
        <p:spPr/>
        <p:txBody>
          <a:bodyPr/>
          <a:lstStyle/>
          <a:p>
            <a:r>
              <a:rPr lang="en-US" i="0" noProof="0" dirty="0">
                <a:solidFill>
                  <a:srgbClr val="202124"/>
                </a:solidFill>
                <a:effectLst/>
                <a:latin typeface="Fira Sans" panose="020B0503050000020004" pitchFamily="34" charset="0"/>
              </a:rPr>
              <a:t>Growth of Germany’s EV Landscape </a:t>
            </a:r>
            <a:endParaRPr lang="en-US" noProof="0" dirty="0">
              <a:latin typeface="Fira Sans" panose="020B0503050000020004" pitchFamily="34" charset="0"/>
            </a:endParaRPr>
          </a:p>
        </p:txBody>
      </p:sp>
      <p:grpSp>
        <p:nvGrpSpPr>
          <p:cNvPr id="5" name="Google Shape;749;p33">
            <a:extLst>
              <a:ext uri="{FF2B5EF4-FFF2-40B4-BE49-F238E27FC236}">
                <a16:creationId xmlns:a16="http://schemas.microsoft.com/office/drawing/2014/main" id="{23FFDC15-41B8-49A1-5192-0E798BEDD224}"/>
              </a:ext>
            </a:extLst>
          </p:cNvPr>
          <p:cNvGrpSpPr/>
          <p:nvPr/>
        </p:nvGrpSpPr>
        <p:grpSpPr>
          <a:xfrm>
            <a:off x="7491851" y="4303901"/>
            <a:ext cx="1536239" cy="648506"/>
            <a:chOff x="2250150" y="1219464"/>
            <a:chExt cx="4643504" cy="1772997"/>
          </a:xfrm>
        </p:grpSpPr>
        <p:sp>
          <p:nvSpPr>
            <p:cNvPr id="6" name="Google Shape;750;p33">
              <a:extLst>
                <a:ext uri="{FF2B5EF4-FFF2-40B4-BE49-F238E27FC236}">
                  <a16:creationId xmlns:a16="http://schemas.microsoft.com/office/drawing/2014/main" id="{BA358B10-D0EC-3BCA-6A62-0BF28955CA6A}"/>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1;p33">
              <a:extLst>
                <a:ext uri="{FF2B5EF4-FFF2-40B4-BE49-F238E27FC236}">
                  <a16:creationId xmlns:a16="http://schemas.microsoft.com/office/drawing/2014/main" id="{D415147D-F58D-4CF1-2643-0D14EBC8AA78}"/>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2;p33">
              <a:extLst>
                <a:ext uri="{FF2B5EF4-FFF2-40B4-BE49-F238E27FC236}">
                  <a16:creationId xmlns:a16="http://schemas.microsoft.com/office/drawing/2014/main" id="{34EBFC22-7D68-4548-FFB6-33FCD9C83B94}"/>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3;p33">
              <a:extLst>
                <a:ext uri="{FF2B5EF4-FFF2-40B4-BE49-F238E27FC236}">
                  <a16:creationId xmlns:a16="http://schemas.microsoft.com/office/drawing/2014/main" id="{E8A6FDFE-B30C-A40E-641D-6EF02B50C49E}"/>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4;p33">
              <a:extLst>
                <a:ext uri="{FF2B5EF4-FFF2-40B4-BE49-F238E27FC236}">
                  <a16:creationId xmlns:a16="http://schemas.microsoft.com/office/drawing/2014/main" id="{4B2655C3-AC51-B01C-97DF-623FB8707B26}"/>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5;p33">
              <a:extLst>
                <a:ext uri="{FF2B5EF4-FFF2-40B4-BE49-F238E27FC236}">
                  <a16:creationId xmlns:a16="http://schemas.microsoft.com/office/drawing/2014/main" id="{E5E9D1ED-9AA5-16AB-CF38-4D00CC689BDE}"/>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6;p33">
              <a:extLst>
                <a:ext uri="{FF2B5EF4-FFF2-40B4-BE49-F238E27FC236}">
                  <a16:creationId xmlns:a16="http://schemas.microsoft.com/office/drawing/2014/main" id="{F4C449AF-6FC9-3D29-9A66-F9A2C4BB4CA0}"/>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7;p33">
              <a:extLst>
                <a:ext uri="{FF2B5EF4-FFF2-40B4-BE49-F238E27FC236}">
                  <a16:creationId xmlns:a16="http://schemas.microsoft.com/office/drawing/2014/main" id="{82646D58-9DCD-F922-D3A6-5C2836AD51BB}"/>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58;p33">
              <a:extLst>
                <a:ext uri="{FF2B5EF4-FFF2-40B4-BE49-F238E27FC236}">
                  <a16:creationId xmlns:a16="http://schemas.microsoft.com/office/drawing/2014/main" id="{1C839E93-E5E5-BC92-A291-6146A9DC9C69}"/>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59;p33">
              <a:extLst>
                <a:ext uri="{FF2B5EF4-FFF2-40B4-BE49-F238E27FC236}">
                  <a16:creationId xmlns:a16="http://schemas.microsoft.com/office/drawing/2014/main" id="{526A4DF1-E6CC-CC11-F2D3-F35BBB7C126C}"/>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0;p33">
              <a:extLst>
                <a:ext uri="{FF2B5EF4-FFF2-40B4-BE49-F238E27FC236}">
                  <a16:creationId xmlns:a16="http://schemas.microsoft.com/office/drawing/2014/main" id="{3B2E44CE-EE26-1399-0C8B-58EA97868A44}"/>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1;p33">
              <a:extLst>
                <a:ext uri="{FF2B5EF4-FFF2-40B4-BE49-F238E27FC236}">
                  <a16:creationId xmlns:a16="http://schemas.microsoft.com/office/drawing/2014/main" id="{5E1D5F23-BCF9-41CF-F6B7-86CBBA6B238C}"/>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2;p33">
              <a:extLst>
                <a:ext uri="{FF2B5EF4-FFF2-40B4-BE49-F238E27FC236}">
                  <a16:creationId xmlns:a16="http://schemas.microsoft.com/office/drawing/2014/main" id="{A24A68B6-D9D7-354B-91ED-67461D4CE6D5}"/>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3;p33">
              <a:extLst>
                <a:ext uri="{FF2B5EF4-FFF2-40B4-BE49-F238E27FC236}">
                  <a16:creationId xmlns:a16="http://schemas.microsoft.com/office/drawing/2014/main" id="{E3555CEF-2044-8F9F-3C8F-59A8958AF30C}"/>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4;p33">
              <a:extLst>
                <a:ext uri="{FF2B5EF4-FFF2-40B4-BE49-F238E27FC236}">
                  <a16:creationId xmlns:a16="http://schemas.microsoft.com/office/drawing/2014/main" id="{2076D378-FA7F-4C9F-A773-10963668EB74}"/>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5;p33">
              <a:extLst>
                <a:ext uri="{FF2B5EF4-FFF2-40B4-BE49-F238E27FC236}">
                  <a16:creationId xmlns:a16="http://schemas.microsoft.com/office/drawing/2014/main" id="{091FC850-3574-71CA-1BB6-71CDCA27388C}"/>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6;p33">
              <a:extLst>
                <a:ext uri="{FF2B5EF4-FFF2-40B4-BE49-F238E27FC236}">
                  <a16:creationId xmlns:a16="http://schemas.microsoft.com/office/drawing/2014/main" id="{B7003721-C224-7175-F60E-FCF9AF1962BD}"/>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7;p33">
              <a:extLst>
                <a:ext uri="{FF2B5EF4-FFF2-40B4-BE49-F238E27FC236}">
                  <a16:creationId xmlns:a16="http://schemas.microsoft.com/office/drawing/2014/main" id="{5A33BDC3-4538-79F5-2D4E-06BE4ED23D93}"/>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68;p33">
              <a:extLst>
                <a:ext uri="{FF2B5EF4-FFF2-40B4-BE49-F238E27FC236}">
                  <a16:creationId xmlns:a16="http://schemas.microsoft.com/office/drawing/2014/main" id="{1DDDC734-0035-FF47-44C7-20426E78C82B}"/>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69;p33">
              <a:extLst>
                <a:ext uri="{FF2B5EF4-FFF2-40B4-BE49-F238E27FC236}">
                  <a16:creationId xmlns:a16="http://schemas.microsoft.com/office/drawing/2014/main" id="{71F8C24F-2481-A049-3531-FA63491FB95E}"/>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0;p33">
              <a:extLst>
                <a:ext uri="{FF2B5EF4-FFF2-40B4-BE49-F238E27FC236}">
                  <a16:creationId xmlns:a16="http://schemas.microsoft.com/office/drawing/2014/main" id="{4C48499F-F3C3-E732-FD73-E2E787CFBCEA}"/>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1;p33">
              <a:extLst>
                <a:ext uri="{FF2B5EF4-FFF2-40B4-BE49-F238E27FC236}">
                  <a16:creationId xmlns:a16="http://schemas.microsoft.com/office/drawing/2014/main" id="{E7490E05-9A0A-5ABD-1227-2A5263FBBFCB}"/>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2;p33">
              <a:extLst>
                <a:ext uri="{FF2B5EF4-FFF2-40B4-BE49-F238E27FC236}">
                  <a16:creationId xmlns:a16="http://schemas.microsoft.com/office/drawing/2014/main" id="{57728C26-FCA2-B4E1-C519-600C4F11F4FB}"/>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3;p33">
              <a:extLst>
                <a:ext uri="{FF2B5EF4-FFF2-40B4-BE49-F238E27FC236}">
                  <a16:creationId xmlns:a16="http://schemas.microsoft.com/office/drawing/2014/main" id="{58724CFA-D526-0BC2-FEBE-0BB869128BFF}"/>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4;p33">
              <a:extLst>
                <a:ext uri="{FF2B5EF4-FFF2-40B4-BE49-F238E27FC236}">
                  <a16:creationId xmlns:a16="http://schemas.microsoft.com/office/drawing/2014/main" id="{50163175-C2BE-1499-95E2-DEFD25803119}"/>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5;p33">
              <a:extLst>
                <a:ext uri="{FF2B5EF4-FFF2-40B4-BE49-F238E27FC236}">
                  <a16:creationId xmlns:a16="http://schemas.microsoft.com/office/drawing/2014/main" id="{EF987902-1020-8631-1200-88F6AA8075F2}"/>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6;p33">
              <a:extLst>
                <a:ext uri="{FF2B5EF4-FFF2-40B4-BE49-F238E27FC236}">
                  <a16:creationId xmlns:a16="http://schemas.microsoft.com/office/drawing/2014/main" id="{C44CE2B7-5C83-3DEA-8F4D-8DA3245CFBDC}"/>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7;p33">
              <a:extLst>
                <a:ext uri="{FF2B5EF4-FFF2-40B4-BE49-F238E27FC236}">
                  <a16:creationId xmlns:a16="http://schemas.microsoft.com/office/drawing/2014/main" id="{2B3974D4-5A8C-54A8-D59B-1C05ED2EA4C4}"/>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78;p33">
              <a:extLst>
                <a:ext uri="{FF2B5EF4-FFF2-40B4-BE49-F238E27FC236}">
                  <a16:creationId xmlns:a16="http://schemas.microsoft.com/office/drawing/2014/main" id="{26A58181-7D91-DB5B-D6D6-893E1C872DA9}"/>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79;p33">
              <a:extLst>
                <a:ext uri="{FF2B5EF4-FFF2-40B4-BE49-F238E27FC236}">
                  <a16:creationId xmlns:a16="http://schemas.microsoft.com/office/drawing/2014/main" id="{4CD41152-42FA-3757-C745-2603CF9D7434}"/>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0;p33">
              <a:extLst>
                <a:ext uri="{FF2B5EF4-FFF2-40B4-BE49-F238E27FC236}">
                  <a16:creationId xmlns:a16="http://schemas.microsoft.com/office/drawing/2014/main" id="{046D7171-5B11-8AD5-4BBD-82935A90968E}"/>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1;p33">
              <a:extLst>
                <a:ext uri="{FF2B5EF4-FFF2-40B4-BE49-F238E27FC236}">
                  <a16:creationId xmlns:a16="http://schemas.microsoft.com/office/drawing/2014/main" id="{F1DD0F20-E4C1-7492-2FAC-96E6A0AEB59A}"/>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2;p33">
              <a:extLst>
                <a:ext uri="{FF2B5EF4-FFF2-40B4-BE49-F238E27FC236}">
                  <a16:creationId xmlns:a16="http://schemas.microsoft.com/office/drawing/2014/main" id="{45F12FD1-59C8-72C3-9676-7DCA8A77E03F}"/>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3;p33">
              <a:extLst>
                <a:ext uri="{FF2B5EF4-FFF2-40B4-BE49-F238E27FC236}">
                  <a16:creationId xmlns:a16="http://schemas.microsoft.com/office/drawing/2014/main" id="{7BE94FBC-9559-474F-358F-8E2CA923E094}"/>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4;p33">
              <a:extLst>
                <a:ext uri="{FF2B5EF4-FFF2-40B4-BE49-F238E27FC236}">
                  <a16:creationId xmlns:a16="http://schemas.microsoft.com/office/drawing/2014/main" id="{C62AE6CD-A88D-0A2C-9348-4AAB3642F70D}"/>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5;p33">
              <a:extLst>
                <a:ext uri="{FF2B5EF4-FFF2-40B4-BE49-F238E27FC236}">
                  <a16:creationId xmlns:a16="http://schemas.microsoft.com/office/drawing/2014/main" id="{5FEEF61D-277E-B27A-03CB-D2CE5A1B4C32}"/>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6;p33">
              <a:extLst>
                <a:ext uri="{FF2B5EF4-FFF2-40B4-BE49-F238E27FC236}">
                  <a16:creationId xmlns:a16="http://schemas.microsoft.com/office/drawing/2014/main" id="{B9EBFA3D-36F6-5B33-4D83-0F58A9896AED}"/>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7;p33">
              <a:extLst>
                <a:ext uri="{FF2B5EF4-FFF2-40B4-BE49-F238E27FC236}">
                  <a16:creationId xmlns:a16="http://schemas.microsoft.com/office/drawing/2014/main" id="{679AE0F3-2E62-5C55-BAA3-AA081F773AB2}"/>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88;p33">
              <a:extLst>
                <a:ext uri="{FF2B5EF4-FFF2-40B4-BE49-F238E27FC236}">
                  <a16:creationId xmlns:a16="http://schemas.microsoft.com/office/drawing/2014/main" id="{55039C97-355E-CE6F-6185-3C70BEC58556}"/>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89;p33">
              <a:extLst>
                <a:ext uri="{FF2B5EF4-FFF2-40B4-BE49-F238E27FC236}">
                  <a16:creationId xmlns:a16="http://schemas.microsoft.com/office/drawing/2014/main" id="{37C17CE8-5E97-210F-684F-494C7022160D}"/>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0;p33">
              <a:extLst>
                <a:ext uri="{FF2B5EF4-FFF2-40B4-BE49-F238E27FC236}">
                  <a16:creationId xmlns:a16="http://schemas.microsoft.com/office/drawing/2014/main" id="{3B8425C9-98AE-9083-641F-13A5A372BDA1}"/>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1;p33">
              <a:extLst>
                <a:ext uri="{FF2B5EF4-FFF2-40B4-BE49-F238E27FC236}">
                  <a16:creationId xmlns:a16="http://schemas.microsoft.com/office/drawing/2014/main" id="{00BE3473-8FBD-1761-63E8-AA6325773C49}"/>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2;p33">
              <a:extLst>
                <a:ext uri="{FF2B5EF4-FFF2-40B4-BE49-F238E27FC236}">
                  <a16:creationId xmlns:a16="http://schemas.microsoft.com/office/drawing/2014/main" id="{9A7B004A-F9E6-B7FC-C173-EB0B412F46D0}"/>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3;p33">
              <a:extLst>
                <a:ext uri="{FF2B5EF4-FFF2-40B4-BE49-F238E27FC236}">
                  <a16:creationId xmlns:a16="http://schemas.microsoft.com/office/drawing/2014/main" id="{032A757D-7B60-68D3-627C-6DA5AB06A320}"/>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4;p33">
              <a:extLst>
                <a:ext uri="{FF2B5EF4-FFF2-40B4-BE49-F238E27FC236}">
                  <a16:creationId xmlns:a16="http://schemas.microsoft.com/office/drawing/2014/main" id="{C78D6E88-FF15-47FE-43D5-ADEE83B63CB2}"/>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5;p33">
              <a:extLst>
                <a:ext uri="{FF2B5EF4-FFF2-40B4-BE49-F238E27FC236}">
                  <a16:creationId xmlns:a16="http://schemas.microsoft.com/office/drawing/2014/main" id="{D1590C97-7351-7D89-DEFD-BB076ED840A3}"/>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6;p33">
              <a:extLst>
                <a:ext uri="{FF2B5EF4-FFF2-40B4-BE49-F238E27FC236}">
                  <a16:creationId xmlns:a16="http://schemas.microsoft.com/office/drawing/2014/main" id="{48D5DF43-F7A0-9ACD-D70D-E8DE86C8C7F1}"/>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7;p33">
              <a:extLst>
                <a:ext uri="{FF2B5EF4-FFF2-40B4-BE49-F238E27FC236}">
                  <a16:creationId xmlns:a16="http://schemas.microsoft.com/office/drawing/2014/main" id="{B39AC275-F103-DA2F-8987-EB15F07C9562}"/>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798;p33">
              <a:extLst>
                <a:ext uri="{FF2B5EF4-FFF2-40B4-BE49-F238E27FC236}">
                  <a16:creationId xmlns:a16="http://schemas.microsoft.com/office/drawing/2014/main" id="{652D6517-5924-6606-6241-046A65A1BFE3}"/>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799;p33">
              <a:extLst>
                <a:ext uri="{FF2B5EF4-FFF2-40B4-BE49-F238E27FC236}">
                  <a16:creationId xmlns:a16="http://schemas.microsoft.com/office/drawing/2014/main" id="{DF3D5E81-1C07-25EB-74CC-8B50B72EF3F7}"/>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0;p33">
              <a:extLst>
                <a:ext uri="{FF2B5EF4-FFF2-40B4-BE49-F238E27FC236}">
                  <a16:creationId xmlns:a16="http://schemas.microsoft.com/office/drawing/2014/main" id="{CF2F2464-9901-654E-AAF8-1566F5D1622D}"/>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1;p33">
              <a:extLst>
                <a:ext uri="{FF2B5EF4-FFF2-40B4-BE49-F238E27FC236}">
                  <a16:creationId xmlns:a16="http://schemas.microsoft.com/office/drawing/2014/main" id="{BE2D1AD8-FCD0-BBB5-1143-E9DD45B5F362}"/>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2;p33">
              <a:extLst>
                <a:ext uri="{FF2B5EF4-FFF2-40B4-BE49-F238E27FC236}">
                  <a16:creationId xmlns:a16="http://schemas.microsoft.com/office/drawing/2014/main" id="{EE07E605-80F4-6E78-9343-51B226D19989}"/>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3;p33">
              <a:extLst>
                <a:ext uri="{FF2B5EF4-FFF2-40B4-BE49-F238E27FC236}">
                  <a16:creationId xmlns:a16="http://schemas.microsoft.com/office/drawing/2014/main" id="{6B9BE104-0922-483D-AC06-215A7766445E}"/>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4;p33">
              <a:extLst>
                <a:ext uri="{FF2B5EF4-FFF2-40B4-BE49-F238E27FC236}">
                  <a16:creationId xmlns:a16="http://schemas.microsoft.com/office/drawing/2014/main" id="{703676ED-0D79-AFC7-261E-B5DA86FDF05A}"/>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5;p33">
              <a:extLst>
                <a:ext uri="{FF2B5EF4-FFF2-40B4-BE49-F238E27FC236}">
                  <a16:creationId xmlns:a16="http://schemas.microsoft.com/office/drawing/2014/main" id="{B0EDC04E-7418-532D-4E2A-FBE86A8F53FB}"/>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6;p33">
              <a:extLst>
                <a:ext uri="{FF2B5EF4-FFF2-40B4-BE49-F238E27FC236}">
                  <a16:creationId xmlns:a16="http://schemas.microsoft.com/office/drawing/2014/main" id="{1960BF17-F4B5-441B-6DC9-C170C654CF42}"/>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7;p33">
              <a:extLst>
                <a:ext uri="{FF2B5EF4-FFF2-40B4-BE49-F238E27FC236}">
                  <a16:creationId xmlns:a16="http://schemas.microsoft.com/office/drawing/2014/main" id="{AE3CF506-BB45-EC30-92AB-DF43AD28CB9A}"/>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08;p33">
              <a:extLst>
                <a:ext uri="{FF2B5EF4-FFF2-40B4-BE49-F238E27FC236}">
                  <a16:creationId xmlns:a16="http://schemas.microsoft.com/office/drawing/2014/main" id="{0A64C072-C667-5223-7418-F622AD27E80A}"/>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09;p33">
              <a:extLst>
                <a:ext uri="{FF2B5EF4-FFF2-40B4-BE49-F238E27FC236}">
                  <a16:creationId xmlns:a16="http://schemas.microsoft.com/office/drawing/2014/main" id="{8344A9BB-CAFA-E9FE-0187-A60C60C6063A}"/>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0;p33">
              <a:extLst>
                <a:ext uri="{FF2B5EF4-FFF2-40B4-BE49-F238E27FC236}">
                  <a16:creationId xmlns:a16="http://schemas.microsoft.com/office/drawing/2014/main" id="{0B90257D-F37F-0914-B938-D991982CD342}"/>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1;p33">
              <a:extLst>
                <a:ext uri="{FF2B5EF4-FFF2-40B4-BE49-F238E27FC236}">
                  <a16:creationId xmlns:a16="http://schemas.microsoft.com/office/drawing/2014/main" id="{CCCE4995-3E1C-324E-B79E-F735402A30CF}"/>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2;p33">
              <a:extLst>
                <a:ext uri="{FF2B5EF4-FFF2-40B4-BE49-F238E27FC236}">
                  <a16:creationId xmlns:a16="http://schemas.microsoft.com/office/drawing/2014/main" id="{A7803F9E-87A0-D4CE-0A94-71579C7453E2}"/>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3;p33">
              <a:extLst>
                <a:ext uri="{FF2B5EF4-FFF2-40B4-BE49-F238E27FC236}">
                  <a16:creationId xmlns:a16="http://schemas.microsoft.com/office/drawing/2014/main" id="{3F909C53-6268-786A-6267-834514FABC56}"/>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4;p33">
              <a:extLst>
                <a:ext uri="{FF2B5EF4-FFF2-40B4-BE49-F238E27FC236}">
                  <a16:creationId xmlns:a16="http://schemas.microsoft.com/office/drawing/2014/main" id="{9156EADF-739C-22C4-5D90-DE8A105A35CF}"/>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5;p33">
              <a:extLst>
                <a:ext uri="{FF2B5EF4-FFF2-40B4-BE49-F238E27FC236}">
                  <a16:creationId xmlns:a16="http://schemas.microsoft.com/office/drawing/2014/main" id="{71ACC564-70C8-B807-976B-89DC9A01D679}"/>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6;p33">
              <a:extLst>
                <a:ext uri="{FF2B5EF4-FFF2-40B4-BE49-F238E27FC236}">
                  <a16:creationId xmlns:a16="http://schemas.microsoft.com/office/drawing/2014/main" id="{C7C601F3-6B7C-12E8-5123-78EBB8B9E617}"/>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7;p33">
              <a:extLst>
                <a:ext uri="{FF2B5EF4-FFF2-40B4-BE49-F238E27FC236}">
                  <a16:creationId xmlns:a16="http://schemas.microsoft.com/office/drawing/2014/main" id="{2D786FA6-6E75-09DF-AEEA-781A8DE93AB2}"/>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18;p33">
              <a:extLst>
                <a:ext uri="{FF2B5EF4-FFF2-40B4-BE49-F238E27FC236}">
                  <a16:creationId xmlns:a16="http://schemas.microsoft.com/office/drawing/2014/main" id="{7E695ADB-3FB5-F8AF-36A5-11203576E8DC}"/>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19;p33">
              <a:extLst>
                <a:ext uri="{FF2B5EF4-FFF2-40B4-BE49-F238E27FC236}">
                  <a16:creationId xmlns:a16="http://schemas.microsoft.com/office/drawing/2014/main" id="{9039F3F3-386F-CD81-FD17-D2AD6DB7A30E}"/>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0;p33">
              <a:extLst>
                <a:ext uri="{FF2B5EF4-FFF2-40B4-BE49-F238E27FC236}">
                  <a16:creationId xmlns:a16="http://schemas.microsoft.com/office/drawing/2014/main" id="{1F493B74-25F5-D082-36C5-74995EAF1187}"/>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1;p33">
              <a:extLst>
                <a:ext uri="{FF2B5EF4-FFF2-40B4-BE49-F238E27FC236}">
                  <a16:creationId xmlns:a16="http://schemas.microsoft.com/office/drawing/2014/main" id="{B36FA0CB-7FD5-C98C-0E4B-A90D98442E8E}"/>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2;p33">
              <a:extLst>
                <a:ext uri="{FF2B5EF4-FFF2-40B4-BE49-F238E27FC236}">
                  <a16:creationId xmlns:a16="http://schemas.microsoft.com/office/drawing/2014/main" id="{5490AA83-58FA-030E-4117-45374A459204}"/>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3;p33">
              <a:extLst>
                <a:ext uri="{FF2B5EF4-FFF2-40B4-BE49-F238E27FC236}">
                  <a16:creationId xmlns:a16="http://schemas.microsoft.com/office/drawing/2014/main" id="{26D50D13-AF62-7F97-4494-1E33DB0947A9}"/>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4;p33">
              <a:extLst>
                <a:ext uri="{FF2B5EF4-FFF2-40B4-BE49-F238E27FC236}">
                  <a16:creationId xmlns:a16="http://schemas.microsoft.com/office/drawing/2014/main" id="{97BB6CED-B247-A4C4-2292-CFABC750C725}"/>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5;p33">
              <a:extLst>
                <a:ext uri="{FF2B5EF4-FFF2-40B4-BE49-F238E27FC236}">
                  <a16:creationId xmlns:a16="http://schemas.microsoft.com/office/drawing/2014/main" id="{F414605E-8FF8-71EA-1C2E-A7541CEE1983}"/>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6;p33">
              <a:extLst>
                <a:ext uri="{FF2B5EF4-FFF2-40B4-BE49-F238E27FC236}">
                  <a16:creationId xmlns:a16="http://schemas.microsoft.com/office/drawing/2014/main" id="{4234F386-7062-246B-9D61-1B6036AB8973}"/>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7;p33">
              <a:extLst>
                <a:ext uri="{FF2B5EF4-FFF2-40B4-BE49-F238E27FC236}">
                  <a16:creationId xmlns:a16="http://schemas.microsoft.com/office/drawing/2014/main" id="{BC551BF8-2759-ACED-1A11-9A71E8D864DF}"/>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28;p33">
              <a:extLst>
                <a:ext uri="{FF2B5EF4-FFF2-40B4-BE49-F238E27FC236}">
                  <a16:creationId xmlns:a16="http://schemas.microsoft.com/office/drawing/2014/main" id="{0A133EEE-C4AF-2021-AE24-3BBDBA3D8118}"/>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29;p33">
              <a:extLst>
                <a:ext uri="{FF2B5EF4-FFF2-40B4-BE49-F238E27FC236}">
                  <a16:creationId xmlns:a16="http://schemas.microsoft.com/office/drawing/2014/main" id="{A8EA6D9F-D82C-9C7A-25E0-C1741793D128}"/>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0;p33">
              <a:extLst>
                <a:ext uri="{FF2B5EF4-FFF2-40B4-BE49-F238E27FC236}">
                  <a16:creationId xmlns:a16="http://schemas.microsoft.com/office/drawing/2014/main" id="{CF50477A-0A53-BB66-A680-A7CC477DC3CB}"/>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1;p33">
              <a:extLst>
                <a:ext uri="{FF2B5EF4-FFF2-40B4-BE49-F238E27FC236}">
                  <a16:creationId xmlns:a16="http://schemas.microsoft.com/office/drawing/2014/main" id="{5F7545B9-54F3-99E8-9A76-3A9B0A786745}"/>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2;p33">
              <a:extLst>
                <a:ext uri="{FF2B5EF4-FFF2-40B4-BE49-F238E27FC236}">
                  <a16:creationId xmlns:a16="http://schemas.microsoft.com/office/drawing/2014/main" id="{15F04888-7DBE-B4BD-F785-1277475FEA37}"/>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3;p33">
              <a:extLst>
                <a:ext uri="{FF2B5EF4-FFF2-40B4-BE49-F238E27FC236}">
                  <a16:creationId xmlns:a16="http://schemas.microsoft.com/office/drawing/2014/main" id="{78FFADF8-D5F5-EBC5-572E-98BD19DE313B}"/>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4;p33">
              <a:extLst>
                <a:ext uri="{FF2B5EF4-FFF2-40B4-BE49-F238E27FC236}">
                  <a16:creationId xmlns:a16="http://schemas.microsoft.com/office/drawing/2014/main" id="{0F1F71AB-2E0C-1884-5CB1-D62378E10EFB}"/>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5;p33">
              <a:extLst>
                <a:ext uri="{FF2B5EF4-FFF2-40B4-BE49-F238E27FC236}">
                  <a16:creationId xmlns:a16="http://schemas.microsoft.com/office/drawing/2014/main" id="{7D7BE368-BC9B-B0C9-5A40-BFBBDA10D21D}"/>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6;p33">
              <a:extLst>
                <a:ext uri="{FF2B5EF4-FFF2-40B4-BE49-F238E27FC236}">
                  <a16:creationId xmlns:a16="http://schemas.microsoft.com/office/drawing/2014/main" id="{087A4033-AF4D-1A17-3AC8-67FF7D4F067B}"/>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7;p33">
              <a:extLst>
                <a:ext uri="{FF2B5EF4-FFF2-40B4-BE49-F238E27FC236}">
                  <a16:creationId xmlns:a16="http://schemas.microsoft.com/office/drawing/2014/main" id="{D36BDD70-CA5B-0C3E-8B66-D2862278676A}"/>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38;p33">
              <a:extLst>
                <a:ext uri="{FF2B5EF4-FFF2-40B4-BE49-F238E27FC236}">
                  <a16:creationId xmlns:a16="http://schemas.microsoft.com/office/drawing/2014/main" id="{93F4E077-DD9C-4B77-E8A1-5E6C7AE2E0C6}"/>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39;p33">
              <a:extLst>
                <a:ext uri="{FF2B5EF4-FFF2-40B4-BE49-F238E27FC236}">
                  <a16:creationId xmlns:a16="http://schemas.microsoft.com/office/drawing/2014/main" id="{3254A4EC-8FF7-BACA-4274-1A37911938A8}"/>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0;p33">
              <a:extLst>
                <a:ext uri="{FF2B5EF4-FFF2-40B4-BE49-F238E27FC236}">
                  <a16:creationId xmlns:a16="http://schemas.microsoft.com/office/drawing/2014/main" id="{FE370010-50D1-1385-2212-FCB0BD14D56F}"/>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1;p33">
              <a:extLst>
                <a:ext uri="{FF2B5EF4-FFF2-40B4-BE49-F238E27FC236}">
                  <a16:creationId xmlns:a16="http://schemas.microsoft.com/office/drawing/2014/main" id="{55EFFFA3-3D6F-D7F9-1B01-DCDF1312E056}"/>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2;p33">
              <a:extLst>
                <a:ext uri="{FF2B5EF4-FFF2-40B4-BE49-F238E27FC236}">
                  <a16:creationId xmlns:a16="http://schemas.microsoft.com/office/drawing/2014/main" id="{CF3B3F0C-154F-9487-0B67-0AC4283BCC23}"/>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3;p33">
              <a:extLst>
                <a:ext uri="{FF2B5EF4-FFF2-40B4-BE49-F238E27FC236}">
                  <a16:creationId xmlns:a16="http://schemas.microsoft.com/office/drawing/2014/main" id="{F9733C64-4CA5-93A3-74A0-53F23BD3E2FC}"/>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4;p33">
              <a:extLst>
                <a:ext uri="{FF2B5EF4-FFF2-40B4-BE49-F238E27FC236}">
                  <a16:creationId xmlns:a16="http://schemas.microsoft.com/office/drawing/2014/main" id="{4E70AEF5-DC1A-C2F9-2FB5-167509484DC0}"/>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5;p33">
              <a:extLst>
                <a:ext uri="{FF2B5EF4-FFF2-40B4-BE49-F238E27FC236}">
                  <a16:creationId xmlns:a16="http://schemas.microsoft.com/office/drawing/2014/main" id="{D9E0ADD4-D5E6-A966-2D8B-F8D3F4B0BCCB}"/>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6;p33">
              <a:extLst>
                <a:ext uri="{FF2B5EF4-FFF2-40B4-BE49-F238E27FC236}">
                  <a16:creationId xmlns:a16="http://schemas.microsoft.com/office/drawing/2014/main" id="{18853A8F-E66F-CFEB-D7B9-87574C4D59C5}"/>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7;p33">
              <a:extLst>
                <a:ext uri="{FF2B5EF4-FFF2-40B4-BE49-F238E27FC236}">
                  <a16:creationId xmlns:a16="http://schemas.microsoft.com/office/drawing/2014/main" id="{36A3109D-3C9F-0339-706F-22D2414CDF87}"/>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48;p33">
              <a:extLst>
                <a:ext uri="{FF2B5EF4-FFF2-40B4-BE49-F238E27FC236}">
                  <a16:creationId xmlns:a16="http://schemas.microsoft.com/office/drawing/2014/main" id="{29E14B3E-EE1C-5367-D021-D005072692B8}"/>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49;p33">
              <a:extLst>
                <a:ext uri="{FF2B5EF4-FFF2-40B4-BE49-F238E27FC236}">
                  <a16:creationId xmlns:a16="http://schemas.microsoft.com/office/drawing/2014/main" id="{CE65E71C-938B-2CAA-0BB7-4D0EA4398F8B}"/>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0;p33">
              <a:extLst>
                <a:ext uri="{FF2B5EF4-FFF2-40B4-BE49-F238E27FC236}">
                  <a16:creationId xmlns:a16="http://schemas.microsoft.com/office/drawing/2014/main" id="{C8731659-5570-CD95-5997-F64363B80D2B}"/>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1;p33">
              <a:extLst>
                <a:ext uri="{FF2B5EF4-FFF2-40B4-BE49-F238E27FC236}">
                  <a16:creationId xmlns:a16="http://schemas.microsoft.com/office/drawing/2014/main" id="{CE4B8326-D303-5E6C-FE54-48A99F75C557}"/>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2;p33">
              <a:extLst>
                <a:ext uri="{FF2B5EF4-FFF2-40B4-BE49-F238E27FC236}">
                  <a16:creationId xmlns:a16="http://schemas.microsoft.com/office/drawing/2014/main" id="{0AD6E688-D0DB-7E47-05AD-3B9755F2F22E}"/>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3;p33">
              <a:extLst>
                <a:ext uri="{FF2B5EF4-FFF2-40B4-BE49-F238E27FC236}">
                  <a16:creationId xmlns:a16="http://schemas.microsoft.com/office/drawing/2014/main" id="{4A3CFE6E-91AF-4796-B5D8-3714FA582F5D}"/>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4;p33">
              <a:extLst>
                <a:ext uri="{FF2B5EF4-FFF2-40B4-BE49-F238E27FC236}">
                  <a16:creationId xmlns:a16="http://schemas.microsoft.com/office/drawing/2014/main" id="{BB0F4A84-5C08-8BDA-8297-C8BC2288E322}"/>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5;p33">
              <a:extLst>
                <a:ext uri="{FF2B5EF4-FFF2-40B4-BE49-F238E27FC236}">
                  <a16:creationId xmlns:a16="http://schemas.microsoft.com/office/drawing/2014/main" id="{5B08E5EC-0722-3C14-1D8C-DBB35ADEACDD}"/>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6;p33">
              <a:extLst>
                <a:ext uri="{FF2B5EF4-FFF2-40B4-BE49-F238E27FC236}">
                  <a16:creationId xmlns:a16="http://schemas.microsoft.com/office/drawing/2014/main" id="{AB8972A0-4450-A276-B57C-6C7382D9D978}"/>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7;p33">
              <a:extLst>
                <a:ext uri="{FF2B5EF4-FFF2-40B4-BE49-F238E27FC236}">
                  <a16:creationId xmlns:a16="http://schemas.microsoft.com/office/drawing/2014/main" id="{31B84252-4BA6-AF25-A4A6-D4A85B7C299C}"/>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58;p33">
              <a:extLst>
                <a:ext uri="{FF2B5EF4-FFF2-40B4-BE49-F238E27FC236}">
                  <a16:creationId xmlns:a16="http://schemas.microsoft.com/office/drawing/2014/main" id="{74B3D64B-CB99-B845-DC17-72759A408D55}"/>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59;p33">
              <a:extLst>
                <a:ext uri="{FF2B5EF4-FFF2-40B4-BE49-F238E27FC236}">
                  <a16:creationId xmlns:a16="http://schemas.microsoft.com/office/drawing/2014/main" id="{FB5F8D69-66EF-C677-9C67-5F95A4A0A8DE}"/>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0;p33">
              <a:extLst>
                <a:ext uri="{FF2B5EF4-FFF2-40B4-BE49-F238E27FC236}">
                  <a16:creationId xmlns:a16="http://schemas.microsoft.com/office/drawing/2014/main" id="{B7E081CB-95B7-BEB8-E12C-26D300FDE6A9}"/>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1;p33">
              <a:extLst>
                <a:ext uri="{FF2B5EF4-FFF2-40B4-BE49-F238E27FC236}">
                  <a16:creationId xmlns:a16="http://schemas.microsoft.com/office/drawing/2014/main" id="{FD18F759-7084-2F69-4F9C-B59B7DB63389}"/>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2;p33">
              <a:extLst>
                <a:ext uri="{FF2B5EF4-FFF2-40B4-BE49-F238E27FC236}">
                  <a16:creationId xmlns:a16="http://schemas.microsoft.com/office/drawing/2014/main" id="{75FCC690-A6D1-5F1C-9191-307A350CE5F7}"/>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3;p33">
              <a:extLst>
                <a:ext uri="{FF2B5EF4-FFF2-40B4-BE49-F238E27FC236}">
                  <a16:creationId xmlns:a16="http://schemas.microsoft.com/office/drawing/2014/main" id="{11D09FA3-A9BB-9A6A-4FAE-FBF44F11A417}"/>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4;p33">
              <a:extLst>
                <a:ext uri="{FF2B5EF4-FFF2-40B4-BE49-F238E27FC236}">
                  <a16:creationId xmlns:a16="http://schemas.microsoft.com/office/drawing/2014/main" id="{9A6C3CC7-CFCD-AABF-3368-F8A5D7CDF178}"/>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5;p33">
              <a:extLst>
                <a:ext uri="{FF2B5EF4-FFF2-40B4-BE49-F238E27FC236}">
                  <a16:creationId xmlns:a16="http://schemas.microsoft.com/office/drawing/2014/main" id="{146C5F23-7EC6-7E53-78EF-516E0FB591F6}"/>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6;p33">
              <a:extLst>
                <a:ext uri="{FF2B5EF4-FFF2-40B4-BE49-F238E27FC236}">
                  <a16:creationId xmlns:a16="http://schemas.microsoft.com/office/drawing/2014/main" id="{EC6A7CD5-FD68-995A-C4F5-8E6DCAB69133}"/>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7;p33">
              <a:extLst>
                <a:ext uri="{FF2B5EF4-FFF2-40B4-BE49-F238E27FC236}">
                  <a16:creationId xmlns:a16="http://schemas.microsoft.com/office/drawing/2014/main" id="{0EBC0ADC-7B26-24D8-9A5D-0F189BE786C4}"/>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68;p33">
              <a:extLst>
                <a:ext uri="{FF2B5EF4-FFF2-40B4-BE49-F238E27FC236}">
                  <a16:creationId xmlns:a16="http://schemas.microsoft.com/office/drawing/2014/main" id="{50C29C4E-47A6-8C9B-0C62-B66F007BED21}"/>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69;p33">
              <a:extLst>
                <a:ext uri="{FF2B5EF4-FFF2-40B4-BE49-F238E27FC236}">
                  <a16:creationId xmlns:a16="http://schemas.microsoft.com/office/drawing/2014/main" id="{CD35E8F6-4909-7828-C817-04CC8C6E0902}"/>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0;p33">
              <a:extLst>
                <a:ext uri="{FF2B5EF4-FFF2-40B4-BE49-F238E27FC236}">
                  <a16:creationId xmlns:a16="http://schemas.microsoft.com/office/drawing/2014/main" id="{7AEC43B5-A468-9064-4157-A9AC01DF2F49}"/>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1;p33">
              <a:extLst>
                <a:ext uri="{FF2B5EF4-FFF2-40B4-BE49-F238E27FC236}">
                  <a16:creationId xmlns:a16="http://schemas.microsoft.com/office/drawing/2014/main" id="{F3517BB5-FADF-A0F1-CEE3-2B2E5304D2B7}"/>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2;p33">
              <a:extLst>
                <a:ext uri="{FF2B5EF4-FFF2-40B4-BE49-F238E27FC236}">
                  <a16:creationId xmlns:a16="http://schemas.microsoft.com/office/drawing/2014/main" id="{790C3B3A-1677-2ECF-9620-6689D0F875AB}"/>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3;p33">
              <a:extLst>
                <a:ext uri="{FF2B5EF4-FFF2-40B4-BE49-F238E27FC236}">
                  <a16:creationId xmlns:a16="http://schemas.microsoft.com/office/drawing/2014/main" id="{A7A38F02-2286-3671-FC8E-791BD5120BF2}"/>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4;p33">
              <a:extLst>
                <a:ext uri="{FF2B5EF4-FFF2-40B4-BE49-F238E27FC236}">
                  <a16:creationId xmlns:a16="http://schemas.microsoft.com/office/drawing/2014/main" id="{5452D325-C2EA-5F27-86C3-30B05DBE9940}"/>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5;p33">
              <a:extLst>
                <a:ext uri="{FF2B5EF4-FFF2-40B4-BE49-F238E27FC236}">
                  <a16:creationId xmlns:a16="http://schemas.microsoft.com/office/drawing/2014/main" id="{0FE85A23-21A4-55C5-6D00-F3F5712BB993}"/>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6;p33">
              <a:extLst>
                <a:ext uri="{FF2B5EF4-FFF2-40B4-BE49-F238E27FC236}">
                  <a16:creationId xmlns:a16="http://schemas.microsoft.com/office/drawing/2014/main" id="{D2DB59D5-9BEE-192E-A36F-C9AB3F76867E}"/>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7;p33">
              <a:extLst>
                <a:ext uri="{FF2B5EF4-FFF2-40B4-BE49-F238E27FC236}">
                  <a16:creationId xmlns:a16="http://schemas.microsoft.com/office/drawing/2014/main" id="{7D1FDB29-52FB-90DB-3FA0-F9F2D799C02F}"/>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78;p33">
              <a:extLst>
                <a:ext uri="{FF2B5EF4-FFF2-40B4-BE49-F238E27FC236}">
                  <a16:creationId xmlns:a16="http://schemas.microsoft.com/office/drawing/2014/main" id="{BCF96AE5-8E81-E8B6-7491-80A89903A580}"/>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79;p33">
              <a:extLst>
                <a:ext uri="{FF2B5EF4-FFF2-40B4-BE49-F238E27FC236}">
                  <a16:creationId xmlns:a16="http://schemas.microsoft.com/office/drawing/2014/main" id="{0B7DF761-BAB8-3123-50AC-D87DD71DEB1F}"/>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0;p33">
              <a:extLst>
                <a:ext uri="{FF2B5EF4-FFF2-40B4-BE49-F238E27FC236}">
                  <a16:creationId xmlns:a16="http://schemas.microsoft.com/office/drawing/2014/main" id="{335B7EC4-90DD-8403-1003-18B3BC42BE12}"/>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1;p33">
              <a:extLst>
                <a:ext uri="{FF2B5EF4-FFF2-40B4-BE49-F238E27FC236}">
                  <a16:creationId xmlns:a16="http://schemas.microsoft.com/office/drawing/2014/main" id="{39198E69-CB22-6249-D9EE-97B8AB9AC447}"/>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2;p33">
              <a:extLst>
                <a:ext uri="{FF2B5EF4-FFF2-40B4-BE49-F238E27FC236}">
                  <a16:creationId xmlns:a16="http://schemas.microsoft.com/office/drawing/2014/main" id="{22CAF8C6-8611-1CF3-6D3F-5121CB9B5C9F}"/>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3;p33">
              <a:extLst>
                <a:ext uri="{FF2B5EF4-FFF2-40B4-BE49-F238E27FC236}">
                  <a16:creationId xmlns:a16="http://schemas.microsoft.com/office/drawing/2014/main" id="{CC8A33CB-E2C4-FEFE-4E97-AE338F3508DA}"/>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4;p33">
              <a:extLst>
                <a:ext uri="{FF2B5EF4-FFF2-40B4-BE49-F238E27FC236}">
                  <a16:creationId xmlns:a16="http://schemas.microsoft.com/office/drawing/2014/main" id="{849AA905-FF28-7F8B-68B7-B988951B20C4}"/>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5;p33">
              <a:extLst>
                <a:ext uri="{FF2B5EF4-FFF2-40B4-BE49-F238E27FC236}">
                  <a16:creationId xmlns:a16="http://schemas.microsoft.com/office/drawing/2014/main" id="{65CAB240-E5CE-0C05-2E54-A685B8814802}"/>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6;p33">
              <a:extLst>
                <a:ext uri="{FF2B5EF4-FFF2-40B4-BE49-F238E27FC236}">
                  <a16:creationId xmlns:a16="http://schemas.microsoft.com/office/drawing/2014/main" id="{FD0FCCEF-12A9-4234-9C99-73DA9970066D}"/>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7;p33">
              <a:extLst>
                <a:ext uri="{FF2B5EF4-FFF2-40B4-BE49-F238E27FC236}">
                  <a16:creationId xmlns:a16="http://schemas.microsoft.com/office/drawing/2014/main" id="{AFD1B477-F5E5-9747-74DF-8A823967233B}"/>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88;p33">
              <a:extLst>
                <a:ext uri="{FF2B5EF4-FFF2-40B4-BE49-F238E27FC236}">
                  <a16:creationId xmlns:a16="http://schemas.microsoft.com/office/drawing/2014/main" id="{B2A9B862-2B4B-CFDB-FB0A-815B09060197}"/>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89;p33">
              <a:extLst>
                <a:ext uri="{FF2B5EF4-FFF2-40B4-BE49-F238E27FC236}">
                  <a16:creationId xmlns:a16="http://schemas.microsoft.com/office/drawing/2014/main" id="{821C9758-6EEF-A559-3DD3-8E6F32A71267}"/>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0;p33">
              <a:extLst>
                <a:ext uri="{FF2B5EF4-FFF2-40B4-BE49-F238E27FC236}">
                  <a16:creationId xmlns:a16="http://schemas.microsoft.com/office/drawing/2014/main" id="{89720844-B249-E817-92C9-02A892844C8C}"/>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1;p33">
              <a:extLst>
                <a:ext uri="{FF2B5EF4-FFF2-40B4-BE49-F238E27FC236}">
                  <a16:creationId xmlns:a16="http://schemas.microsoft.com/office/drawing/2014/main" id="{F3F83421-38D8-AE98-94C6-42D2AE8E0809}"/>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2;p33">
              <a:extLst>
                <a:ext uri="{FF2B5EF4-FFF2-40B4-BE49-F238E27FC236}">
                  <a16:creationId xmlns:a16="http://schemas.microsoft.com/office/drawing/2014/main" id="{19EFF1DE-392E-AF8E-A6D7-13CA0A525AA2}"/>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3;p33">
              <a:extLst>
                <a:ext uri="{FF2B5EF4-FFF2-40B4-BE49-F238E27FC236}">
                  <a16:creationId xmlns:a16="http://schemas.microsoft.com/office/drawing/2014/main" id="{E1171AC9-6FBB-3DBF-48B5-7A17A52A1EFE}"/>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4;p33">
              <a:extLst>
                <a:ext uri="{FF2B5EF4-FFF2-40B4-BE49-F238E27FC236}">
                  <a16:creationId xmlns:a16="http://schemas.microsoft.com/office/drawing/2014/main" id="{A7B716C8-B2A3-82C6-CC5C-F6B4A7D6F006}"/>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5;p33">
              <a:extLst>
                <a:ext uri="{FF2B5EF4-FFF2-40B4-BE49-F238E27FC236}">
                  <a16:creationId xmlns:a16="http://schemas.microsoft.com/office/drawing/2014/main" id="{4AEB0AF9-7E74-4055-BFBF-DE77F1BA3B06}"/>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6;p33">
              <a:extLst>
                <a:ext uri="{FF2B5EF4-FFF2-40B4-BE49-F238E27FC236}">
                  <a16:creationId xmlns:a16="http://schemas.microsoft.com/office/drawing/2014/main" id="{AB53CDB0-2626-AB40-9932-A6B71E278C44}"/>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7;p33">
              <a:extLst>
                <a:ext uri="{FF2B5EF4-FFF2-40B4-BE49-F238E27FC236}">
                  <a16:creationId xmlns:a16="http://schemas.microsoft.com/office/drawing/2014/main" id="{A142DB77-58B3-E278-E885-0C365D0CDA51}"/>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898;p33">
              <a:extLst>
                <a:ext uri="{FF2B5EF4-FFF2-40B4-BE49-F238E27FC236}">
                  <a16:creationId xmlns:a16="http://schemas.microsoft.com/office/drawing/2014/main" id="{08C4CDDC-CDC3-A600-175B-BB29CC0AB318}"/>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899;p33">
              <a:extLst>
                <a:ext uri="{FF2B5EF4-FFF2-40B4-BE49-F238E27FC236}">
                  <a16:creationId xmlns:a16="http://schemas.microsoft.com/office/drawing/2014/main" id="{AD2C9CCB-7C57-725D-6CB4-04AC2D93FB9E}"/>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0;p33">
              <a:extLst>
                <a:ext uri="{FF2B5EF4-FFF2-40B4-BE49-F238E27FC236}">
                  <a16:creationId xmlns:a16="http://schemas.microsoft.com/office/drawing/2014/main" id="{5783F99D-C63B-65F2-458C-6980779E63CD}"/>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1;p33">
              <a:extLst>
                <a:ext uri="{FF2B5EF4-FFF2-40B4-BE49-F238E27FC236}">
                  <a16:creationId xmlns:a16="http://schemas.microsoft.com/office/drawing/2014/main" id="{428E06F6-DBE1-B2D3-211C-DC074D1544DF}"/>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2;p33">
              <a:extLst>
                <a:ext uri="{FF2B5EF4-FFF2-40B4-BE49-F238E27FC236}">
                  <a16:creationId xmlns:a16="http://schemas.microsoft.com/office/drawing/2014/main" id="{06068C50-4318-DF27-B622-D49E34D679AE}"/>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3;p33">
              <a:extLst>
                <a:ext uri="{FF2B5EF4-FFF2-40B4-BE49-F238E27FC236}">
                  <a16:creationId xmlns:a16="http://schemas.microsoft.com/office/drawing/2014/main" id="{2B2102F6-1544-3B2B-B616-DFA7B49E60BC}"/>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4;p33">
              <a:extLst>
                <a:ext uri="{FF2B5EF4-FFF2-40B4-BE49-F238E27FC236}">
                  <a16:creationId xmlns:a16="http://schemas.microsoft.com/office/drawing/2014/main" id="{2BB857A8-0071-E6E2-6C43-FDFFD904BE29}"/>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5;p33">
              <a:extLst>
                <a:ext uri="{FF2B5EF4-FFF2-40B4-BE49-F238E27FC236}">
                  <a16:creationId xmlns:a16="http://schemas.microsoft.com/office/drawing/2014/main" id="{45493A0A-DD02-91D2-64EB-1B5345A67342}"/>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6;p33">
              <a:extLst>
                <a:ext uri="{FF2B5EF4-FFF2-40B4-BE49-F238E27FC236}">
                  <a16:creationId xmlns:a16="http://schemas.microsoft.com/office/drawing/2014/main" id="{3729FDD0-4B6F-39BC-DC06-3C1025E7E983}"/>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7;p33">
              <a:extLst>
                <a:ext uri="{FF2B5EF4-FFF2-40B4-BE49-F238E27FC236}">
                  <a16:creationId xmlns:a16="http://schemas.microsoft.com/office/drawing/2014/main" id="{8E579A01-A3EE-9FE4-BDE4-D6600E193DED}"/>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08;p33">
              <a:extLst>
                <a:ext uri="{FF2B5EF4-FFF2-40B4-BE49-F238E27FC236}">
                  <a16:creationId xmlns:a16="http://schemas.microsoft.com/office/drawing/2014/main" id="{1ABE0FB7-1D15-EED6-F833-78D78F680FCA}"/>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09;p33">
              <a:extLst>
                <a:ext uri="{FF2B5EF4-FFF2-40B4-BE49-F238E27FC236}">
                  <a16:creationId xmlns:a16="http://schemas.microsoft.com/office/drawing/2014/main" id="{9D303439-0107-532E-C11E-C866E88953FD}"/>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0;p33">
              <a:extLst>
                <a:ext uri="{FF2B5EF4-FFF2-40B4-BE49-F238E27FC236}">
                  <a16:creationId xmlns:a16="http://schemas.microsoft.com/office/drawing/2014/main" id="{A7C178A1-26AB-BCA6-E5D6-35B65D3CAE2C}"/>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1;p33">
              <a:extLst>
                <a:ext uri="{FF2B5EF4-FFF2-40B4-BE49-F238E27FC236}">
                  <a16:creationId xmlns:a16="http://schemas.microsoft.com/office/drawing/2014/main" id="{5C38E59D-AAD5-FB21-C7A9-01C56A2027E9}"/>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2;p33">
              <a:extLst>
                <a:ext uri="{FF2B5EF4-FFF2-40B4-BE49-F238E27FC236}">
                  <a16:creationId xmlns:a16="http://schemas.microsoft.com/office/drawing/2014/main" id="{5D87AC28-106D-CA3A-6B5C-4465952838B3}"/>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3;p33">
              <a:extLst>
                <a:ext uri="{FF2B5EF4-FFF2-40B4-BE49-F238E27FC236}">
                  <a16:creationId xmlns:a16="http://schemas.microsoft.com/office/drawing/2014/main" id="{2CB3BDE0-9A4F-C00E-56F8-3AC664618654}"/>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4;p33">
              <a:extLst>
                <a:ext uri="{FF2B5EF4-FFF2-40B4-BE49-F238E27FC236}">
                  <a16:creationId xmlns:a16="http://schemas.microsoft.com/office/drawing/2014/main" id="{6BADE171-485E-6648-A7F0-C087D91FBA88}"/>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5;p33">
              <a:extLst>
                <a:ext uri="{FF2B5EF4-FFF2-40B4-BE49-F238E27FC236}">
                  <a16:creationId xmlns:a16="http://schemas.microsoft.com/office/drawing/2014/main" id="{67B4D69C-924B-13F0-16ED-16BDEAD77EAE}"/>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6;p33">
              <a:extLst>
                <a:ext uri="{FF2B5EF4-FFF2-40B4-BE49-F238E27FC236}">
                  <a16:creationId xmlns:a16="http://schemas.microsoft.com/office/drawing/2014/main" id="{BAA789A0-70D1-2FFE-BE26-732AD4B0C964}"/>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7;p33">
              <a:extLst>
                <a:ext uri="{FF2B5EF4-FFF2-40B4-BE49-F238E27FC236}">
                  <a16:creationId xmlns:a16="http://schemas.microsoft.com/office/drawing/2014/main" id="{0C049433-CC89-AF49-4CB2-9E010664B825}"/>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18;p33">
              <a:extLst>
                <a:ext uri="{FF2B5EF4-FFF2-40B4-BE49-F238E27FC236}">
                  <a16:creationId xmlns:a16="http://schemas.microsoft.com/office/drawing/2014/main" id="{7C30FFBB-0DAB-21E3-B984-9EF37A3CDEE1}"/>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19;p33">
              <a:extLst>
                <a:ext uri="{FF2B5EF4-FFF2-40B4-BE49-F238E27FC236}">
                  <a16:creationId xmlns:a16="http://schemas.microsoft.com/office/drawing/2014/main" id="{8F5217D0-D32B-BA3A-6E66-58FC70BB3DBC}"/>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0;p33">
              <a:extLst>
                <a:ext uri="{FF2B5EF4-FFF2-40B4-BE49-F238E27FC236}">
                  <a16:creationId xmlns:a16="http://schemas.microsoft.com/office/drawing/2014/main" id="{E9CAD6BF-493D-7B33-C4B9-F521289C5C1C}"/>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1;p33">
              <a:extLst>
                <a:ext uri="{FF2B5EF4-FFF2-40B4-BE49-F238E27FC236}">
                  <a16:creationId xmlns:a16="http://schemas.microsoft.com/office/drawing/2014/main" id="{F7D72648-458E-2FDA-341C-0A16C50D6573}"/>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2;p33">
              <a:extLst>
                <a:ext uri="{FF2B5EF4-FFF2-40B4-BE49-F238E27FC236}">
                  <a16:creationId xmlns:a16="http://schemas.microsoft.com/office/drawing/2014/main" id="{8F7FB455-1721-CB3D-0411-D1DCF32701AD}"/>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3;p33">
              <a:extLst>
                <a:ext uri="{FF2B5EF4-FFF2-40B4-BE49-F238E27FC236}">
                  <a16:creationId xmlns:a16="http://schemas.microsoft.com/office/drawing/2014/main" id="{3CDA01AF-48E3-0BB5-DE8B-BD4F026371B2}"/>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4;p33">
              <a:extLst>
                <a:ext uri="{FF2B5EF4-FFF2-40B4-BE49-F238E27FC236}">
                  <a16:creationId xmlns:a16="http://schemas.microsoft.com/office/drawing/2014/main" id="{3E5E6E19-382B-8D8E-4A35-A16EC0B9FD6A}"/>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5;p33">
              <a:extLst>
                <a:ext uri="{FF2B5EF4-FFF2-40B4-BE49-F238E27FC236}">
                  <a16:creationId xmlns:a16="http://schemas.microsoft.com/office/drawing/2014/main" id="{D572708F-37EE-00E6-4BC8-54E964E4400E}"/>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6;p33">
              <a:extLst>
                <a:ext uri="{FF2B5EF4-FFF2-40B4-BE49-F238E27FC236}">
                  <a16:creationId xmlns:a16="http://schemas.microsoft.com/office/drawing/2014/main" id="{3CBF0E08-1E63-59D4-7E7F-8A25FE42AC59}"/>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7;p33">
              <a:extLst>
                <a:ext uri="{FF2B5EF4-FFF2-40B4-BE49-F238E27FC236}">
                  <a16:creationId xmlns:a16="http://schemas.microsoft.com/office/drawing/2014/main" id="{73159D6C-4E9C-AED5-B26E-86C754241EE2}"/>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28;p33">
              <a:extLst>
                <a:ext uri="{FF2B5EF4-FFF2-40B4-BE49-F238E27FC236}">
                  <a16:creationId xmlns:a16="http://schemas.microsoft.com/office/drawing/2014/main" id="{D8E14A51-4EAC-9A59-89E0-2D4DD4CC7E76}"/>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29;p33">
              <a:extLst>
                <a:ext uri="{FF2B5EF4-FFF2-40B4-BE49-F238E27FC236}">
                  <a16:creationId xmlns:a16="http://schemas.microsoft.com/office/drawing/2014/main" id="{74C8C1A2-9167-B609-40AE-112698B53A9A}"/>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0;p33">
              <a:extLst>
                <a:ext uri="{FF2B5EF4-FFF2-40B4-BE49-F238E27FC236}">
                  <a16:creationId xmlns:a16="http://schemas.microsoft.com/office/drawing/2014/main" id="{167A9476-2EF7-FAC3-EF48-5D8854711509}"/>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1;p33">
              <a:extLst>
                <a:ext uri="{FF2B5EF4-FFF2-40B4-BE49-F238E27FC236}">
                  <a16:creationId xmlns:a16="http://schemas.microsoft.com/office/drawing/2014/main" id="{2B3A8505-F3DB-A1D3-9F86-18D2E3654495}"/>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2;p33">
              <a:extLst>
                <a:ext uri="{FF2B5EF4-FFF2-40B4-BE49-F238E27FC236}">
                  <a16:creationId xmlns:a16="http://schemas.microsoft.com/office/drawing/2014/main" id="{34FD10B8-DCFC-DEA6-118E-084A44CCD025}"/>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3;p33">
              <a:extLst>
                <a:ext uri="{FF2B5EF4-FFF2-40B4-BE49-F238E27FC236}">
                  <a16:creationId xmlns:a16="http://schemas.microsoft.com/office/drawing/2014/main" id="{B4BC629D-10D2-2266-B2A7-749E49532AF0}"/>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4;p33">
              <a:extLst>
                <a:ext uri="{FF2B5EF4-FFF2-40B4-BE49-F238E27FC236}">
                  <a16:creationId xmlns:a16="http://schemas.microsoft.com/office/drawing/2014/main" id="{9F898B23-B85E-5CB0-8F1C-987DFA9189C9}"/>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5;p33">
              <a:extLst>
                <a:ext uri="{FF2B5EF4-FFF2-40B4-BE49-F238E27FC236}">
                  <a16:creationId xmlns:a16="http://schemas.microsoft.com/office/drawing/2014/main" id="{F4E0B47B-B5BD-EE71-0123-ED5512C8C276}"/>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6;p33">
              <a:extLst>
                <a:ext uri="{FF2B5EF4-FFF2-40B4-BE49-F238E27FC236}">
                  <a16:creationId xmlns:a16="http://schemas.microsoft.com/office/drawing/2014/main" id="{4E738DBD-8014-6D35-8B30-33074256E209}"/>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7;p33">
              <a:extLst>
                <a:ext uri="{FF2B5EF4-FFF2-40B4-BE49-F238E27FC236}">
                  <a16:creationId xmlns:a16="http://schemas.microsoft.com/office/drawing/2014/main" id="{BC46C388-E5A6-E248-9C53-410AED61CCB3}"/>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38;p33">
              <a:extLst>
                <a:ext uri="{FF2B5EF4-FFF2-40B4-BE49-F238E27FC236}">
                  <a16:creationId xmlns:a16="http://schemas.microsoft.com/office/drawing/2014/main" id="{00E1E312-B47D-16F5-9F69-0CEC3F60891C}"/>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39;p33">
              <a:extLst>
                <a:ext uri="{FF2B5EF4-FFF2-40B4-BE49-F238E27FC236}">
                  <a16:creationId xmlns:a16="http://schemas.microsoft.com/office/drawing/2014/main" id="{32413B5A-72A0-7792-3596-78488985160A}"/>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0;p33">
              <a:extLst>
                <a:ext uri="{FF2B5EF4-FFF2-40B4-BE49-F238E27FC236}">
                  <a16:creationId xmlns:a16="http://schemas.microsoft.com/office/drawing/2014/main" id="{3357F513-EE64-D485-224D-8179786BBE06}"/>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1;p33">
              <a:extLst>
                <a:ext uri="{FF2B5EF4-FFF2-40B4-BE49-F238E27FC236}">
                  <a16:creationId xmlns:a16="http://schemas.microsoft.com/office/drawing/2014/main" id="{035B599A-AC53-C230-7E1A-6E56A7C239DF}"/>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2;p33">
              <a:extLst>
                <a:ext uri="{FF2B5EF4-FFF2-40B4-BE49-F238E27FC236}">
                  <a16:creationId xmlns:a16="http://schemas.microsoft.com/office/drawing/2014/main" id="{B9D2B232-2160-ED53-62EE-1D4CFB2777F4}"/>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3;p33">
              <a:extLst>
                <a:ext uri="{FF2B5EF4-FFF2-40B4-BE49-F238E27FC236}">
                  <a16:creationId xmlns:a16="http://schemas.microsoft.com/office/drawing/2014/main" id="{BC307EF5-8B30-A5C4-01D0-AA3A3851CCAB}"/>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4;p33">
              <a:extLst>
                <a:ext uri="{FF2B5EF4-FFF2-40B4-BE49-F238E27FC236}">
                  <a16:creationId xmlns:a16="http://schemas.microsoft.com/office/drawing/2014/main" id="{02B41C1D-B0FB-7D69-D8FE-3A75F3CA4964}"/>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5;p33">
              <a:extLst>
                <a:ext uri="{FF2B5EF4-FFF2-40B4-BE49-F238E27FC236}">
                  <a16:creationId xmlns:a16="http://schemas.microsoft.com/office/drawing/2014/main" id="{F5D08D72-DD40-4739-FF50-A5F4459C0091}"/>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6;p33">
              <a:extLst>
                <a:ext uri="{FF2B5EF4-FFF2-40B4-BE49-F238E27FC236}">
                  <a16:creationId xmlns:a16="http://schemas.microsoft.com/office/drawing/2014/main" id="{DBA29A5A-7812-7D35-6177-38B8B767A4B6}"/>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7;p33">
              <a:extLst>
                <a:ext uri="{FF2B5EF4-FFF2-40B4-BE49-F238E27FC236}">
                  <a16:creationId xmlns:a16="http://schemas.microsoft.com/office/drawing/2014/main" id="{2009005A-6FF8-F41B-9FA2-1A2500D1424E}"/>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48;p33">
              <a:extLst>
                <a:ext uri="{FF2B5EF4-FFF2-40B4-BE49-F238E27FC236}">
                  <a16:creationId xmlns:a16="http://schemas.microsoft.com/office/drawing/2014/main" id="{A7B5528F-F91A-C127-710A-D2AD18BF4C65}"/>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49;p33">
              <a:extLst>
                <a:ext uri="{FF2B5EF4-FFF2-40B4-BE49-F238E27FC236}">
                  <a16:creationId xmlns:a16="http://schemas.microsoft.com/office/drawing/2014/main" id="{0637EEAE-983E-9CB1-A1B6-A16C2FC3B1F1}"/>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0;p33">
              <a:extLst>
                <a:ext uri="{FF2B5EF4-FFF2-40B4-BE49-F238E27FC236}">
                  <a16:creationId xmlns:a16="http://schemas.microsoft.com/office/drawing/2014/main" id="{A1C8B952-78CB-651E-FEEA-5E77AE1B52AE}"/>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1;p33">
              <a:extLst>
                <a:ext uri="{FF2B5EF4-FFF2-40B4-BE49-F238E27FC236}">
                  <a16:creationId xmlns:a16="http://schemas.microsoft.com/office/drawing/2014/main" id="{ABED73CC-824B-6D91-596D-B94B2984C337}"/>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2;p33">
              <a:extLst>
                <a:ext uri="{FF2B5EF4-FFF2-40B4-BE49-F238E27FC236}">
                  <a16:creationId xmlns:a16="http://schemas.microsoft.com/office/drawing/2014/main" id="{501E0058-63AD-DB1F-A57D-CE8088CFEDBC}"/>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3;p33">
              <a:extLst>
                <a:ext uri="{FF2B5EF4-FFF2-40B4-BE49-F238E27FC236}">
                  <a16:creationId xmlns:a16="http://schemas.microsoft.com/office/drawing/2014/main" id="{CA5DCDA6-85F5-A053-6D4B-EF97BAFF8DE5}"/>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4;p33">
              <a:extLst>
                <a:ext uri="{FF2B5EF4-FFF2-40B4-BE49-F238E27FC236}">
                  <a16:creationId xmlns:a16="http://schemas.microsoft.com/office/drawing/2014/main" id="{81EA0DF1-5EFE-5734-5392-8875CCB7E884}"/>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5;p33">
              <a:extLst>
                <a:ext uri="{FF2B5EF4-FFF2-40B4-BE49-F238E27FC236}">
                  <a16:creationId xmlns:a16="http://schemas.microsoft.com/office/drawing/2014/main" id="{46297798-00A4-EA96-2A8F-300F83830B90}"/>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6;p33">
              <a:extLst>
                <a:ext uri="{FF2B5EF4-FFF2-40B4-BE49-F238E27FC236}">
                  <a16:creationId xmlns:a16="http://schemas.microsoft.com/office/drawing/2014/main" id="{0D6528EA-EABE-47C7-071B-6D0BA56C0DA3}"/>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7;p33">
              <a:extLst>
                <a:ext uri="{FF2B5EF4-FFF2-40B4-BE49-F238E27FC236}">
                  <a16:creationId xmlns:a16="http://schemas.microsoft.com/office/drawing/2014/main" id="{D9D171E9-F030-85E3-8CBD-B509C35EDEAB}"/>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58;p33">
              <a:extLst>
                <a:ext uri="{FF2B5EF4-FFF2-40B4-BE49-F238E27FC236}">
                  <a16:creationId xmlns:a16="http://schemas.microsoft.com/office/drawing/2014/main" id="{D6190691-1899-0970-4577-A6CA8F113772}"/>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59;p33">
              <a:extLst>
                <a:ext uri="{FF2B5EF4-FFF2-40B4-BE49-F238E27FC236}">
                  <a16:creationId xmlns:a16="http://schemas.microsoft.com/office/drawing/2014/main" id="{650F98B8-0E66-7B5D-D5F4-8234F2AEC568}"/>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0;p33">
              <a:extLst>
                <a:ext uri="{FF2B5EF4-FFF2-40B4-BE49-F238E27FC236}">
                  <a16:creationId xmlns:a16="http://schemas.microsoft.com/office/drawing/2014/main" id="{92E8B4AC-1ACA-8827-3FAA-BB96EA961FA7}"/>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1;p33">
              <a:extLst>
                <a:ext uri="{FF2B5EF4-FFF2-40B4-BE49-F238E27FC236}">
                  <a16:creationId xmlns:a16="http://schemas.microsoft.com/office/drawing/2014/main" id="{CB31F2EF-42E7-39FA-F8B5-BFE9230AC5E7}"/>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2;p33">
              <a:extLst>
                <a:ext uri="{FF2B5EF4-FFF2-40B4-BE49-F238E27FC236}">
                  <a16:creationId xmlns:a16="http://schemas.microsoft.com/office/drawing/2014/main" id="{2B8A0007-0870-9E53-A52C-2EABF7D90478}"/>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3;p33">
              <a:extLst>
                <a:ext uri="{FF2B5EF4-FFF2-40B4-BE49-F238E27FC236}">
                  <a16:creationId xmlns:a16="http://schemas.microsoft.com/office/drawing/2014/main" id="{4E02410B-ED0E-218F-6D3D-82E6A46AD048}"/>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4;p33">
              <a:extLst>
                <a:ext uri="{FF2B5EF4-FFF2-40B4-BE49-F238E27FC236}">
                  <a16:creationId xmlns:a16="http://schemas.microsoft.com/office/drawing/2014/main" id="{840D2E3A-3AA3-4424-EA4A-E7166F46EA13}"/>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5;p33">
              <a:extLst>
                <a:ext uri="{FF2B5EF4-FFF2-40B4-BE49-F238E27FC236}">
                  <a16:creationId xmlns:a16="http://schemas.microsoft.com/office/drawing/2014/main" id="{A5A80A06-05E1-727F-A763-2315ED55B9E4}"/>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6;p33">
              <a:extLst>
                <a:ext uri="{FF2B5EF4-FFF2-40B4-BE49-F238E27FC236}">
                  <a16:creationId xmlns:a16="http://schemas.microsoft.com/office/drawing/2014/main" id="{19B28E16-7E12-B0B4-E29C-70BCC2B084E3}"/>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7;p33">
              <a:extLst>
                <a:ext uri="{FF2B5EF4-FFF2-40B4-BE49-F238E27FC236}">
                  <a16:creationId xmlns:a16="http://schemas.microsoft.com/office/drawing/2014/main" id="{4CD6A4D6-3671-3364-4C16-6A2F06E0F88B}"/>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68;p33">
              <a:extLst>
                <a:ext uri="{FF2B5EF4-FFF2-40B4-BE49-F238E27FC236}">
                  <a16:creationId xmlns:a16="http://schemas.microsoft.com/office/drawing/2014/main" id="{8F22449A-ADBE-CC0D-1D1E-395DDF59C19D}"/>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69;p33">
              <a:extLst>
                <a:ext uri="{FF2B5EF4-FFF2-40B4-BE49-F238E27FC236}">
                  <a16:creationId xmlns:a16="http://schemas.microsoft.com/office/drawing/2014/main" id="{FC8D9AE1-6B03-E1A6-D940-0FD84D2D8558}"/>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0;p33">
              <a:extLst>
                <a:ext uri="{FF2B5EF4-FFF2-40B4-BE49-F238E27FC236}">
                  <a16:creationId xmlns:a16="http://schemas.microsoft.com/office/drawing/2014/main" id="{8C4BEFF3-0DBC-E1AC-F2FC-F347A8C3D134}"/>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1;p33">
              <a:extLst>
                <a:ext uri="{FF2B5EF4-FFF2-40B4-BE49-F238E27FC236}">
                  <a16:creationId xmlns:a16="http://schemas.microsoft.com/office/drawing/2014/main" id="{773CA746-D2EB-9315-9E77-39E9988C510E}"/>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2;p33">
              <a:extLst>
                <a:ext uri="{FF2B5EF4-FFF2-40B4-BE49-F238E27FC236}">
                  <a16:creationId xmlns:a16="http://schemas.microsoft.com/office/drawing/2014/main" id="{956B75F9-E357-534C-7B33-FCDCFC65008C}"/>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3;p33">
              <a:extLst>
                <a:ext uri="{FF2B5EF4-FFF2-40B4-BE49-F238E27FC236}">
                  <a16:creationId xmlns:a16="http://schemas.microsoft.com/office/drawing/2014/main" id="{46357E42-F36C-FAD6-E5C1-3B038A4C2935}"/>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4;p33">
              <a:extLst>
                <a:ext uri="{FF2B5EF4-FFF2-40B4-BE49-F238E27FC236}">
                  <a16:creationId xmlns:a16="http://schemas.microsoft.com/office/drawing/2014/main" id="{1F29D30D-5C0B-5864-AE3B-92ADD50E1796}"/>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5;p33">
              <a:extLst>
                <a:ext uri="{FF2B5EF4-FFF2-40B4-BE49-F238E27FC236}">
                  <a16:creationId xmlns:a16="http://schemas.microsoft.com/office/drawing/2014/main" id="{066C204E-A237-B78A-D2FD-B398E923CCD2}"/>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6;p33">
              <a:extLst>
                <a:ext uri="{FF2B5EF4-FFF2-40B4-BE49-F238E27FC236}">
                  <a16:creationId xmlns:a16="http://schemas.microsoft.com/office/drawing/2014/main" id="{D6B3FB87-C7EB-D502-DC4B-42AFE7001E4E}"/>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7;p33">
              <a:extLst>
                <a:ext uri="{FF2B5EF4-FFF2-40B4-BE49-F238E27FC236}">
                  <a16:creationId xmlns:a16="http://schemas.microsoft.com/office/drawing/2014/main" id="{0A78190F-B261-C617-2CE5-6BC67B9719C2}"/>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78;p33">
              <a:extLst>
                <a:ext uri="{FF2B5EF4-FFF2-40B4-BE49-F238E27FC236}">
                  <a16:creationId xmlns:a16="http://schemas.microsoft.com/office/drawing/2014/main" id="{9D3E5FC1-8B79-4A66-EEBE-B52A8D03D065}"/>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79;p33">
              <a:extLst>
                <a:ext uri="{FF2B5EF4-FFF2-40B4-BE49-F238E27FC236}">
                  <a16:creationId xmlns:a16="http://schemas.microsoft.com/office/drawing/2014/main" id="{72D36EC2-4361-20B8-71DB-BF5D2E29AB1E}"/>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0;p33">
              <a:extLst>
                <a:ext uri="{FF2B5EF4-FFF2-40B4-BE49-F238E27FC236}">
                  <a16:creationId xmlns:a16="http://schemas.microsoft.com/office/drawing/2014/main" id="{80982223-7001-584C-CD40-22BD32C7AD5C}"/>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1;p33">
              <a:extLst>
                <a:ext uri="{FF2B5EF4-FFF2-40B4-BE49-F238E27FC236}">
                  <a16:creationId xmlns:a16="http://schemas.microsoft.com/office/drawing/2014/main" id="{82CD61AC-DBD8-6128-D488-8D5E3DB71BEC}"/>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2;p33">
              <a:extLst>
                <a:ext uri="{FF2B5EF4-FFF2-40B4-BE49-F238E27FC236}">
                  <a16:creationId xmlns:a16="http://schemas.microsoft.com/office/drawing/2014/main" id="{AE5D8922-C42A-9DF6-A59C-B7D2564A908D}"/>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3;p33">
              <a:extLst>
                <a:ext uri="{FF2B5EF4-FFF2-40B4-BE49-F238E27FC236}">
                  <a16:creationId xmlns:a16="http://schemas.microsoft.com/office/drawing/2014/main" id="{9822235B-51D3-BF82-3916-533B67F44C54}"/>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4;p33">
              <a:extLst>
                <a:ext uri="{FF2B5EF4-FFF2-40B4-BE49-F238E27FC236}">
                  <a16:creationId xmlns:a16="http://schemas.microsoft.com/office/drawing/2014/main" id="{05488C03-BF9A-6283-34B2-5D7E080264E3}"/>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5;p33">
              <a:extLst>
                <a:ext uri="{FF2B5EF4-FFF2-40B4-BE49-F238E27FC236}">
                  <a16:creationId xmlns:a16="http://schemas.microsoft.com/office/drawing/2014/main" id="{2F9C4544-9C7B-956D-DB69-E7D75E038ECE}"/>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6;p33">
              <a:extLst>
                <a:ext uri="{FF2B5EF4-FFF2-40B4-BE49-F238E27FC236}">
                  <a16:creationId xmlns:a16="http://schemas.microsoft.com/office/drawing/2014/main" id="{A35BA355-0447-4088-02BC-32EA8396BF0C}"/>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7;p33">
              <a:extLst>
                <a:ext uri="{FF2B5EF4-FFF2-40B4-BE49-F238E27FC236}">
                  <a16:creationId xmlns:a16="http://schemas.microsoft.com/office/drawing/2014/main" id="{11706470-EAB2-F215-6189-F3CF94CE3004}"/>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88;p33">
              <a:extLst>
                <a:ext uri="{FF2B5EF4-FFF2-40B4-BE49-F238E27FC236}">
                  <a16:creationId xmlns:a16="http://schemas.microsoft.com/office/drawing/2014/main" id="{8AFEDA33-C48D-F159-9C93-82B137D2A998}"/>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89;p33">
              <a:extLst>
                <a:ext uri="{FF2B5EF4-FFF2-40B4-BE49-F238E27FC236}">
                  <a16:creationId xmlns:a16="http://schemas.microsoft.com/office/drawing/2014/main" id="{5AD6D25C-9C44-A3A4-2769-585CCBF234FD}"/>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0;p33">
              <a:extLst>
                <a:ext uri="{FF2B5EF4-FFF2-40B4-BE49-F238E27FC236}">
                  <a16:creationId xmlns:a16="http://schemas.microsoft.com/office/drawing/2014/main" id="{FA0553BB-B458-71C9-3A54-AE45D16352DA}"/>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1;p33">
              <a:extLst>
                <a:ext uri="{FF2B5EF4-FFF2-40B4-BE49-F238E27FC236}">
                  <a16:creationId xmlns:a16="http://schemas.microsoft.com/office/drawing/2014/main" id="{F36784F4-78D2-23F8-B5B4-21FA8DD07F62}"/>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2;p33">
              <a:extLst>
                <a:ext uri="{FF2B5EF4-FFF2-40B4-BE49-F238E27FC236}">
                  <a16:creationId xmlns:a16="http://schemas.microsoft.com/office/drawing/2014/main" id="{45E44F8D-3EBF-CF5B-18F8-7B7F51076E12}"/>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3;p33">
              <a:extLst>
                <a:ext uri="{FF2B5EF4-FFF2-40B4-BE49-F238E27FC236}">
                  <a16:creationId xmlns:a16="http://schemas.microsoft.com/office/drawing/2014/main" id="{A3153DFB-64A5-3666-C85E-E6A9F9D9F605}"/>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4;p33">
              <a:extLst>
                <a:ext uri="{FF2B5EF4-FFF2-40B4-BE49-F238E27FC236}">
                  <a16:creationId xmlns:a16="http://schemas.microsoft.com/office/drawing/2014/main" id="{015698FB-B826-2409-EA69-4A4D6E3AE613}"/>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5;p33">
              <a:extLst>
                <a:ext uri="{FF2B5EF4-FFF2-40B4-BE49-F238E27FC236}">
                  <a16:creationId xmlns:a16="http://schemas.microsoft.com/office/drawing/2014/main" id="{AB61FC66-62FF-98E4-3963-A8E0CAA81511}"/>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2" name="Google Shape;996;p33">
              <a:extLst>
                <a:ext uri="{FF2B5EF4-FFF2-40B4-BE49-F238E27FC236}">
                  <a16:creationId xmlns:a16="http://schemas.microsoft.com/office/drawing/2014/main" id="{70908876-3B9C-65D9-0B71-AC67CC65251E}"/>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3" name="Google Shape;997;p33">
              <a:extLst>
                <a:ext uri="{FF2B5EF4-FFF2-40B4-BE49-F238E27FC236}">
                  <a16:creationId xmlns:a16="http://schemas.microsoft.com/office/drawing/2014/main" id="{C0242E79-4F2E-E746-8A47-7F768B496C80}"/>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pic>
        <p:nvPicPr>
          <p:cNvPr id="257" name="Picture 256" descr="A graph with a line&#10;&#10;AI-generated content may be incorrect.">
            <a:extLst>
              <a:ext uri="{FF2B5EF4-FFF2-40B4-BE49-F238E27FC236}">
                <a16:creationId xmlns:a16="http://schemas.microsoft.com/office/drawing/2014/main" id="{792BA093-6D42-2925-A16F-314F7E701677}"/>
              </a:ext>
            </a:extLst>
          </p:cNvPr>
          <p:cNvPicPr>
            <a:picLocks noChangeAspect="1"/>
          </p:cNvPicPr>
          <p:nvPr/>
        </p:nvPicPr>
        <p:blipFill>
          <a:blip r:embed="rId3"/>
          <a:stretch>
            <a:fillRect/>
          </a:stretch>
        </p:blipFill>
        <p:spPr>
          <a:xfrm>
            <a:off x="547353" y="1528024"/>
            <a:ext cx="6613301" cy="3256236"/>
          </a:xfrm>
          <a:prstGeom prst="rect">
            <a:avLst/>
          </a:prstGeom>
        </p:spPr>
      </p:pic>
    </p:spTree>
    <p:extLst>
      <p:ext uri="{BB962C8B-B14F-4D97-AF65-F5344CB8AC3E}">
        <p14:creationId xmlns:p14="http://schemas.microsoft.com/office/powerpoint/2010/main" val="3168205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7D8DF-793A-824D-92F9-E25A8BC071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7277E5-AEE8-26A5-43E7-2EBD73307894}"/>
              </a:ext>
            </a:extLst>
          </p:cNvPr>
          <p:cNvSpPr>
            <a:spLocks noGrp="1"/>
          </p:cNvSpPr>
          <p:nvPr>
            <p:ph type="title"/>
          </p:nvPr>
        </p:nvSpPr>
        <p:spPr/>
        <p:txBody>
          <a:bodyPr/>
          <a:lstStyle/>
          <a:p>
            <a:endParaRPr lang="en-US" noProof="0" dirty="0"/>
          </a:p>
        </p:txBody>
      </p:sp>
      <p:grpSp>
        <p:nvGrpSpPr>
          <p:cNvPr id="3" name="Google Shape;749;p33">
            <a:extLst>
              <a:ext uri="{FF2B5EF4-FFF2-40B4-BE49-F238E27FC236}">
                <a16:creationId xmlns:a16="http://schemas.microsoft.com/office/drawing/2014/main" id="{98FF2CEE-BCA1-79A0-187D-D4ABEA3F5294}"/>
              </a:ext>
            </a:extLst>
          </p:cNvPr>
          <p:cNvGrpSpPr/>
          <p:nvPr/>
        </p:nvGrpSpPr>
        <p:grpSpPr>
          <a:xfrm>
            <a:off x="7491851" y="4303901"/>
            <a:ext cx="1536239" cy="648506"/>
            <a:chOff x="2250150" y="1219464"/>
            <a:chExt cx="4643504" cy="1772997"/>
          </a:xfrm>
        </p:grpSpPr>
        <p:sp>
          <p:nvSpPr>
            <p:cNvPr id="4" name="Google Shape;750;p33">
              <a:extLst>
                <a:ext uri="{FF2B5EF4-FFF2-40B4-BE49-F238E27FC236}">
                  <a16:creationId xmlns:a16="http://schemas.microsoft.com/office/drawing/2014/main" id="{883663EB-5B76-92BD-EB08-31EA8E143716}"/>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 name="Google Shape;751;p33">
              <a:extLst>
                <a:ext uri="{FF2B5EF4-FFF2-40B4-BE49-F238E27FC236}">
                  <a16:creationId xmlns:a16="http://schemas.microsoft.com/office/drawing/2014/main" id="{B38DE8C2-9FCB-6A38-B670-A768EE186B82}"/>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 name="Google Shape;752;p33">
              <a:extLst>
                <a:ext uri="{FF2B5EF4-FFF2-40B4-BE49-F238E27FC236}">
                  <a16:creationId xmlns:a16="http://schemas.microsoft.com/office/drawing/2014/main" id="{2C87278F-EFD1-C580-C4F2-E1C81ED58172}"/>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3;p33">
              <a:extLst>
                <a:ext uri="{FF2B5EF4-FFF2-40B4-BE49-F238E27FC236}">
                  <a16:creationId xmlns:a16="http://schemas.microsoft.com/office/drawing/2014/main" id="{8B4A4AA0-731C-7B01-C241-BAD759E7017B}"/>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4;p33">
              <a:extLst>
                <a:ext uri="{FF2B5EF4-FFF2-40B4-BE49-F238E27FC236}">
                  <a16:creationId xmlns:a16="http://schemas.microsoft.com/office/drawing/2014/main" id="{320CCD60-CF44-8944-D7CB-955523554E27}"/>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5;p33">
              <a:extLst>
                <a:ext uri="{FF2B5EF4-FFF2-40B4-BE49-F238E27FC236}">
                  <a16:creationId xmlns:a16="http://schemas.microsoft.com/office/drawing/2014/main" id="{908A8C79-0770-A4CF-8CF7-5E548259415C}"/>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6;p33">
              <a:extLst>
                <a:ext uri="{FF2B5EF4-FFF2-40B4-BE49-F238E27FC236}">
                  <a16:creationId xmlns:a16="http://schemas.microsoft.com/office/drawing/2014/main" id="{5B6672C5-BBF6-D9F3-D82F-B6B804EC9520}"/>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7;p33">
              <a:extLst>
                <a:ext uri="{FF2B5EF4-FFF2-40B4-BE49-F238E27FC236}">
                  <a16:creationId xmlns:a16="http://schemas.microsoft.com/office/drawing/2014/main" id="{1B0BE02D-8C38-5469-1353-6D473EA9EEEB}"/>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8;p33">
              <a:extLst>
                <a:ext uri="{FF2B5EF4-FFF2-40B4-BE49-F238E27FC236}">
                  <a16:creationId xmlns:a16="http://schemas.microsoft.com/office/drawing/2014/main" id="{096F6063-1FD5-4B2D-674C-7CA12003461B}"/>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9;p33">
              <a:extLst>
                <a:ext uri="{FF2B5EF4-FFF2-40B4-BE49-F238E27FC236}">
                  <a16:creationId xmlns:a16="http://schemas.microsoft.com/office/drawing/2014/main" id="{8A789790-B073-DFD6-8BD2-05F57463AB31}"/>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60;p33">
              <a:extLst>
                <a:ext uri="{FF2B5EF4-FFF2-40B4-BE49-F238E27FC236}">
                  <a16:creationId xmlns:a16="http://schemas.microsoft.com/office/drawing/2014/main" id="{74284089-70F4-F4F4-F585-13554E5075A4}"/>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61;p33">
              <a:extLst>
                <a:ext uri="{FF2B5EF4-FFF2-40B4-BE49-F238E27FC236}">
                  <a16:creationId xmlns:a16="http://schemas.microsoft.com/office/drawing/2014/main" id="{5BF3EE06-55DE-B3EA-F04B-72A8F4524B4E}"/>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2;p33">
              <a:extLst>
                <a:ext uri="{FF2B5EF4-FFF2-40B4-BE49-F238E27FC236}">
                  <a16:creationId xmlns:a16="http://schemas.microsoft.com/office/drawing/2014/main" id="{B6438A6F-7D2E-D886-7C87-34B4AFDC7090}"/>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3;p33">
              <a:extLst>
                <a:ext uri="{FF2B5EF4-FFF2-40B4-BE49-F238E27FC236}">
                  <a16:creationId xmlns:a16="http://schemas.microsoft.com/office/drawing/2014/main" id="{5CC17BC8-7AC5-2E76-F23E-237C864AFA6D}"/>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4;p33">
              <a:extLst>
                <a:ext uri="{FF2B5EF4-FFF2-40B4-BE49-F238E27FC236}">
                  <a16:creationId xmlns:a16="http://schemas.microsoft.com/office/drawing/2014/main" id="{1972CD25-2528-2055-3E9A-4F5B4D9BFB4B}"/>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5;p33">
              <a:extLst>
                <a:ext uri="{FF2B5EF4-FFF2-40B4-BE49-F238E27FC236}">
                  <a16:creationId xmlns:a16="http://schemas.microsoft.com/office/drawing/2014/main" id="{EE593FA0-04CF-02FF-E410-8A6A73C4FAA4}"/>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6;p33">
              <a:extLst>
                <a:ext uri="{FF2B5EF4-FFF2-40B4-BE49-F238E27FC236}">
                  <a16:creationId xmlns:a16="http://schemas.microsoft.com/office/drawing/2014/main" id="{49B90947-A54D-4429-EBAB-E85633F15CDA}"/>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7;p33">
              <a:extLst>
                <a:ext uri="{FF2B5EF4-FFF2-40B4-BE49-F238E27FC236}">
                  <a16:creationId xmlns:a16="http://schemas.microsoft.com/office/drawing/2014/main" id="{B34494D6-1E23-C090-3D5E-443EB39E5AA8}"/>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8;p33">
              <a:extLst>
                <a:ext uri="{FF2B5EF4-FFF2-40B4-BE49-F238E27FC236}">
                  <a16:creationId xmlns:a16="http://schemas.microsoft.com/office/drawing/2014/main" id="{F4B0420F-75A7-7DD1-E42E-BCA8C8F9027E}"/>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9;p33">
              <a:extLst>
                <a:ext uri="{FF2B5EF4-FFF2-40B4-BE49-F238E27FC236}">
                  <a16:creationId xmlns:a16="http://schemas.microsoft.com/office/drawing/2014/main" id="{F19151AD-60C9-9240-D0C9-C1B162C68123}"/>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70;p33">
              <a:extLst>
                <a:ext uri="{FF2B5EF4-FFF2-40B4-BE49-F238E27FC236}">
                  <a16:creationId xmlns:a16="http://schemas.microsoft.com/office/drawing/2014/main" id="{4F78E043-4994-404F-E48B-F9665B246FB2}"/>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71;p33">
              <a:extLst>
                <a:ext uri="{FF2B5EF4-FFF2-40B4-BE49-F238E27FC236}">
                  <a16:creationId xmlns:a16="http://schemas.microsoft.com/office/drawing/2014/main" id="{F62682CA-05FE-F1D3-45F2-1FC5FD503870}"/>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2;p33">
              <a:extLst>
                <a:ext uri="{FF2B5EF4-FFF2-40B4-BE49-F238E27FC236}">
                  <a16:creationId xmlns:a16="http://schemas.microsoft.com/office/drawing/2014/main" id="{9307BCA1-79C8-83F1-6B1E-980F755B43A7}"/>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3;p33">
              <a:extLst>
                <a:ext uri="{FF2B5EF4-FFF2-40B4-BE49-F238E27FC236}">
                  <a16:creationId xmlns:a16="http://schemas.microsoft.com/office/drawing/2014/main" id="{C78289F0-B875-68AA-B015-4325748872BF}"/>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4;p33">
              <a:extLst>
                <a:ext uri="{FF2B5EF4-FFF2-40B4-BE49-F238E27FC236}">
                  <a16:creationId xmlns:a16="http://schemas.microsoft.com/office/drawing/2014/main" id="{635B3CDF-3762-9F43-665E-1EB601530761}"/>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5;p33">
              <a:extLst>
                <a:ext uri="{FF2B5EF4-FFF2-40B4-BE49-F238E27FC236}">
                  <a16:creationId xmlns:a16="http://schemas.microsoft.com/office/drawing/2014/main" id="{33864233-BE33-A119-F313-E73915DB85A6}"/>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6;p33">
              <a:extLst>
                <a:ext uri="{FF2B5EF4-FFF2-40B4-BE49-F238E27FC236}">
                  <a16:creationId xmlns:a16="http://schemas.microsoft.com/office/drawing/2014/main" id="{BDA20FE0-F3C9-7DA4-E971-EFEE52406413}"/>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7;p33">
              <a:extLst>
                <a:ext uri="{FF2B5EF4-FFF2-40B4-BE49-F238E27FC236}">
                  <a16:creationId xmlns:a16="http://schemas.microsoft.com/office/drawing/2014/main" id="{2585E044-E81E-5D59-D7E4-0F07BC8B4EEE}"/>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8;p33">
              <a:extLst>
                <a:ext uri="{FF2B5EF4-FFF2-40B4-BE49-F238E27FC236}">
                  <a16:creationId xmlns:a16="http://schemas.microsoft.com/office/drawing/2014/main" id="{714F63EE-DDCB-9C19-0D19-C26B390F8285}"/>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9;p33">
              <a:extLst>
                <a:ext uri="{FF2B5EF4-FFF2-40B4-BE49-F238E27FC236}">
                  <a16:creationId xmlns:a16="http://schemas.microsoft.com/office/drawing/2014/main" id="{06D3989F-1F51-E16A-C6E5-A39D79D58577}"/>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80;p33">
              <a:extLst>
                <a:ext uri="{FF2B5EF4-FFF2-40B4-BE49-F238E27FC236}">
                  <a16:creationId xmlns:a16="http://schemas.microsoft.com/office/drawing/2014/main" id="{D4C907B0-F8FC-9834-1B83-64DD1FA96638}"/>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81;p33">
              <a:extLst>
                <a:ext uri="{FF2B5EF4-FFF2-40B4-BE49-F238E27FC236}">
                  <a16:creationId xmlns:a16="http://schemas.microsoft.com/office/drawing/2014/main" id="{9BF16D33-DCF0-3628-1434-39F2529A0DCF}"/>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2;p33">
              <a:extLst>
                <a:ext uri="{FF2B5EF4-FFF2-40B4-BE49-F238E27FC236}">
                  <a16:creationId xmlns:a16="http://schemas.microsoft.com/office/drawing/2014/main" id="{1C2B0CD4-3545-990F-0243-640CA868B241}"/>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3;p33">
              <a:extLst>
                <a:ext uri="{FF2B5EF4-FFF2-40B4-BE49-F238E27FC236}">
                  <a16:creationId xmlns:a16="http://schemas.microsoft.com/office/drawing/2014/main" id="{B8FE4E2C-A311-D757-967D-1A2323479EF5}"/>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4;p33">
              <a:extLst>
                <a:ext uri="{FF2B5EF4-FFF2-40B4-BE49-F238E27FC236}">
                  <a16:creationId xmlns:a16="http://schemas.microsoft.com/office/drawing/2014/main" id="{249998D0-9FCA-CBBB-C962-69903CCBB290}"/>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5;p33">
              <a:extLst>
                <a:ext uri="{FF2B5EF4-FFF2-40B4-BE49-F238E27FC236}">
                  <a16:creationId xmlns:a16="http://schemas.microsoft.com/office/drawing/2014/main" id="{8A5FDD72-0AAD-1E25-F178-BADF71333DBD}"/>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6;p33">
              <a:extLst>
                <a:ext uri="{FF2B5EF4-FFF2-40B4-BE49-F238E27FC236}">
                  <a16:creationId xmlns:a16="http://schemas.microsoft.com/office/drawing/2014/main" id="{FA4C4A53-D2E2-E2A5-5591-88AB83D30B5F}"/>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7;p33">
              <a:extLst>
                <a:ext uri="{FF2B5EF4-FFF2-40B4-BE49-F238E27FC236}">
                  <a16:creationId xmlns:a16="http://schemas.microsoft.com/office/drawing/2014/main" id="{9A0334A3-89E4-7357-8505-BBEB5509AADC}"/>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8;p33">
              <a:extLst>
                <a:ext uri="{FF2B5EF4-FFF2-40B4-BE49-F238E27FC236}">
                  <a16:creationId xmlns:a16="http://schemas.microsoft.com/office/drawing/2014/main" id="{87F714DF-BB05-8299-E267-E22BF90F61D8}"/>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9;p33">
              <a:extLst>
                <a:ext uri="{FF2B5EF4-FFF2-40B4-BE49-F238E27FC236}">
                  <a16:creationId xmlns:a16="http://schemas.microsoft.com/office/drawing/2014/main" id="{AD235404-71AB-9362-3B0E-079C96CE6280}"/>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90;p33">
              <a:extLst>
                <a:ext uri="{FF2B5EF4-FFF2-40B4-BE49-F238E27FC236}">
                  <a16:creationId xmlns:a16="http://schemas.microsoft.com/office/drawing/2014/main" id="{52385A53-C04D-A2B0-0763-B20C706BFD95}"/>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91;p33">
              <a:extLst>
                <a:ext uri="{FF2B5EF4-FFF2-40B4-BE49-F238E27FC236}">
                  <a16:creationId xmlns:a16="http://schemas.microsoft.com/office/drawing/2014/main" id="{DD6DED70-D32E-FD69-4747-AF11269DCE10}"/>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2;p33">
              <a:extLst>
                <a:ext uri="{FF2B5EF4-FFF2-40B4-BE49-F238E27FC236}">
                  <a16:creationId xmlns:a16="http://schemas.microsoft.com/office/drawing/2014/main" id="{4FF4CA66-95DE-6E9D-80EE-67710432CB40}"/>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3;p33">
              <a:extLst>
                <a:ext uri="{FF2B5EF4-FFF2-40B4-BE49-F238E27FC236}">
                  <a16:creationId xmlns:a16="http://schemas.microsoft.com/office/drawing/2014/main" id="{0B89FF5E-A27A-1C42-1876-13E11C213358}"/>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4;p33">
              <a:extLst>
                <a:ext uri="{FF2B5EF4-FFF2-40B4-BE49-F238E27FC236}">
                  <a16:creationId xmlns:a16="http://schemas.microsoft.com/office/drawing/2014/main" id="{BB5F37AA-BB18-0EBB-A8BA-0D37726C9963}"/>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5;p33">
              <a:extLst>
                <a:ext uri="{FF2B5EF4-FFF2-40B4-BE49-F238E27FC236}">
                  <a16:creationId xmlns:a16="http://schemas.microsoft.com/office/drawing/2014/main" id="{E19A9B40-D53C-6D66-82A8-2C31A2893D54}"/>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6;p33">
              <a:extLst>
                <a:ext uri="{FF2B5EF4-FFF2-40B4-BE49-F238E27FC236}">
                  <a16:creationId xmlns:a16="http://schemas.microsoft.com/office/drawing/2014/main" id="{EAF6A1CB-FBE3-2808-4F97-2FDAEEE68126}"/>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7;p33">
              <a:extLst>
                <a:ext uri="{FF2B5EF4-FFF2-40B4-BE49-F238E27FC236}">
                  <a16:creationId xmlns:a16="http://schemas.microsoft.com/office/drawing/2014/main" id="{6483213F-8807-3CC6-DEE6-0EFA32F908E6}"/>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8;p33">
              <a:extLst>
                <a:ext uri="{FF2B5EF4-FFF2-40B4-BE49-F238E27FC236}">
                  <a16:creationId xmlns:a16="http://schemas.microsoft.com/office/drawing/2014/main" id="{920D82DE-C09D-2BB6-AB31-B00D3E3376A8}"/>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9;p33">
              <a:extLst>
                <a:ext uri="{FF2B5EF4-FFF2-40B4-BE49-F238E27FC236}">
                  <a16:creationId xmlns:a16="http://schemas.microsoft.com/office/drawing/2014/main" id="{AB72372E-C23C-DB70-D523-519FF5A5115E}"/>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800;p33">
              <a:extLst>
                <a:ext uri="{FF2B5EF4-FFF2-40B4-BE49-F238E27FC236}">
                  <a16:creationId xmlns:a16="http://schemas.microsoft.com/office/drawing/2014/main" id="{22D5EA80-1BAA-8E44-EF5A-49E804876BB0}"/>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801;p33">
              <a:extLst>
                <a:ext uri="{FF2B5EF4-FFF2-40B4-BE49-F238E27FC236}">
                  <a16:creationId xmlns:a16="http://schemas.microsoft.com/office/drawing/2014/main" id="{B097D9BC-0798-00E0-3D84-8C4C32D65C40}"/>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2;p33">
              <a:extLst>
                <a:ext uri="{FF2B5EF4-FFF2-40B4-BE49-F238E27FC236}">
                  <a16:creationId xmlns:a16="http://schemas.microsoft.com/office/drawing/2014/main" id="{96748F6E-E5E0-BFE0-ADF9-4AF6F87F2094}"/>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3;p33">
              <a:extLst>
                <a:ext uri="{FF2B5EF4-FFF2-40B4-BE49-F238E27FC236}">
                  <a16:creationId xmlns:a16="http://schemas.microsoft.com/office/drawing/2014/main" id="{FB437756-B5DE-22BE-0202-E3A3DF6BF402}"/>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4;p33">
              <a:extLst>
                <a:ext uri="{FF2B5EF4-FFF2-40B4-BE49-F238E27FC236}">
                  <a16:creationId xmlns:a16="http://schemas.microsoft.com/office/drawing/2014/main" id="{E3121FD2-C130-D709-3AC9-16C065A430EC}"/>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5;p33">
              <a:extLst>
                <a:ext uri="{FF2B5EF4-FFF2-40B4-BE49-F238E27FC236}">
                  <a16:creationId xmlns:a16="http://schemas.microsoft.com/office/drawing/2014/main" id="{675431B4-AE4D-D97A-3EDF-AA99D18E5775}"/>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6;p33">
              <a:extLst>
                <a:ext uri="{FF2B5EF4-FFF2-40B4-BE49-F238E27FC236}">
                  <a16:creationId xmlns:a16="http://schemas.microsoft.com/office/drawing/2014/main" id="{73566801-272F-E6BF-D3C8-92C3F3918682}"/>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7;p33">
              <a:extLst>
                <a:ext uri="{FF2B5EF4-FFF2-40B4-BE49-F238E27FC236}">
                  <a16:creationId xmlns:a16="http://schemas.microsoft.com/office/drawing/2014/main" id="{4595FEB8-7FC2-D925-BA39-4CB25B614B0F}"/>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8;p33">
              <a:extLst>
                <a:ext uri="{FF2B5EF4-FFF2-40B4-BE49-F238E27FC236}">
                  <a16:creationId xmlns:a16="http://schemas.microsoft.com/office/drawing/2014/main" id="{F9F65A6F-6FF7-0F96-8249-1458CF5DE196}"/>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9;p33">
              <a:extLst>
                <a:ext uri="{FF2B5EF4-FFF2-40B4-BE49-F238E27FC236}">
                  <a16:creationId xmlns:a16="http://schemas.microsoft.com/office/drawing/2014/main" id="{5062247E-CFCC-5D64-1E77-44A29997966D}"/>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10;p33">
              <a:extLst>
                <a:ext uri="{FF2B5EF4-FFF2-40B4-BE49-F238E27FC236}">
                  <a16:creationId xmlns:a16="http://schemas.microsoft.com/office/drawing/2014/main" id="{7A26089F-96E0-DF12-0254-D62947CCE155}"/>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11;p33">
              <a:extLst>
                <a:ext uri="{FF2B5EF4-FFF2-40B4-BE49-F238E27FC236}">
                  <a16:creationId xmlns:a16="http://schemas.microsoft.com/office/drawing/2014/main" id="{FBAB6F8E-CF21-3314-CDF2-36BA69AB2079}"/>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2;p33">
              <a:extLst>
                <a:ext uri="{FF2B5EF4-FFF2-40B4-BE49-F238E27FC236}">
                  <a16:creationId xmlns:a16="http://schemas.microsoft.com/office/drawing/2014/main" id="{E6884DAE-D081-10C5-A908-83950E063BA5}"/>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3;p33">
              <a:extLst>
                <a:ext uri="{FF2B5EF4-FFF2-40B4-BE49-F238E27FC236}">
                  <a16:creationId xmlns:a16="http://schemas.microsoft.com/office/drawing/2014/main" id="{33757008-C3DE-2277-4A3C-E0A87570FE06}"/>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4;p33">
              <a:extLst>
                <a:ext uri="{FF2B5EF4-FFF2-40B4-BE49-F238E27FC236}">
                  <a16:creationId xmlns:a16="http://schemas.microsoft.com/office/drawing/2014/main" id="{30D0F4B7-CB18-7CDE-FAFB-7F6D6EB60334}"/>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5;p33">
              <a:extLst>
                <a:ext uri="{FF2B5EF4-FFF2-40B4-BE49-F238E27FC236}">
                  <a16:creationId xmlns:a16="http://schemas.microsoft.com/office/drawing/2014/main" id="{7C689F5D-0A47-7AA0-76D1-8C76C1514199}"/>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6;p33">
              <a:extLst>
                <a:ext uri="{FF2B5EF4-FFF2-40B4-BE49-F238E27FC236}">
                  <a16:creationId xmlns:a16="http://schemas.microsoft.com/office/drawing/2014/main" id="{5201B540-0A13-D5F0-CD9A-F3DFC0397F2F}"/>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7;p33">
              <a:extLst>
                <a:ext uri="{FF2B5EF4-FFF2-40B4-BE49-F238E27FC236}">
                  <a16:creationId xmlns:a16="http://schemas.microsoft.com/office/drawing/2014/main" id="{89BF9578-CD5F-FBDD-710D-E64DABD79CDD}"/>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8;p33">
              <a:extLst>
                <a:ext uri="{FF2B5EF4-FFF2-40B4-BE49-F238E27FC236}">
                  <a16:creationId xmlns:a16="http://schemas.microsoft.com/office/drawing/2014/main" id="{4A8F513F-B25B-FC01-5664-CA29C8B3E0DC}"/>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9;p33">
              <a:extLst>
                <a:ext uri="{FF2B5EF4-FFF2-40B4-BE49-F238E27FC236}">
                  <a16:creationId xmlns:a16="http://schemas.microsoft.com/office/drawing/2014/main" id="{0815F226-D56F-3F39-7668-5C9455CF3C32}"/>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20;p33">
              <a:extLst>
                <a:ext uri="{FF2B5EF4-FFF2-40B4-BE49-F238E27FC236}">
                  <a16:creationId xmlns:a16="http://schemas.microsoft.com/office/drawing/2014/main" id="{4378A39B-E692-5750-CFE8-D0CB444FDDEA}"/>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21;p33">
              <a:extLst>
                <a:ext uri="{FF2B5EF4-FFF2-40B4-BE49-F238E27FC236}">
                  <a16:creationId xmlns:a16="http://schemas.microsoft.com/office/drawing/2014/main" id="{70B26948-1EEF-FAC5-CC39-4F12282DD349}"/>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2;p33">
              <a:extLst>
                <a:ext uri="{FF2B5EF4-FFF2-40B4-BE49-F238E27FC236}">
                  <a16:creationId xmlns:a16="http://schemas.microsoft.com/office/drawing/2014/main" id="{D164DFDC-33A1-64BC-9F37-3D6F22B73D08}"/>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3;p33">
              <a:extLst>
                <a:ext uri="{FF2B5EF4-FFF2-40B4-BE49-F238E27FC236}">
                  <a16:creationId xmlns:a16="http://schemas.microsoft.com/office/drawing/2014/main" id="{E7B3862B-566E-0AC5-2E6A-C24731101B6D}"/>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4;p33">
              <a:extLst>
                <a:ext uri="{FF2B5EF4-FFF2-40B4-BE49-F238E27FC236}">
                  <a16:creationId xmlns:a16="http://schemas.microsoft.com/office/drawing/2014/main" id="{3922CC35-0EF1-5B49-1296-517A18063298}"/>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5;p33">
              <a:extLst>
                <a:ext uri="{FF2B5EF4-FFF2-40B4-BE49-F238E27FC236}">
                  <a16:creationId xmlns:a16="http://schemas.microsoft.com/office/drawing/2014/main" id="{6EAC6BE5-CAFD-0E51-7197-B1ECE74E8D12}"/>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6;p33">
              <a:extLst>
                <a:ext uri="{FF2B5EF4-FFF2-40B4-BE49-F238E27FC236}">
                  <a16:creationId xmlns:a16="http://schemas.microsoft.com/office/drawing/2014/main" id="{FE3C18F8-0C49-C389-4B3E-8015A75259FE}"/>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7;p33">
              <a:extLst>
                <a:ext uri="{FF2B5EF4-FFF2-40B4-BE49-F238E27FC236}">
                  <a16:creationId xmlns:a16="http://schemas.microsoft.com/office/drawing/2014/main" id="{A7CC7D24-0DEB-0B05-2A2D-B06AE226D9AA}"/>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8;p33">
              <a:extLst>
                <a:ext uri="{FF2B5EF4-FFF2-40B4-BE49-F238E27FC236}">
                  <a16:creationId xmlns:a16="http://schemas.microsoft.com/office/drawing/2014/main" id="{D16B5CB5-ADDA-4063-A1F8-B78A8C8E15FD}"/>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9;p33">
              <a:extLst>
                <a:ext uri="{FF2B5EF4-FFF2-40B4-BE49-F238E27FC236}">
                  <a16:creationId xmlns:a16="http://schemas.microsoft.com/office/drawing/2014/main" id="{4EDCD3AE-C2A5-DE96-8E3E-09821250A04E}"/>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30;p33">
              <a:extLst>
                <a:ext uri="{FF2B5EF4-FFF2-40B4-BE49-F238E27FC236}">
                  <a16:creationId xmlns:a16="http://schemas.microsoft.com/office/drawing/2014/main" id="{E2DAE24D-9745-E0EF-EF17-A4851DF1BD3C}"/>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31;p33">
              <a:extLst>
                <a:ext uri="{FF2B5EF4-FFF2-40B4-BE49-F238E27FC236}">
                  <a16:creationId xmlns:a16="http://schemas.microsoft.com/office/drawing/2014/main" id="{DC2598EA-0A4A-1C71-D3F5-D71741C73CF7}"/>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2;p33">
              <a:extLst>
                <a:ext uri="{FF2B5EF4-FFF2-40B4-BE49-F238E27FC236}">
                  <a16:creationId xmlns:a16="http://schemas.microsoft.com/office/drawing/2014/main" id="{6E1B3F6C-E9A1-F714-996E-977AA84603F4}"/>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3;p33">
              <a:extLst>
                <a:ext uri="{FF2B5EF4-FFF2-40B4-BE49-F238E27FC236}">
                  <a16:creationId xmlns:a16="http://schemas.microsoft.com/office/drawing/2014/main" id="{A743339F-D9C0-30BF-3A8F-8646A217F4D7}"/>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4;p33">
              <a:extLst>
                <a:ext uri="{FF2B5EF4-FFF2-40B4-BE49-F238E27FC236}">
                  <a16:creationId xmlns:a16="http://schemas.microsoft.com/office/drawing/2014/main" id="{85D57D87-B76C-9E22-9066-7C5D26D524C3}"/>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5;p33">
              <a:extLst>
                <a:ext uri="{FF2B5EF4-FFF2-40B4-BE49-F238E27FC236}">
                  <a16:creationId xmlns:a16="http://schemas.microsoft.com/office/drawing/2014/main" id="{4AE6DFE4-D2E8-AE76-D392-A1A9124DD261}"/>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6;p33">
              <a:extLst>
                <a:ext uri="{FF2B5EF4-FFF2-40B4-BE49-F238E27FC236}">
                  <a16:creationId xmlns:a16="http://schemas.microsoft.com/office/drawing/2014/main" id="{A53E1FA6-F042-2FE1-3B03-20C0B4247FC7}"/>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7;p33">
              <a:extLst>
                <a:ext uri="{FF2B5EF4-FFF2-40B4-BE49-F238E27FC236}">
                  <a16:creationId xmlns:a16="http://schemas.microsoft.com/office/drawing/2014/main" id="{816B847D-412F-F79C-0ACD-46E34162AB8F}"/>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8;p33">
              <a:extLst>
                <a:ext uri="{FF2B5EF4-FFF2-40B4-BE49-F238E27FC236}">
                  <a16:creationId xmlns:a16="http://schemas.microsoft.com/office/drawing/2014/main" id="{265ABC9D-B542-CD1E-8D62-C4A6A0A64D72}"/>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9;p33">
              <a:extLst>
                <a:ext uri="{FF2B5EF4-FFF2-40B4-BE49-F238E27FC236}">
                  <a16:creationId xmlns:a16="http://schemas.microsoft.com/office/drawing/2014/main" id="{2C76CB7B-B795-7BB9-B590-61185A6DFBED}"/>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40;p33">
              <a:extLst>
                <a:ext uri="{FF2B5EF4-FFF2-40B4-BE49-F238E27FC236}">
                  <a16:creationId xmlns:a16="http://schemas.microsoft.com/office/drawing/2014/main" id="{DC467927-6471-9455-8F54-B0282BC2C23C}"/>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41;p33">
              <a:extLst>
                <a:ext uri="{FF2B5EF4-FFF2-40B4-BE49-F238E27FC236}">
                  <a16:creationId xmlns:a16="http://schemas.microsoft.com/office/drawing/2014/main" id="{9AF986DC-B231-1303-018E-8A6D5C7DB727}"/>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2;p33">
              <a:extLst>
                <a:ext uri="{FF2B5EF4-FFF2-40B4-BE49-F238E27FC236}">
                  <a16:creationId xmlns:a16="http://schemas.microsoft.com/office/drawing/2014/main" id="{ED1AE0B4-2422-9091-1F5D-718B69462F6C}"/>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3;p33">
              <a:extLst>
                <a:ext uri="{FF2B5EF4-FFF2-40B4-BE49-F238E27FC236}">
                  <a16:creationId xmlns:a16="http://schemas.microsoft.com/office/drawing/2014/main" id="{07F6601D-18F8-D247-0307-73307ADE8519}"/>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4;p33">
              <a:extLst>
                <a:ext uri="{FF2B5EF4-FFF2-40B4-BE49-F238E27FC236}">
                  <a16:creationId xmlns:a16="http://schemas.microsoft.com/office/drawing/2014/main" id="{EE79A887-3017-973C-6088-40EC49747328}"/>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5;p33">
              <a:extLst>
                <a:ext uri="{FF2B5EF4-FFF2-40B4-BE49-F238E27FC236}">
                  <a16:creationId xmlns:a16="http://schemas.microsoft.com/office/drawing/2014/main" id="{24D1482E-6F85-EEEF-8683-AF1467FAA17E}"/>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6;p33">
              <a:extLst>
                <a:ext uri="{FF2B5EF4-FFF2-40B4-BE49-F238E27FC236}">
                  <a16:creationId xmlns:a16="http://schemas.microsoft.com/office/drawing/2014/main" id="{BD43D44A-E57F-F780-371A-02BA0A6FA91F}"/>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7;p33">
              <a:extLst>
                <a:ext uri="{FF2B5EF4-FFF2-40B4-BE49-F238E27FC236}">
                  <a16:creationId xmlns:a16="http://schemas.microsoft.com/office/drawing/2014/main" id="{B77ADAAB-D111-0C5C-6A44-C60531EA22E1}"/>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8;p33">
              <a:extLst>
                <a:ext uri="{FF2B5EF4-FFF2-40B4-BE49-F238E27FC236}">
                  <a16:creationId xmlns:a16="http://schemas.microsoft.com/office/drawing/2014/main" id="{7C91EF56-168E-D841-8E5B-7147BA148E40}"/>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9;p33">
              <a:extLst>
                <a:ext uri="{FF2B5EF4-FFF2-40B4-BE49-F238E27FC236}">
                  <a16:creationId xmlns:a16="http://schemas.microsoft.com/office/drawing/2014/main" id="{51A733D6-51A5-D125-7D5D-DC351E190921}"/>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50;p33">
              <a:extLst>
                <a:ext uri="{FF2B5EF4-FFF2-40B4-BE49-F238E27FC236}">
                  <a16:creationId xmlns:a16="http://schemas.microsoft.com/office/drawing/2014/main" id="{9F8666C4-CFE6-ACEB-C4F0-20270D90FCB3}"/>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51;p33">
              <a:extLst>
                <a:ext uri="{FF2B5EF4-FFF2-40B4-BE49-F238E27FC236}">
                  <a16:creationId xmlns:a16="http://schemas.microsoft.com/office/drawing/2014/main" id="{B07B461C-29C3-0DB2-4954-7B9804708875}"/>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2;p33">
              <a:extLst>
                <a:ext uri="{FF2B5EF4-FFF2-40B4-BE49-F238E27FC236}">
                  <a16:creationId xmlns:a16="http://schemas.microsoft.com/office/drawing/2014/main" id="{A9AF9DE3-AA29-AB71-5B05-0764F6C2EF98}"/>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3;p33">
              <a:extLst>
                <a:ext uri="{FF2B5EF4-FFF2-40B4-BE49-F238E27FC236}">
                  <a16:creationId xmlns:a16="http://schemas.microsoft.com/office/drawing/2014/main" id="{8168F402-2B2A-109A-C9BE-C734D2F5F5A5}"/>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4;p33">
              <a:extLst>
                <a:ext uri="{FF2B5EF4-FFF2-40B4-BE49-F238E27FC236}">
                  <a16:creationId xmlns:a16="http://schemas.microsoft.com/office/drawing/2014/main" id="{01B8C965-029F-1AF4-36FE-AB03214782D6}"/>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5;p33">
              <a:extLst>
                <a:ext uri="{FF2B5EF4-FFF2-40B4-BE49-F238E27FC236}">
                  <a16:creationId xmlns:a16="http://schemas.microsoft.com/office/drawing/2014/main" id="{DCF837E6-344E-5D16-5C2E-A15BD9AB99CD}"/>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6;p33">
              <a:extLst>
                <a:ext uri="{FF2B5EF4-FFF2-40B4-BE49-F238E27FC236}">
                  <a16:creationId xmlns:a16="http://schemas.microsoft.com/office/drawing/2014/main" id="{4CE780CD-5DDD-204A-490D-A7B0EBCC08C1}"/>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7;p33">
              <a:extLst>
                <a:ext uri="{FF2B5EF4-FFF2-40B4-BE49-F238E27FC236}">
                  <a16:creationId xmlns:a16="http://schemas.microsoft.com/office/drawing/2014/main" id="{DCB913F9-1C78-0395-EC76-B99501F0894B}"/>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8;p33">
              <a:extLst>
                <a:ext uri="{FF2B5EF4-FFF2-40B4-BE49-F238E27FC236}">
                  <a16:creationId xmlns:a16="http://schemas.microsoft.com/office/drawing/2014/main" id="{0CAAD2BE-223A-36B9-A50A-E98CA0F8F255}"/>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9;p33">
              <a:extLst>
                <a:ext uri="{FF2B5EF4-FFF2-40B4-BE49-F238E27FC236}">
                  <a16:creationId xmlns:a16="http://schemas.microsoft.com/office/drawing/2014/main" id="{B51E455E-1ED0-F737-C173-201794451F3E}"/>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60;p33">
              <a:extLst>
                <a:ext uri="{FF2B5EF4-FFF2-40B4-BE49-F238E27FC236}">
                  <a16:creationId xmlns:a16="http://schemas.microsoft.com/office/drawing/2014/main" id="{9BA34C71-0CF4-E44C-5609-CE87D1690FC3}"/>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61;p33">
              <a:extLst>
                <a:ext uri="{FF2B5EF4-FFF2-40B4-BE49-F238E27FC236}">
                  <a16:creationId xmlns:a16="http://schemas.microsoft.com/office/drawing/2014/main" id="{AFFD43C3-1778-42A5-917F-1341F5DA70A4}"/>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2;p33">
              <a:extLst>
                <a:ext uri="{FF2B5EF4-FFF2-40B4-BE49-F238E27FC236}">
                  <a16:creationId xmlns:a16="http://schemas.microsoft.com/office/drawing/2014/main" id="{D0E4BC7B-EFC9-8398-BDCD-0E432B2CFFD7}"/>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3;p33">
              <a:extLst>
                <a:ext uri="{FF2B5EF4-FFF2-40B4-BE49-F238E27FC236}">
                  <a16:creationId xmlns:a16="http://schemas.microsoft.com/office/drawing/2014/main" id="{C6DBEADC-4F98-B9BC-B39E-BF9B426249EA}"/>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4;p33">
              <a:extLst>
                <a:ext uri="{FF2B5EF4-FFF2-40B4-BE49-F238E27FC236}">
                  <a16:creationId xmlns:a16="http://schemas.microsoft.com/office/drawing/2014/main" id="{C1667901-9370-1D8C-C974-4135DABE9348}"/>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5;p33">
              <a:extLst>
                <a:ext uri="{FF2B5EF4-FFF2-40B4-BE49-F238E27FC236}">
                  <a16:creationId xmlns:a16="http://schemas.microsoft.com/office/drawing/2014/main" id="{2C5EAEFD-7775-7E36-4D2E-6D762C50E675}"/>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6;p33">
              <a:extLst>
                <a:ext uri="{FF2B5EF4-FFF2-40B4-BE49-F238E27FC236}">
                  <a16:creationId xmlns:a16="http://schemas.microsoft.com/office/drawing/2014/main" id="{F8764D58-A4EE-7648-CE06-3A9F881FFCCF}"/>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7;p33">
              <a:extLst>
                <a:ext uri="{FF2B5EF4-FFF2-40B4-BE49-F238E27FC236}">
                  <a16:creationId xmlns:a16="http://schemas.microsoft.com/office/drawing/2014/main" id="{FA889022-715F-5E3C-1D46-522AD7A5BCEE}"/>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8;p33">
              <a:extLst>
                <a:ext uri="{FF2B5EF4-FFF2-40B4-BE49-F238E27FC236}">
                  <a16:creationId xmlns:a16="http://schemas.microsoft.com/office/drawing/2014/main" id="{A2DCBB5F-F198-1C53-5AFE-03638E90335F}"/>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9;p33">
              <a:extLst>
                <a:ext uri="{FF2B5EF4-FFF2-40B4-BE49-F238E27FC236}">
                  <a16:creationId xmlns:a16="http://schemas.microsoft.com/office/drawing/2014/main" id="{2F35ED49-EF39-4B98-5EA7-9AC52D6A6807}"/>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70;p33">
              <a:extLst>
                <a:ext uri="{FF2B5EF4-FFF2-40B4-BE49-F238E27FC236}">
                  <a16:creationId xmlns:a16="http://schemas.microsoft.com/office/drawing/2014/main" id="{A2FE581C-1F86-0AD3-B144-35F8376A2964}"/>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71;p33">
              <a:extLst>
                <a:ext uri="{FF2B5EF4-FFF2-40B4-BE49-F238E27FC236}">
                  <a16:creationId xmlns:a16="http://schemas.microsoft.com/office/drawing/2014/main" id="{0BF9C7C6-85D0-CC76-ED3D-B0A742C0F5D3}"/>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2;p33">
              <a:extLst>
                <a:ext uri="{FF2B5EF4-FFF2-40B4-BE49-F238E27FC236}">
                  <a16:creationId xmlns:a16="http://schemas.microsoft.com/office/drawing/2014/main" id="{E5BA2781-5A1C-9E6A-106E-A6880053B13C}"/>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3;p33">
              <a:extLst>
                <a:ext uri="{FF2B5EF4-FFF2-40B4-BE49-F238E27FC236}">
                  <a16:creationId xmlns:a16="http://schemas.microsoft.com/office/drawing/2014/main" id="{DF446F3B-3DC6-489C-1D73-92B793BE1FF4}"/>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4;p33">
              <a:extLst>
                <a:ext uri="{FF2B5EF4-FFF2-40B4-BE49-F238E27FC236}">
                  <a16:creationId xmlns:a16="http://schemas.microsoft.com/office/drawing/2014/main" id="{B2B7C92C-B920-98F6-F3B7-AA264981E02F}"/>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5;p33">
              <a:extLst>
                <a:ext uri="{FF2B5EF4-FFF2-40B4-BE49-F238E27FC236}">
                  <a16:creationId xmlns:a16="http://schemas.microsoft.com/office/drawing/2014/main" id="{8157069E-9357-F58C-A69B-EEEA32950E61}"/>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6;p33">
              <a:extLst>
                <a:ext uri="{FF2B5EF4-FFF2-40B4-BE49-F238E27FC236}">
                  <a16:creationId xmlns:a16="http://schemas.microsoft.com/office/drawing/2014/main" id="{1C859009-CF16-F541-81F8-DA0B6919CE07}"/>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7;p33">
              <a:extLst>
                <a:ext uri="{FF2B5EF4-FFF2-40B4-BE49-F238E27FC236}">
                  <a16:creationId xmlns:a16="http://schemas.microsoft.com/office/drawing/2014/main" id="{DFE5796D-3900-F145-CB94-C86D14CA1D1C}"/>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8;p33">
              <a:extLst>
                <a:ext uri="{FF2B5EF4-FFF2-40B4-BE49-F238E27FC236}">
                  <a16:creationId xmlns:a16="http://schemas.microsoft.com/office/drawing/2014/main" id="{F617A99B-CDBA-56A7-C7CE-21251C330DF7}"/>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9;p33">
              <a:extLst>
                <a:ext uri="{FF2B5EF4-FFF2-40B4-BE49-F238E27FC236}">
                  <a16:creationId xmlns:a16="http://schemas.microsoft.com/office/drawing/2014/main" id="{BEB1D168-97A2-CD1B-B5F8-90C8D4114C3D}"/>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80;p33">
              <a:extLst>
                <a:ext uri="{FF2B5EF4-FFF2-40B4-BE49-F238E27FC236}">
                  <a16:creationId xmlns:a16="http://schemas.microsoft.com/office/drawing/2014/main" id="{1411B4EA-2B75-51B6-413B-91E3C155E259}"/>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81;p33">
              <a:extLst>
                <a:ext uri="{FF2B5EF4-FFF2-40B4-BE49-F238E27FC236}">
                  <a16:creationId xmlns:a16="http://schemas.microsoft.com/office/drawing/2014/main" id="{D3C4583C-9855-1B46-2D60-A866145732F7}"/>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2;p33">
              <a:extLst>
                <a:ext uri="{FF2B5EF4-FFF2-40B4-BE49-F238E27FC236}">
                  <a16:creationId xmlns:a16="http://schemas.microsoft.com/office/drawing/2014/main" id="{4BD62082-9F36-AE2B-51C0-018DA054F87F}"/>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3;p33">
              <a:extLst>
                <a:ext uri="{FF2B5EF4-FFF2-40B4-BE49-F238E27FC236}">
                  <a16:creationId xmlns:a16="http://schemas.microsoft.com/office/drawing/2014/main" id="{B0101E76-AA85-30DA-B976-3C26611033EF}"/>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4;p33">
              <a:extLst>
                <a:ext uri="{FF2B5EF4-FFF2-40B4-BE49-F238E27FC236}">
                  <a16:creationId xmlns:a16="http://schemas.microsoft.com/office/drawing/2014/main" id="{735336B7-BC82-4619-6036-AB5604CBC2B4}"/>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5;p33">
              <a:extLst>
                <a:ext uri="{FF2B5EF4-FFF2-40B4-BE49-F238E27FC236}">
                  <a16:creationId xmlns:a16="http://schemas.microsoft.com/office/drawing/2014/main" id="{43883868-6EBB-D59C-5BE3-6ACA19DE7A23}"/>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6;p33">
              <a:extLst>
                <a:ext uri="{FF2B5EF4-FFF2-40B4-BE49-F238E27FC236}">
                  <a16:creationId xmlns:a16="http://schemas.microsoft.com/office/drawing/2014/main" id="{52A947AC-F816-56C0-0919-DE4E783235D1}"/>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7;p33">
              <a:extLst>
                <a:ext uri="{FF2B5EF4-FFF2-40B4-BE49-F238E27FC236}">
                  <a16:creationId xmlns:a16="http://schemas.microsoft.com/office/drawing/2014/main" id="{817E18D1-B7F9-7496-9968-E67A228DB39D}"/>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8;p33">
              <a:extLst>
                <a:ext uri="{FF2B5EF4-FFF2-40B4-BE49-F238E27FC236}">
                  <a16:creationId xmlns:a16="http://schemas.microsoft.com/office/drawing/2014/main" id="{FC6EADD0-A183-3237-588A-4568CA166692}"/>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9;p33">
              <a:extLst>
                <a:ext uri="{FF2B5EF4-FFF2-40B4-BE49-F238E27FC236}">
                  <a16:creationId xmlns:a16="http://schemas.microsoft.com/office/drawing/2014/main" id="{3D1A2E53-C173-FCEB-EDF2-C057DBF3FEA9}"/>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90;p33">
              <a:extLst>
                <a:ext uri="{FF2B5EF4-FFF2-40B4-BE49-F238E27FC236}">
                  <a16:creationId xmlns:a16="http://schemas.microsoft.com/office/drawing/2014/main" id="{65CD39B7-20D7-716C-EB89-4637B4088EB8}"/>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91;p33">
              <a:extLst>
                <a:ext uri="{FF2B5EF4-FFF2-40B4-BE49-F238E27FC236}">
                  <a16:creationId xmlns:a16="http://schemas.microsoft.com/office/drawing/2014/main" id="{85DD0D12-4AA9-7CC4-817A-2366CD87A39B}"/>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2;p33">
              <a:extLst>
                <a:ext uri="{FF2B5EF4-FFF2-40B4-BE49-F238E27FC236}">
                  <a16:creationId xmlns:a16="http://schemas.microsoft.com/office/drawing/2014/main" id="{1620D624-6F26-38AB-EB0D-60976F8C7546}"/>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3;p33">
              <a:extLst>
                <a:ext uri="{FF2B5EF4-FFF2-40B4-BE49-F238E27FC236}">
                  <a16:creationId xmlns:a16="http://schemas.microsoft.com/office/drawing/2014/main" id="{885FC7B1-0648-5C2F-B0D7-FBD628C6482E}"/>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4;p33">
              <a:extLst>
                <a:ext uri="{FF2B5EF4-FFF2-40B4-BE49-F238E27FC236}">
                  <a16:creationId xmlns:a16="http://schemas.microsoft.com/office/drawing/2014/main" id="{50267ADA-A6AA-804E-2A63-32B95CC83D14}"/>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5;p33">
              <a:extLst>
                <a:ext uri="{FF2B5EF4-FFF2-40B4-BE49-F238E27FC236}">
                  <a16:creationId xmlns:a16="http://schemas.microsoft.com/office/drawing/2014/main" id="{FEDF3474-6AE8-A093-2CF2-D118E59F7547}"/>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6;p33">
              <a:extLst>
                <a:ext uri="{FF2B5EF4-FFF2-40B4-BE49-F238E27FC236}">
                  <a16:creationId xmlns:a16="http://schemas.microsoft.com/office/drawing/2014/main" id="{226806DE-3918-D65D-FB54-35AF620050EB}"/>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7;p33">
              <a:extLst>
                <a:ext uri="{FF2B5EF4-FFF2-40B4-BE49-F238E27FC236}">
                  <a16:creationId xmlns:a16="http://schemas.microsoft.com/office/drawing/2014/main" id="{3EB29F2E-7D0E-5754-AF7E-6BA7C4D3123B}"/>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8;p33">
              <a:extLst>
                <a:ext uri="{FF2B5EF4-FFF2-40B4-BE49-F238E27FC236}">
                  <a16:creationId xmlns:a16="http://schemas.microsoft.com/office/drawing/2014/main" id="{62CA0CA7-9BEE-28E6-B2F2-D3E8073481F0}"/>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9;p33">
              <a:extLst>
                <a:ext uri="{FF2B5EF4-FFF2-40B4-BE49-F238E27FC236}">
                  <a16:creationId xmlns:a16="http://schemas.microsoft.com/office/drawing/2014/main" id="{90EF51EE-671B-47BD-403D-E3B8B7CFEEDE}"/>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900;p33">
              <a:extLst>
                <a:ext uri="{FF2B5EF4-FFF2-40B4-BE49-F238E27FC236}">
                  <a16:creationId xmlns:a16="http://schemas.microsoft.com/office/drawing/2014/main" id="{2E7DF0BC-55C3-5CC9-A66F-B005E4796118}"/>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901;p33">
              <a:extLst>
                <a:ext uri="{FF2B5EF4-FFF2-40B4-BE49-F238E27FC236}">
                  <a16:creationId xmlns:a16="http://schemas.microsoft.com/office/drawing/2014/main" id="{29AD3DF5-4679-ECC0-C79A-8CAF7B3D3A97}"/>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2;p33">
              <a:extLst>
                <a:ext uri="{FF2B5EF4-FFF2-40B4-BE49-F238E27FC236}">
                  <a16:creationId xmlns:a16="http://schemas.microsoft.com/office/drawing/2014/main" id="{195D8A23-0912-4531-1325-1DF43936300B}"/>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3;p33">
              <a:extLst>
                <a:ext uri="{FF2B5EF4-FFF2-40B4-BE49-F238E27FC236}">
                  <a16:creationId xmlns:a16="http://schemas.microsoft.com/office/drawing/2014/main" id="{0985A4B9-3A81-A15C-9956-3EB73DB26FC4}"/>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4;p33">
              <a:extLst>
                <a:ext uri="{FF2B5EF4-FFF2-40B4-BE49-F238E27FC236}">
                  <a16:creationId xmlns:a16="http://schemas.microsoft.com/office/drawing/2014/main" id="{FF45FC3F-5229-B405-8179-F3D14F1D3FE8}"/>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5;p33">
              <a:extLst>
                <a:ext uri="{FF2B5EF4-FFF2-40B4-BE49-F238E27FC236}">
                  <a16:creationId xmlns:a16="http://schemas.microsoft.com/office/drawing/2014/main" id="{4B847424-9E9B-41DF-7A5A-32325EA9E3D4}"/>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6;p33">
              <a:extLst>
                <a:ext uri="{FF2B5EF4-FFF2-40B4-BE49-F238E27FC236}">
                  <a16:creationId xmlns:a16="http://schemas.microsoft.com/office/drawing/2014/main" id="{3088CA05-205D-C4A3-25FE-E8573D54F34E}"/>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7;p33">
              <a:extLst>
                <a:ext uri="{FF2B5EF4-FFF2-40B4-BE49-F238E27FC236}">
                  <a16:creationId xmlns:a16="http://schemas.microsoft.com/office/drawing/2014/main" id="{AB044E0F-E472-0748-8EA1-A7A6A09804C9}"/>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8;p33">
              <a:extLst>
                <a:ext uri="{FF2B5EF4-FFF2-40B4-BE49-F238E27FC236}">
                  <a16:creationId xmlns:a16="http://schemas.microsoft.com/office/drawing/2014/main" id="{0E2AC5CF-1F86-53A7-B414-AB59D92F9AC3}"/>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9;p33">
              <a:extLst>
                <a:ext uri="{FF2B5EF4-FFF2-40B4-BE49-F238E27FC236}">
                  <a16:creationId xmlns:a16="http://schemas.microsoft.com/office/drawing/2014/main" id="{4723D883-0AF7-22AD-AE92-1EDBFC6D08BF}"/>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10;p33">
              <a:extLst>
                <a:ext uri="{FF2B5EF4-FFF2-40B4-BE49-F238E27FC236}">
                  <a16:creationId xmlns:a16="http://schemas.microsoft.com/office/drawing/2014/main" id="{71F248E3-2A50-7055-B517-F744C56A3DC8}"/>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11;p33">
              <a:extLst>
                <a:ext uri="{FF2B5EF4-FFF2-40B4-BE49-F238E27FC236}">
                  <a16:creationId xmlns:a16="http://schemas.microsoft.com/office/drawing/2014/main" id="{5DC0FCF4-DF26-01BC-389E-E2C4809000BF}"/>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2;p33">
              <a:extLst>
                <a:ext uri="{FF2B5EF4-FFF2-40B4-BE49-F238E27FC236}">
                  <a16:creationId xmlns:a16="http://schemas.microsoft.com/office/drawing/2014/main" id="{78281A9F-6BF0-25B3-794E-C7939537C173}"/>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3;p33">
              <a:extLst>
                <a:ext uri="{FF2B5EF4-FFF2-40B4-BE49-F238E27FC236}">
                  <a16:creationId xmlns:a16="http://schemas.microsoft.com/office/drawing/2014/main" id="{3DF949C5-198E-5EFC-E7E0-48630BF59A39}"/>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4;p33">
              <a:extLst>
                <a:ext uri="{FF2B5EF4-FFF2-40B4-BE49-F238E27FC236}">
                  <a16:creationId xmlns:a16="http://schemas.microsoft.com/office/drawing/2014/main" id="{63C6946F-8C01-6CD4-F854-E1F5B4201552}"/>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5;p33">
              <a:extLst>
                <a:ext uri="{FF2B5EF4-FFF2-40B4-BE49-F238E27FC236}">
                  <a16:creationId xmlns:a16="http://schemas.microsoft.com/office/drawing/2014/main" id="{40CFBE21-11C3-D7FA-9FC3-D6F89FFB7DB3}"/>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6;p33">
              <a:extLst>
                <a:ext uri="{FF2B5EF4-FFF2-40B4-BE49-F238E27FC236}">
                  <a16:creationId xmlns:a16="http://schemas.microsoft.com/office/drawing/2014/main" id="{20D0ECBF-11EA-B15A-AF27-B22E6E1E9D9C}"/>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7;p33">
              <a:extLst>
                <a:ext uri="{FF2B5EF4-FFF2-40B4-BE49-F238E27FC236}">
                  <a16:creationId xmlns:a16="http://schemas.microsoft.com/office/drawing/2014/main" id="{535636EE-9D9B-C4E8-E6E9-3BD991946CBD}"/>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8;p33">
              <a:extLst>
                <a:ext uri="{FF2B5EF4-FFF2-40B4-BE49-F238E27FC236}">
                  <a16:creationId xmlns:a16="http://schemas.microsoft.com/office/drawing/2014/main" id="{4DCC8DFB-B752-FDD4-DCDA-2A5C79CC298B}"/>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9;p33">
              <a:extLst>
                <a:ext uri="{FF2B5EF4-FFF2-40B4-BE49-F238E27FC236}">
                  <a16:creationId xmlns:a16="http://schemas.microsoft.com/office/drawing/2014/main" id="{869EEDBB-863E-1130-FF1E-FFE9D52ECB65}"/>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20;p33">
              <a:extLst>
                <a:ext uri="{FF2B5EF4-FFF2-40B4-BE49-F238E27FC236}">
                  <a16:creationId xmlns:a16="http://schemas.microsoft.com/office/drawing/2014/main" id="{1F0F790D-5C84-3E7B-8030-C287C6967261}"/>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21;p33">
              <a:extLst>
                <a:ext uri="{FF2B5EF4-FFF2-40B4-BE49-F238E27FC236}">
                  <a16:creationId xmlns:a16="http://schemas.microsoft.com/office/drawing/2014/main" id="{60F438A4-76E2-66BE-BE9D-88C26C33628E}"/>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2;p33">
              <a:extLst>
                <a:ext uri="{FF2B5EF4-FFF2-40B4-BE49-F238E27FC236}">
                  <a16:creationId xmlns:a16="http://schemas.microsoft.com/office/drawing/2014/main" id="{78E0B3E6-EA9E-7CE9-818D-92DB7CDD913C}"/>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3;p33">
              <a:extLst>
                <a:ext uri="{FF2B5EF4-FFF2-40B4-BE49-F238E27FC236}">
                  <a16:creationId xmlns:a16="http://schemas.microsoft.com/office/drawing/2014/main" id="{B7F05137-1050-068B-1EE8-6F9D159419BE}"/>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4;p33">
              <a:extLst>
                <a:ext uri="{FF2B5EF4-FFF2-40B4-BE49-F238E27FC236}">
                  <a16:creationId xmlns:a16="http://schemas.microsoft.com/office/drawing/2014/main" id="{3DF3BDE9-E313-2A6C-0B15-8FB0B462CD51}"/>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5;p33">
              <a:extLst>
                <a:ext uri="{FF2B5EF4-FFF2-40B4-BE49-F238E27FC236}">
                  <a16:creationId xmlns:a16="http://schemas.microsoft.com/office/drawing/2014/main" id="{824D083D-4C97-BB76-359C-B2D187CBAB80}"/>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6;p33">
              <a:extLst>
                <a:ext uri="{FF2B5EF4-FFF2-40B4-BE49-F238E27FC236}">
                  <a16:creationId xmlns:a16="http://schemas.microsoft.com/office/drawing/2014/main" id="{ECE8DB80-55F1-7B3D-88B2-14693FAA4CFF}"/>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7;p33">
              <a:extLst>
                <a:ext uri="{FF2B5EF4-FFF2-40B4-BE49-F238E27FC236}">
                  <a16:creationId xmlns:a16="http://schemas.microsoft.com/office/drawing/2014/main" id="{9F93151F-EA8F-C222-F7EA-8B2F90DE3956}"/>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8;p33">
              <a:extLst>
                <a:ext uri="{FF2B5EF4-FFF2-40B4-BE49-F238E27FC236}">
                  <a16:creationId xmlns:a16="http://schemas.microsoft.com/office/drawing/2014/main" id="{FC62F566-1A9A-6852-DDAC-8F94F757F158}"/>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9;p33">
              <a:extLst>
                <a:ext uri="{FF2B5EF4-FFF2-40B4-BE49-F238E27FC236}">
                  <a16:creationId xmlns:a16="http://schemas.microsoft.com/office/drawing/2014/main" id="{A4A2D549-2013-5917-ECFC-39700CD44850}"/>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30;p33">
              <a:extLst>
                <a:ext uri="{FF2B5EF4-FFF2-40B4-BE49-F238E27FC236}">
                  <a16:creationId xmlns:a16="http://schemas.microsoft.com/office/drawing/2014/main" id="{F7C340B3-CE72-07C7-8770-509CBA940440}"/>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31;p33">
              <a:extLst>
                <a:ext uri="{FF2B5EF4-FFF2-40B4-BE49-F238E27FC236}">
                  <a16:creationId xmlns:a16="http://schemas.microsoft.com/office/drawing/2014/main" id="{A46E9E0B-AB1F-E635-89DD-A56DB6B4B294}"/>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2;p33">
              <a:extLst>
                <a:ext uri="{FF2B5EF4-FFF2-40B4-BE49-F238E27FC236}">
                  <a16:creationId xmlns:a16="http://schemas.microsoft.com/office/drawing/2014/main" id="{E76EE824-D7D4-1AC8-515E-C17FF62D84BD}"/>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3;p33">
              <a:extLst>
                <a:ext uri="{FF2B5EF4-FFF2-40B4-BE49-F238E27FC236}">
                  <a16:creationId xmlns:a16="http://schemas.microsoft.com/office/drawing/2014/main" id="{9F7B4991-0B10-1860-DD10-54D47379C347}"/>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4;p33">
              <a:extLst>
                <a:ext uri="{FF2B5EF4-FFF2-40B4-BE49-F238E27FC236}">
                  <a16:creationId xmlns:a16="http://schemas.microsoft.com/office/drawing/2014/main" id="{6369F97E-D7DC-5EF8-0388-EE16C6039F50}"/>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5;p33">
              <a:extLst>
                <a:ext uri="{FF2B5EF4-FFF2-40B4-BE49-F238E27FC236}">
                  <a16:creationId xmlns:a16="http://schemas.microsoft.com/office/drawing/2014/main" id="{1E55E6C1-9A54-7E0D-D393-2E77CE7B284A}"/>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6;p33">
              <a:extLst>
                <a:ext uri="{FF2B5EF4-FFF2-40B4-BE49-F238E27FC236}">
                  <a16:creationId xmlns:a16="http://schemas.microsoft.com/office/drawing/2014/main" id="{FD7CA969-AA8C-4BC2-9F85-8919AB2E12B7}"/>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7;p33">
              <a:extLst>
                <a:ext uri="{FF2B5EF4-FFF2-40B4-BE49-F238E27FC236}">
                  <a16:creationId xmlns:a16="http://schemas.microsoft.com/office/drawing/2014/main" id="{C2EDBF0E-2B77-CA9A-CF5D-7653E13F037E}"/>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8;p33">
              <a:extLst>
                <a:ext uri="{FF2B5EF4-FFF2-40B4-BE49-F238E27FC236}">
                  <a16:creationId xmlns:a16="http://schemas.microsoft.com/office/drawing/2014/main" id="{F2E158D5-8794-61EF-623F-2C75D6673F68}"/>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9;p33">
              <a:extLst>
                <a:ext uri="{FF2B5EF4-FFF2-40B4-BE49-F238E27FC236}">
                  <a16:creationId xmlns:a16="http://schemas.microsoft.com/office/drawing/2014/main" id="{733875E2-BE72-631F-91BF-E84824EA1DDA}"/>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40;p33">
              <a:extLst>
                <a:ext uri="{FF2B5EF4-FFF2-40B4-BE49-F238E27FC236}">
                  <a16:creationId xmlns:a16="http://schemas.microsoft.com/office/drawing/2014/main" id="{FB566DC6-8BE1-AEE8-D913-6B7FC536A1B2}"/>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41;p33">
              <a:extLst>
                <a:ext uri="{FF2B5EF4-FFF2-40B4-BE49-F238E27FC236}">
                  <a16:creationId xmlns:a16="http://schemas.microsoft.com/office/drawing/2014/main" id="{F09B5189-D07D-1759-1DC8-10CC1112EDFF}"/>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2;p33">
              <a:extLst>
                <a:ext uri="{FF2B5EF4-FFF2-40B4-BE49-F238E27FC236}">
                  <a16:creationId xmlns:a16="http://schemas.microsoft.com/office/drawing/2014/main" id="{AF4314C5-520D-F199-64CF-AA91ECAB6B2F}"/>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3;p33">
              <a:extLst>
                <a:ext uri="{FF2B5EF4-FFF2-40B4-BE49-F238E27FC236}">
                  <a16:creationId xmlns:a16="http://schemas.microsoft.com/office/drawing/2014/main" id="{1BDC9D61-A565-328F-E4C9-B3D4C2E85BB3}"/>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4;p33">
              <a:extLst>
                <a:ext uri="{FF2B5EF4-FFF2-40B4-BE49-F238E27FC236}">
                  <a16:creationId xmlns:a16="http://schemas.microsoft.com/office/drawing/2014/main" id="{071B440A-328E-DB63-D6E8-0A3F772334FC}"/>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5;p33">
              <a:extLst>
                <a:ext uri="{FF2B5EF4-FFF2-40B4-BE49-F238E27FC236}">
                  <a16:creationId xmlns:a16="http://schemas.microsoft.com/office/drawing/2014/main" id="{7B5E24E7-7F39-E135-E48F-CC83994F5077}"/>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6;p33">
              <a:extLst>
                <a:ext uri="{FF2B5EF4-FFF2-40B4-BE49-F238E27FC236}">
                  <a16:creationId xmlns:a16="http://schemas.microsoft.com/office/drawing/2014/main" id="{1AEB01F5-525A-E3A3-59DD-4C7222DE141E}"/>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7;p33">
              <a:extLst>
                <a:ext uri="{FF2B5EF4-FFF2-40B4-BE49-F238E27FC236}">
                  <a16:creationId xmlns:a16="http://schemas.microsoft.com/office/drawing/2014/main" id="{CE9E48D7-65A4-ECE6-7388-CEDEAEB87767}"/>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8;p33">
              <a:extLst>
                <a:ext uri="{FF2B5EF4-FFF2-40B4-BE49-F238E27FC236}">
                  <a16:creationId xmlns:a16="http://schemas.microsoft.com/office/drawing/2014/main" id="{75A9590B-5555-343A-0E31-1E5E9B8714BA}"/>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9;p33">
              <a:extLst>
                <a:ext uri="{FF2B5EF4-FFF2-40B4-BE49-F238E27FC236}">
                  <a16:creationId xmlns:a16="http://schemas.microsoft.com/office/drawing/2014/main" id="{57A5165E-6335-1E1C-D4FA-95284D3E7806}"/>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50;p33">
              <a:extLst>
                <a:ext uri="{FF2B5EF4-FFF2-40B4-BE49-F238E27FC236}">
                  <a16:creationId xmlns:a16="http://schemas.microsoft.com/office/drawing/2014/main" id="{03B192EE-AFE2-7DE8-3C35-42DAF8E02424}"/>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51;p33">
              <a:extLst>
                <a:ext uri="{FF2B5EF4-FFF2-40B4-BE49-F238E27FC236}">
                  <a16:creationId xmlns:a16="http://schemas.microsoft.com/office/drawing/2014/main" id="{46DF1A2F-C10F-2F61-1550-0A175F808A56}"/>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2;p33">
              <a:extLst>
                <a:ext uri="{FF2B5EF4-FFF2-40B4-BE49-F238E27FC236}">
                  <a16:creationId xmlns:a16="http://schemas.microsoft.com/office/drawing/2014/main" id="{44B95137-D8FC-BE5D-EB4B-4096B6590DDB}"/>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3;p33">
              <a:extLst>
                <a:ext uri="{FF2B5EF4-FFF2-40B4-BE49-F238E27FC236}">
                  <a16:creationId xmlns:a16="http://schemas.microsoft.com/office/drawing/2014/main" id="{EEAB2BC4-8A7C-DC75-A397-5CE2F9BC2329}"/>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4;p33">
              <a:extLst>
                <a:ext uri="{FF2B5EF4-FFF2-40B4-BE49-F238E27FC236}">
                  <a16:creationId xmlns:a16="http://schemas.microsoft.com/office/drawing/2014/main" id="{E9085F4D-6ABC-60AF-E903-CE0DDF44A395}"/>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5;p33">
              <a:extLst>
                <a:ext uri="{FF2B5EF4-FFF2-40B4-BE49-F238E27FC236}">
                  <a16:creationId xmlns:a16="http://schemas.microsoft.com/office/drawing/2014/main" id="{56DC37BD-8D66-8364-740F-9CF0ED735DAA}"/>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6;p33">
              <a:extLst>
                <a:ext uri="{FF2B5EF4-FFF2-40B4-BE49-F238E27FC236}">
                  <a16:creationId xmlns:a16="http://schemas.microsoft.com/office/drawing/2014/main" id="{F763B1B0-E96B-32BC-2598-201E0BF8D3BF}"/>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7;p33">
              <a:extLst>
                <a:ext uri="{FF2B5EF4-FFF2-40B4-BE49-F238E27FC236}">
                  <a16:creationId xmlns:a16="http://schemas.microsoft.com/office/drawing/2014/main" id="{0A70F41E-980F-08B8-7A7C-198ACE7011F6}"/>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8;p33">
              <a:extLst>
                <a:ext uri="{FF2B5EF4-FFF2-40B4-BE49-F238E27FC236}">
                  <a16:creationId xmlns:a16="http://schemas.microsoft.com/office/drawing/2014/main" id="{980ED74A-136F-D757-4388-6ACEF1774B80}"/>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9;p33">
              <a:extLst>
                <a:ext uri="{FF2B5EF4-FFF2-40B4-BE49-F238E27FC236}">
                  <a16:creationId xmlns:a16="http://schemas.microsoft.com/office/drawing/2014/main" id="{3B8A8B7E-47DD-1B28-58E4-1F8440978596}"/>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60;p33">
              <a:extLst>
                <a:ext uri="{FF2B5EF4-FFF2-40B4-BE49-F238E27FC236}">
                  <a16:creationId xmlns:a16="http://schemas.microsoft.com/office/drawing/2014/main" id="{E986B6DA-8CC2-9F30-5A98-3A302B006882}"/>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61;p33">
              <a:extLst>
                <a:ext uri="{FF2B5EF4-FFF2-40B4-BE49-F238E27FC236}">
                  <a16:creationId xmlns:a16="http://schemas.microsoft.com/office/drawing/2014/main" id="{67312BC8-08F8-A9D0-5713-B1E773F2DC9B}"/>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2;p33">
              <a:extLst>
                <a:ext uri="{FF2B5EF4-FFF2-40B4-BE49-F238E27FC236}">
                  <a16:creationId xmlns:a16="http://schemas.microsoft.com/office/drawing/2014/main" id="{1387CE6C-9CF3-4E87-27ED-277F1BD681C9}"/>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3;p33">
              <a:extLst>
                <a:ext uri="{FF2B5EF4-FFF2-40B4-BE49-F238E27FC236}">
                  <a16:creationId xmlns:a16="http://schemas.microsoft.com/office/drawing/2014/main" id="{38CA28D8-3494-76B3-1F63-B4BE1C9E15C4}"/>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4;p33">
              <a:extLst>
                <a:ext uri="{FF2B5EF4-FFF2-40B4-BE49-F238E27FC236}">
                  <a16:creationId xmlns:a16="http://schemas.microsoft.com/office/drawing/2014/main" id="{85891868-CCFD-483D-2034-44F23B2BE3DC}"/>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5;p33">
              <a:extLst>
                <a:ext uri="{FF2B5EF4-FFF2-40B4-BE49-F238E27FC236}">
                  <a16:creationId xmlns:a16="http://schemas.microsoft.com/office/drawing/2014/main" id="{CF7E9A39-61B9-B1F9-D0CC-7E7F778B688A}"/>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6;p33">
              <a:extLst>
                <a:ext uri="{FF2B5EF4-FFF2-40B4-BE49-F238E27FC236}">
                  <a16:creationId xmlns:a16="http://schemas.microsoft.com/office/drawing/2014/main" id="{2111162B-16B9-2B07-A2D3-44FB2813292E}"/>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7;p33">
              <a:extLst>
                <a:ext uri="{FF2B5EF4-FFF2-40B4-BE49-F238E27FC236}">
                  <a16:creationId xmlns:a16="http://schemas.microsoft.com/office/drawing/2014/main" id="{20CCF737-A0A7-B5DC-ECFF-EDB8E46A0D5F}"/>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8;p33">
              <a:extLst>
                <a:ext uri="{FF2B5EF4-FFF2-40B4-BE49-F238E27FC236}">
                  <a16:creationId xmlns:a16="http://schemas.microsoft.com/office/drawing/2014/main" id="{AF85E4DF-26D4-57C7-9832-DA99A8D0AA25}"/>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9;p33">
              <a:extLst>
                <a:ext uri="{FF2B5EF4-FFF2-40B4-BE49-F238E27FC236}">
                  <a16:creationId xmlns:a16="http://schemas.microsoft.com/office/drawing/2014/main" id="{C3EEEEAA-67FF-CCA8-6D53-6AF26B49134B}"/>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70;p33">
              <a:extLst>
                <a:ext uri="{FF2B5EF4-FFF2-40B4-BE49-F238E27FC236}">
                  <a16:creationId xmlns:a16="http://schemas.microsoft.com/office/drawing/2014/main" id="{1DD87AF2-EA72-B2C3-678B-1D75CF8A809F}"/>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71;p33">
              <a:extLst>
                <a:ext uri="{FF2B5EF4-FFF2-40B4-BE49-F238E27FC236}">
                  <a16:creationId xmlns:a16="http://schemas.microsoft.com/office/drawing/2014/main" id="{EEA94BCE-80C1-FD5C-9111-8334209C9402}"/>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2;p33">
              <a:extLst>
                <a:ext uri="{FF2B5EF4-FFF2-40B4-BE49-F238E27FC236}">
                  <a16:creationId xmlns:a16="http://schemas.microsoft.com/office/drawing/2014/main" id="{97F22026-ECB0-AD10-4DD0-05F03DDF9E08}"/>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3;p33">
              <a:extLst>
                <a:ext uri="{FF2B5EF4-FFF2-40B4-BE49-F238E27FC236}">
                  <a16:creationId xmlns:a16="http://schemas.microsoft.com/office/drawing/2014/main" id="{365A9DC1-347E-D21D-8DCC-1C1EE9FB10F0}"/>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4;p33">
              <a:extLst>
                <a:ext uri="{FF2B5EF4-FFF2-40B4-BE49-F238E27FC236}">
                  <a16:creationId xmlns:a16="http://schemas.microsoft.com/office/drawing/2014/main" id="{4D9FE16E-22D9-64B0-04A4-354DC386C1E9}"/>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5;p33">
              <a:extLst>
                <a:ext uri="{FF2B5EF4-FFF2-40B4-BE49-F238E27FC236}">
                  <a16:creationId xmlns:a16="http://schemas.microsoft.com/office/drawing/2014/main" id="{860714D5-E7A9-94C5-6EA2-EAEDBC19617E}"/>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6;p33">
              <a:extLst>
                <a:ext uri="{FF2B5EF4-FFF2-40B4-BE49-F238E27FC236}">
                  <a16:creationId xmlns:a16="http://schemas.microsoft.com/office/drawing/2014/main" id="{788B9D5E-B32E-E18A-31BA-0AC63248A980}"/>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7;p33">
              <a:extLst>
                <a:ext uri="{FF2B5EF4-FFF2-40B4-BE49-F238E27FC236}">
                  <a16:creationId xmlns:a16="http://schemas.microsoft.com/office/drawing/2014/main" id="{D3893CD8-29C7-2F78-4E12-8050C758FE54}"/>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8;p33">
              <a:extLst>
                <a:ext uri="{FF2B5EF4-FFF2-40B4-BE49-F238E27FC236}">
                  <a16:creationId xmlns:a16="http://schemas.microsoft.com/office/drawing/2014/main" id="{FCC90C3A-C587-8875-00C0-7056CD69DBEF}"/>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9;p33">
              <a:extLst>
                <a:ext uri="{FF2B5EF4-FFF2-40B4-BE49-F238E27FC236}">
                  <a16:creationId xmlns:a16="http://schemas.microsoft.com/office/drawing/2014/main" id="{DC5705A5-6351-4D02-A196-6CA7473C21E1}"/>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80;p33">
              <a:extLst>
                <a:ext uri="{FF2B5EF4-FFF2-40B4-BE49-F238E27FC236}">
                  <a16:creationId xmlns:a16="http://schemas.microsoft.com/office/drawing/2014/main" id="{48C4EDB2-C28C-ABF8-9946-AF8B5FA7657E}"/>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81;p33">
              <a:extLst>
                <a:ext uri="{FF2B5EF4-FFF2-40B4-BE49-F238E27FC236}">
                  <a16:creationId xmlns:a16="http://schemas.microsoft.com/office/drawing/2014/main" id="{B2397039-DB71-B2A8-08EE-9168D489FD1E}"/>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2;p33">
              <a:extLst>
                <a:ext uri="{FF2B5EF4-FFF2-40B4-BE49-F238E27FC236}">
                  <a16:creationId xmlns:a16="http://schemas.microsoft.com/office/drawing/2014/main" id="{1FE38917-8433-F4CD-FA7B-96AF3445DD2A}"/>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3;p33">
              <a:extLst>
                <a:ext uri="{FF2B5EF4-FFF2-40B4-BE49-F238E27FC236}">
                  <a16:creationId xmlns:a16="http://schemas.microsoft.com/office/drawing/2014/main" id="{D7F7B446-48E2-B1B4-CC4D-C0C27CA0A058}"/>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4;p33">
              <a:extLst>
                <a:ext uri="{FF2B5EF4-FFF2-40B4-BE49-F238E27FC236}">
                  <a16:creationId xmlns:a16="http://schemas.microsoft.com/office/drawing/2014/main" id="{0ACD12F1-F484-CDA8-0E63-0FE1004364CF}"/>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5;p33">
              <a:extLst>
                <a:ext uri="{FF2B5EF4-FFF2-40B4-BE49-F238E27FC236}">
                  <a16:creationId xmlns:a16="http://schemas.microsoft.com/office/drawing/2014/main" id="{FB6A6CC8-9A8F-821A-2262-48940F591D9A}"/>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6;p33">
              <a:extLst>
                <a:ext uri="{FF2B5EF4-FFF2-40B4-BE49-F238E27FC236}">
                  <a16:creationId xmlns:a16="http://schemas.microsoft.com/office/drawing/2014/main" id="{D9626FFE-32F8-71DE-B102-7CF9B85818B7}"/>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7;p33">
              <a:extLst>
                <a:ext uri="{FF2B5EF4-FFF2-40B4-BE49-F238E27FC236}">
                  <a16:creationId xmlns:a16="http://schemas.microsoft.com/office/drawing/2014/main" id="{195F4C99-F145-15ED-CDC6-4A3A910C958A}"/>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8;p33">
              <a:extLst>
                <a:ext uri="{FF2B5EF4-FFF2-40B4-BE49-F238E27FC236}">
                  <a16:creationId xmlns:a16="http://schemas.microsoft.com/office/drawing/2014/main" id="{67E3BFA8-6AFE-92BF-6108-0AD60E197BB3}"/>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9;p33">
              <a:extLst>
                <a:ext uri="{FF2B5EF4-FFF2-40B4-BE49-F238E27FC236}">
                  <a16:creationId xmlns:a16="http://schemas.microsoft.com/office/drawing/2014/main" id="{74EF47F0-7E04-3E8A-21F0-560A231C79E6}"/>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90;p33">
              <a:extLst>
                <a:ext uri="{FF2B5EF4-FFF2-40B4-BE49-F238E27FC236}">
                  <a16:creationId xmlns:a16="http://schemas.microsoft.com/office/drawing/2014/main" id="{4DDE9F49-F3F9-AD54-30F8-718A92B2E16F}"/>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91;p33">
              <a:extLst>
                <a:ext uri="{FF2B5EF4-FFF2-40B4-BE49-F238E27FC236}">
                  <a16:creationId xmlns:a16="http://schemas.microsoft.com/office/drawing/2014/main" id="{BD0807FD-0081-1DF6-F454-63F6AAE7F64F}"/>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2;p33">
              <a:extLst>
                <a:ext uri="{FF2B5EF4-FFF2-40B4-BE49-F238E27FC236}">
                  <a16:creationId xmlns:a16="http://schemas.microsoft.com/office/drawing/2014/main" id="{F1CAC270-5ADE-4C65-6D59-FE12D1098847}"/>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3;p33">
              <a:extLst>
                <a:ext uri="{FF2B5EF4-FFF2-40B4-BE49-F238E27FC236}">
                  <a16:creationId xmlns:a16="http://schemas.microsoft.com/office/drawing/2014/main" id="{337FC6AC-52D7-4788-88AD-2316A04B2AB4}"/>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4;p33">
              <a:extLst>
                <a:ext uri="{FF2B5EF4-FFF2-40B4-BE49-F238E27FC236}">
                  <a16:creationId xmlns:a16="http://schemas.microsoft.com/office/drawing/2014/main" id="{AD2C7B63-88C4-F298-C0C7-CDBC08FACD42}"/>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5;p33">
              <a:extLst>
                <a:ext uri="{FF2B5EF4-FFF2-40B4-BE49-F238E27FC236}">
                  <a16:creationId xmlns:a16="http://schemas.microsoft.com/office/drawing/2014/main" id="{C8683663-C7DE-EB1E-7ACB-3DC30D6CE775}"/>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6;p33">
              <a:extLst>
                <a:ext uri="{FF2B5EF4-FFF2-40B4-BE49-F238E27FC236}">
                  <a16:creationId xmlns:a16="http://schemas.microsoft.com/office/drawing/2014/main" id="{50BDBBA2-670E-A824-280D-A8EF9B5E44BC}"/>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7;p33">
              <a:extLst>
                <a:ext uri="{FF2B5EF4-FFF2-40B4-BE49-F238E27FC236}">
                  <a16:creationId xmlns:a16="http://schemas.microsoft.com/office/drawing/2014/main" id="{0CAE28F7-FE07-7F1C-D763-334DB909681D}"/>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pic>
        <p:nvPicPr>
          <p:cNvPr id="259" name="Picture 258" descr="A graph of cars in germany&#10;&#10;AI-generated content may be incorrect.">
            <a:extLst>
              <a:ext uri="{FF2B5EF4-FFF2-40B4-BE49-F238E27FC236}">
                <a16:creationId xmlns:a16="http://schemas.microsoft.com/office/drawing/2014/main" id="{99B82326-1C14-2D9B-1BDF-1D3BB9081264}"/>
              </a:ext>
            </a:extLst>
          </p:cNvPr>
          <p:cNvPicPr>
            <a:picLocks noChangeAspect="1"/>
          </p:cNvPicPr>
          <p:nvPr/>
        </p:nvPicPr>
        <p:blipFill>
          <a:blip r:embed="rId3"/>
          <a:stretch>
            <a:fillRect/>
          </a:stretch>
        </p:blipFill>
        <p:spPr>
          <a:xfrm>
            <a:off x="386367" y="1418441"/>
            <a:ext cx="6967470" cy="3391975"/>
          </a:xfrm>
          <a:prstGeom prst="rect">
            <a:avLst/>
          </a:prstGeom>
        </p:spPr>
      </p:pic>
    </p:spTree>
    <p:extLst>
      <p:ext uri="{BB962C8B-B14F-4D97-AF65-F5344CB8AC3E}">
        <p14:creationId xmlns:p14="http://schemas.microsoft.com/office/powerpoint/2010/main" val="1652719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300E61-0AA6-3D96-4FEB-DF0811A2BB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A6707D-229A-5C74-F123-B78ABBB58A0D}"/>
              </a:ext>
            </a:extLst>
          </p:cNvPr>
          <p:cNvSpPr>
            <a:spLocks noGrp="1"/>
          </p:cNvSpPr>
          <p:nvPr>
            <p:ph type="title"/>
          </p:nvPr>
        </p:nvSpPr>
        <p:spPr/>
        <p:txBody>
          <a:bodyPr/>
          <a:lstStyle/>
          <a:p>
            <a:r>
              <a:rPr lang="en-US" i="0" noProof="0" dirty="0">
                <a:solidFill>
                  <a:srgbClr val="202124"/>
                </a:solidFill>
                <a:effectLst/>
                <a:latin typeface="Fira Sans" panose="020B0503050000020004" pitchFamily="34" charset="0"/>
              </a:rPr>
              <a:t>Growth of Germany’s EV Landscape </a:t>
            </a:r>
            <a:endParaRPr lang="en-US" noProof="0" dirty="0">
              <a:latin typeface="Fira Sans" panose="020B0503050000020004" pitchFamily="34" charset="0"/>
            </a:endParaRPr>
          </a:p>
        </p:txBody>
      </p:sp>
      <p:grpSp>
        <p:nvGrpSpPr>
          <p:cNvPr id="5" name="Google Shape;749;p33">
            <a:extLst>
              <a:ext uri="{FF2B5EF4-FFF2-40B4-BE49-F238E27FC236}">
                <a16:creationId xmlns:a16="http://schemas.microsoft.com/office/drawing/2014/main" id="{6B376BDF-6BF0-A04D-5585-1CF067F46B6C}"/>
              </a:ext>
            </a:extLst>
          </p:cNvPr>
          <p:cNvGrpSpPr/>
          <p:nvPr/>
        </p:nvGrpSpPr>
        <p:grpSpPr>
          <a:xfrm>
            <a:off x="7491851" y="4303901"/>
            <a:ext cx="1536239" cy="648506"/>
            <a:chOff x="2250150" y="1219464"/>
            <a:chExt cx="4643504" cy="1772997"/>
          </a:xfrm>
        </p:grpSpPr>
        <p:sp>
          <p:nvSpPr>
            <p:cNvPr id="6" name="Google Shape;750;p33">
              <a:extLst>
                <a:ext uri="{FF2B5EF4-FFF2-40B4-BE49-F238E27FC236}">
                  <a16:creationId xmlns:a16="http://schemas.microsoft.com/office/drawing/2014/main" id="{41B33C7F-7822-FFE6-D25D-A9D18BBFBABE}"/>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1;p33">
              <a:extLst>
                <a:ext uri="{FF2B5EF4-FFF2-40B4-BE49-F238E27FC236}">
                  <a16:creationId xmlns:a16="http://schemas.microsoft.com/office/drawing/2014/main" id="{6AE50F18-352A-7450-EC74-55E646B9E4CA}"/>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2;p33">
              <a:extLst>
                <a:ext uri="{FF2B5EF4-FFF2-40B4-BE49-F238E27FC236}">
                  <a16:creationId xmlns:a16="http://schemas.microsoft.com/office/drawing/2014/main" id="{DD41C085-F0F4-CCD6-B937-338B12C1FE6D}"/>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3;p33">
              <a:extLst>
                <a:ext uri="{FF2B5EF4-FFF2-40B4-BE49-F238E27FC236}">
                  <a16:creationId xmlns:a16="http://schemas.microsoft.com/office/drawing/2014/main" id="{AD56A787-CB82-2C19-9DEB-CE11E93A7887}"/>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4;p33">
              <a:extLst>
                <a:ext uri="{FF2B5EF4-FFF2-40B4-BE49-F238E27FC236}">
                  <a16:creationId xmlns:a16="http://schemas.microsoft.com/office/drawing/2014/main" id="{A52D165C-22A2-8982-E774-6979AF76B31E}"/>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5;p33">
              <a:extLst>
                <a:ext uri="{FF2B5EF4-FFF2-40B4-BE49-F238E27FC236}">
                  <a16:creationId xmlns:a16="http://schemas.microsoft.com/office/drawing/2014/main" id="{CD78C740-91A0-AC72-1F61-FCAA93608CCE}"/>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6;p33">
              <a:extLst>
                <a:ext uri="{FF2B5EF4-FFF2-40B4-BE49-F238E27FC236}">
                  <a16:creationId xmlns:a16="http://schemas.microsoft.com/office/drawing/2014/main" id="{BD9D3796-BE8F-4562-C1EE-05D65038C150}"/>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7;p33">
              <a:extLst>
                <a:ext uri="{FF2B5EF4-FFF2-40B4-BE49-F238E27FC236}">
                  <a16:creationId xmlns:a16="http://schemas.microsoft.com/office/drawing/2014/main" id="{B628143C-A728-DA6D-9110-A304320BBE60}"/>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58;p33">
              <a:extLst>
                <a:ext uri="{FF2B5EF4-FFF2-40B4-BE49-F238E27FC236}">
                  <a16:creationId xmlns:a16="http://schemas.microsoft.com/office/drawing/2014/main" id="{9507A1F5-B20D-5D33-F3F6-8AA8D065C770}"/>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59;p33">
              <a:extLst>
                <a:ext uri="{FF2B5EF4-FFF2-40B4-BE49-F238E27FC236}">
                  <a16:creationId xmlns:a16="http://schemas.microsoft.com/office/drawing/2014/main" id="{40CBD681-4ADB-577C-C00F-B8D73BB312D6}"/>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0;p33">
              <a:extLst>
                <a:ext uri="{FF2B5EF4-FFF2-40B4-BE49-F238E27FC236}">
                  <a16:creationId xmlns:a16="http://schemas.microsoft.com/office/drawing/2014/main" id="{0A7BD825-41A3-AE3A-0D0E-C820B81BA69D}"/>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1;p33">
              <a:extLst>
                <a:ext uri="{FF2B5EF4-FFF2-40B4-BE49-F238E27FC236}">
                  <a16:creationId xmlns:a16="http://schemas.microsoft.com/office/drawing/2014/main" id="{286E6BF4-4F6E-3B62-6260-899CD5E08254}"/>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2;p33">
              <a:extLst>
                <a:ext uri="{FF2B5EF4-FFF2-40B4-BE49-F238E27FC236}">
                  <a16:creationId xmlns:a16="http://schemas.microsoft.com/office/drawing/2014/main" id="{B54BDBCE-0177-148C-FB74-47BADB92D5D8}"/>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3;p33">
              <a:extLst>
                <a:ext uri="{FF2B5EF4-FFF2-40B4-BE49-F238E27FC236}">
                  <a16:creationId xmlns:a16="http://schemas.microsoft.com/office/drawing/2014/main" id="{752F4325-DCBA-70E8-3D6E-C4E770121395}"/>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4;p33">
              <a:extLst>
                <a:ext uri="{FF2B5EF4-FFF2-40B4-BE49-F238E27FC236}">
                  <a16:creationId xmlns:a16="http://schemas.microsoft.com/office/drawing/2014/main" id="{EAB71A28-F4A5-9D73-0179-A1A8016EB89F}"/>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5;p33">
              <a:extLst>
                <a:ext uri="{FF2B5EF4-FFF2-40B4-BE49-F238E27FC236}">
                  <a16:creationId xmlns:a16="http://schemas.microsoft.com/office/drawing/2014/main" id="{DE4CD1D8-935E-FC5F-3BE5-C6B9C0113D34}"/>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6;p33">
              <a:extLst>
                <a:ext uri="{FF2B5EF4-FFF2-40B4-BE49-F238E27FC236}">
                  <a16:creationId xmlns:a16="http://schemas.microsoft.com/office/drawing/2014/main" id="{CCBEE432-B90B-F47E-D3CA-33A7EA0E7637}"/>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7;p33">
              <a:extLst>
                <a:ext uri="{FF2B5EF4-FFF2-40B4-BE49-F238E27FC236}">
                  <a16:creationId xmlns:a16="http://schemas.microsoft.com/office/drawing/2014/main" id="{736F3CF9-AB31-D56A-6575-C4062749E9D1}"/>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68;p33">
              <a:extLst>
                <a:ext uri="{FF2B5EF4-FFF2-40B4-BE49-F238E27FC236}">
                  <a16:creationId xmlns:a16="http://schemas.microsoft.com/office/drawing/2014/main" id="{B948CFFB-BC86-AB39-D474-311D301AD7B6}"/>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69;p33">
              <a:extLst>
                <a:ext uri="{FF2B5EF4-FFF2-40B4-BE49-F238E27FC236}">
                  <a16:creationId xmlns:a16="http://schemas.microsoft.com/office/drawing/2014/main" id="{E5E61C53-8AD9-EA5D-759E-F5AB352D415B}"/>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0;p33">
              <a:extLst>
                <a:ext uri="{FF2B5EF4-FFF2-40B4-BE49-F238E27FC236}">
                  <a16:creationId xmlns:a16="http://schemas.microsoft.com/office/drawing/2014/main" id="{8E11C8ED-BEB8-C278-CD13-DFF11925A482}"/>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1;p33">
              <a:extLst>
                <a:ext uri="{FF2B5EF4-FFF2-40B4-BE49-F238E27FC236}">
                  <a16:creationId xmlns:a16="http://schemas.microsoft.com/office/drawing/2014/main" id="{3CC79465-AC81-A14B-806F-E1009BEE66D3}"/>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2;p33">
              <a:extLst>
                <a:ext uri="{FF2B5EF4-FFF2-40B4-BE49-F238E27FC236}">
                  <a16:creationId xmlns:a16="http://schemas.microsoft.com/office/drawing/2014/main" id="{E3C13E81-EFB7-04C0-BC3E-F7CC63BD2B4D}"/>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3;p33">
              <a:extLst>
                <a:ext uri="{FF2B5EF4-FFF2-40B4-BE49-F238E27FC236}">
                  <a16:creationId xmlns:a16="http://schemas.microsoft.com/office/drawing/2014/main" id="{FC214FB6-BD92-4C16-9F1A-FAB91D9F86C2}"/>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4;p33">
              <a:extLst>
                <a:ext uri="{FF2B5EF4-FFF2-40B4-BE49-F238E27FC236}">
                  <a16:creationId xmlns:a16="http://schemas.microsoft.com/office/drawing/2014/main" id="{952186EE-F528-8496-0F35-C10AAC40FA78}"/>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5;p33">
              <a:extLst>
                <a:ext uri="{FF2B5EF4-FFF2-40B4-BE49-F238E27FC236}">
                  <a16:creationId xmlns:a16="http://schemas.microsoft.com/office/drawing/2014/main" id="{31830B02-E0F7-C53A-1481-4FA4EBB9D272}"/>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6;p33">
              <a:extLst>
                <a:ext uri="{FF2B5EF4-FFF2-40B4-BE49-F238E27FC236}">
                  <a16:creationId xmlns:a16="http://schemas.microsoft.com/office/drawing/2014/main" id="{3E825C3C-6C63-03F4-D7F8-86C7233FFAF9}"/>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7;p33">
              <a:extLst>
                <a:ext uri="{FF2B5EF4-FFF2-40B4-BE49-F238E27FC236}">
                  <a16:creationId xmlns:a16="http://schemas.microsoft.com/office/drawing/2014/main" id="{5A58E1E0-4369-A415-3A4C-FD430A6814C2}"/>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78;p33">
              <a:extLst>
                <a:ext uri="{FF2B5EF4-FFF2-40B4-BE49-F238E27FC236}">
                  <a16:creationId xmlns:a16="http://schemas.microsoft.com/office/drawing/2014/main" id="{F2D37F2E-21A1-195C-C683-347CC4EB4EA4}"/>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79;p33">
              <a:extLst>
                <a:ext uri="{FF2B5EF4-FFF2-40B4-BE49-F238E27FC236}">
                  <a16:creationId xmlns:a16="http://schemas.microsoft.com/office/drawing/2014/main" id="{734329B2-9C14-B7EF-7602-1BA923A34F27}"/>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0;p33">
              <a:extLst>
                <a:ext uri="{FF2B5EF4-FFF2-40B4-BE49-F238E27FC236}">
                  <a16:creationId xmlns:a16="http://schemas.microsoft.com/office/drawing/2014/main" id="{2943B7F3-9847-7A7D-46C6-86BDAB37E299}"/>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1;p33">
              <a:extLst>
                <a:ext uri="{FF2B5EF4-FFF2-40B4-BE49-F238E27FC236}">
                  <a16:creationId xmlns:a16="http://schemas.microsoft.com/office/drawing/2014/main" id="{B1CD6407-C252-2BFE-AE19-B83C9EF33E4B}"/>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2;p33">
              <a:extLst>
                <a:ext uri="{FF2B5EF4-FFF2-40B4-BE49-F238E27FC236}">
                  <a16:creationId xmlns:a16="http://schemas.microsoft.com/office/drawing/2014/main" id="{7AF39BDF-571E-40F3-9BEA-38FE1CE95E67}"/>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3;p33">
              <a:extLst>
                <a:ext uri="{FF2B5EF4-FFF2-40B4-BE49-F238E27FC236}">
                  <a16:creationId xmlns:a16="http://schemas.microsoft.com/office/drawing/2014/main" id="{2C3EAB4E-72FF-39E6-1D35-082E8AFC2614}"/>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4;p33">
              <a:extLst>
                <a:ext uri="{FF2B5EF4-FFF2-40B4-BE49-F238E27FC236}">
                  <a16:creationId xmlns:a16="http://schemas.microsoft.com/office/drawing/2014/main" id="{D1996146-D3F5-E6B1-1EBA-C3DBC5F06DB1}"/>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5;p33">
              <a:extLst>
                <a:ext uri="{FF2B5EF4-FFF2-40B4-BE49-F238E27FC236}">
                  <a16:creationId xmlns:a16="http://schemas.microsoft.com/office/drawing/2014/main" id="{BFFB33A0-41E8-8651-39C2-EF4546C1852C}"/>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6;p33">
              <a:extLst>
                <a:ext uri="{FF2B5EF4-FFF2-40B4-BE49-F238E27FC236}">
                  <a16:creationId xmlns:a16="http://schemas.microsoft.com/office/drawing/2014/main" id="{6A34EF7D-4959-C832-F428-846E7D583AE2}"/>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7;p33">
              <a:extLst>
                <a:ext uri="{FF2B5EF4-FFF2-40B4-BE49-F238E27FC236}">
                  <a16:creationId xmlns:a16="http://schemas.microsoft.com/office/drawing/2014/main" id="{827C9BA2-F100-829D-39FC-38478AA8EBB3}"/>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88;p33">
              <a:extLst>
                <a:ext uri="{FF2B5EF4-FFF2-40B4-BE49-F238E27FC236}">
                  <a16:creationId xmlns:a16="http://schemas.microsoft.com/office/drawing/2014/main" id="{C6117832-A576-99A2-35C1-C7FD88DE8A43}"/>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89;p33">
              <a:extLst>
                <a:ext uri="{FF2B5EF4-FFF2-40B4-BE49-F238E27FC236}">
                  <a16:creationId xmlns:a16="http://schemas.microsoft.com/office/drawing/2014/main" id="{16033009-79E9-C16C-682A-F491E2E589F9}"/>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0;p33">
              <a:extLst>
                <a:ext uri="{FF2B5EF4-FFF2-40B4-BE49-F238E27FC236}">
                  <a16:creationId xmlns:a16="http://schemas.microsoft.com/office/drawing/2014/main" id="{93ADE6FB-FB5E-88A7-BE54-C2C8222DEFEA}"/>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1;p33">
              <a:extLst>
                <a:ext uri="{FF2B5EF4-FFF2-40B4-BE49-F238E27FC236}">
                  <a16:creationId xmlns:a16="http://schemas.microsoft.com/office/drawing/2014/main" id="{E12DDD3B-800A-3FDD-5E9C-D301A158BE0C}"/>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2;p33">
              <a:extLst>
                <a:ext uri="{FF2B5EF4-FFF2-40B4-BE49-F238E27FC236}">
                  <a16:creationId xmlns:a16="http://schemas.microsoft.com/office/drawing/2014/main" id="{A256066F-5080-BEE9-E588-9A414E9A0CA8}"/>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3;p33">
              <a:extLst>
                <a:ext uri="{FF2B5EF4-FFF2-40B4-BE49-F238E27FC236}">
                  <a16:creationId xmlns:a16="http://schemas.microsoft.com/office/drawing/2014/main" id="{E4397FC8-CBA0-5267-8258-EBFD93EB14F1}"/>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4;p33">
              <a:extLst>
                <a:ext uri="{FF2B5EF4-FFF2-40B4-BE49-F238E27FC236}">
                  <a16:creationId xmlns:a16="http://schemas.microsoft.com/office/drawing/2014/main" id="{48303B1B-21C2-F74E-F070-B520DBFFC6CA}"/>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5;p33">
              <a:extLst>
                <a:ext uri="{FF2B5EF4-FFF2-40B4-BE49-F238E27FC236}">
                  <a16:creationId xmlns:a16="http://schemas.microsoft.com/office/drawing/2014/main" id="{DD5EDC3B-66CF-DEF1-B2A1-C547D326EFD1}"/>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6;p33">
              <a:extLst>
                <a:ext uri="{FF2B5EF4-FFF2-40B4-BE49-F238E27FC236}">
                  <a16:creationId xmlns:a16="http://schemas.microsoft.com/office/drawing/2014/main" id="{D7BCF1CD-6422-E6B1-FE67-77351226D509}"/>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7;p33">
              <a:extLst>
                <a:ext uri="{FF2B5EF4-FFF2-40B4-BE49-F238E27FC236}">
                  <a16:creationId xmlns:a16="http://schemas.microsoft.com/office/drawing/2014/main" id="{2E9CE102-3525-DB2F-0FBC-8B2C0930B20F}"/>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798;p33">
              <a:extLst>
                <a:ext uri="{FF2B5EF4-FFF2-40B4-BE49-F238E27FC236}">
                  <a16:creationId xmlns:a16="http://schemas.microsoft.com/office/drawing/2014/main" id="{B02B807A-B681-FD97-C577-F89806522BB3}"/>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799;p33">
              <a:extLst>
                <a:ext uri="{FF2B5EF4-FFF2-40B4-BE49-F238E27FC236}">
                  <a16:creationId xmlns:a16="http://schemas.microsoft.com/office/drawing/2014/main" id="{0353AEA6-60EA-5668-2EB8-88E357C1F740}"/>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0;p33">
              <a:extLst>
                <a:ext uri="{FF2B5EF4-FFF2-40B4-BE49-F238E27FC236}">
                  <a16:creationId xmlns:a16="http://schemas.microsoft.com/office/drawing/2014/main" id="{B4E1FCA3-3C35-07A2-8CD0-1EC57B83C6CD}"/>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1;p33">
              <a:extLst>
                <a:ext uri="{FF2B5EF4-FFF2-40B4-BE49-F238E27FC236}">
                  <a16:creationId xmlns:a16="http://schemas.microsoft.com/office/drawing/2014/main" id="{3F9ACF5E-DD89-4C50-C610-D355497B28AD}"/>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2;p33">
              <a:extLst>
                <a:ext uri="{FF2B5EF4-FFF2-40B4-BE49-F238E27FC236}">
                  <a16:creationId xmlns:a16="http://schemas.microsoft.com/office/drawing/2014/main" id="{28EB66C7-A34E-06D2-1343-C108DF8A86E4}"/>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3;p33">
              <a:extLst>
                <a:ext uri="{FF2B5EF4-FFF2-40B4-BE49-F238E27FC236}">
                  <a16:creationId xmlns:a16="http://schemas.microsoft.com/office/drawing/2014/main" id="{DE16FB8D-57BD-31ED-5A43-DBD8DD3E6D37}"/>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4;p33">
              <a:extLst>
                <a:ext uri="{FF2B5EF4-FFF2-40B4-BE49-F238E27FC236}">
                  <a16:creationId xmlns:a16="http://schemas.microsoft.com/office/drawing/2014/main" id="{B3DDE886-A567-F735-4D9C-8D7A900AA53A}"/>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5;p33">
              <a:extLst>
                <a:ext uri="{FF2B5EF4-FFF2-40B4-BE49-F238E27FC236}">
                  <a16:creationId xmlns:a16="http://schemas.microsoft.com/office/drawing/2014/main" id="{189322C3-C46B-D7A3-2F8D-8B98FD77D949}"/>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6;p33">
              <a:extLst>
                <a:ext uri="{FF2B5EF4-FFF2-40B4-BE49-F238E27FC236}">
                  <a16:creationId xmlns:a16="http://schemas.microsoft.com/office/drawing/2014/main" id="{F4BD8832-0330-A7CC-AB90-B72682145B8A}"/>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7;p33">
              <a:extLst>
                <a:ext uri="{FF2B5EF4-FFF2-40B4-BE49-F238E27FC236}">
                  <a16:creationId xmlns:a16="http://schemas.microsoft.com/office/drawing/2014/main" id="{2EC5186A-A6D3-53F5-F260-54837F82E3AF}"/>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08;p33">
              <a:extLst>
                <a:ext uri="{FF2B5EF4-FFF2-40B4-BE49-F238E27FC236}">
                  <a16:creationId xmlns:a16="http://schemas.microsoft.com/office/drawing/2014/main" id="{622B03DA-7DD0-AA89-051D-DF6E0075A9F8}"/>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09;p33">
              <a:extLst>
                <a:ext uri="{FF2B5EF4-FFF2-40B4-BE49-F238E27FC236}">
                  <a16:creationId xmlns:a16="http://schemas.microsoft.com/office/drawing/2014/main" id="{72025ED5-1395-BA9B-DC19-CD1FF2232D48}"/>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0;p33">
              <a:extLst>
                <a:ext uri="{FF2B5EF4-FFF2-40B4-BE49-F238E27FC236}">
                  <a16:creationId xmlns:a16="http://schemas.microsoft.com/office/drawing/2014/main" id="{75D2FCE7-2D91-695F-61CE-0D5F3527C5B6}"/>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1;p33">
              <a:extLst>
                <a:ext uri="{FF2B5EF4-FFF2-40B4-BE49-F238E27FC236}">
                  <a16:creationId xmlns:a16="http://schemas.microsoft.com/office/drawing/2014/main" id="{5AF6BA76-FA73-ACD8-05BC-7165BAD239C1}"/>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2;p33">
              <a:extLst>
                <a:ext uri="{FF2B5EF4-FFF2-40B4-BE49-F238E27FC236}">
                  <a16:creationId xmlns:a16="http://schemas.microsoft.com/office/drawing/2014/main" id="{2EA3BF4E-7910-82C6-B4A6-B33227258800}"/>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3;p33">
              <a:extLst>
                <a:ext uri="{FF2B5EF4-FFF2-40B4-BE49-F238E27FC236}">
                  <a16:creationId xmlns:a16="http://schemas.microsoft.com/office/drawing/2014/main" id="{723FE41A-DAB6-940E-7062-A76B1CE037EA}"/>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4;p33">
              <a:extLst>
                <a:ext uri="{FF2B5EF4-FFF2-40B4-BE49-F238E27FC236}">
                  <a16:creationId xmlns:a16="http://schemas.microsoft.com/office/drawing/2014/main" id="{C85728FE-D6CC-D907-8E44-44BD732E7F83}"/>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5;p33">
              <a:extLst>
                <a:ext uri="{FF2B5EF4-FFF2-40B4-BE49-F238E27FC236}">
                  <a16:creationId xmlns:a16="http://schemas.microsoft.com/office/drawing/2014/main" id="{5B9E1A51-3F26-1919-887C-47F08A862F07}"/>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6;p33">
              <a:extLst>
                <a:ext uri="{FF2B5EF4-FFF2-40B4-BE49-F238E27FC236}">
                  <a16:creationId xmlns:a16="http://schemas.microsoft.com/office/drawing/2014/main" id="{A93A92E6-15AD-289B-BE37-1FCD572C59FF}"/>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7;p33">
              <a:extLst>
                <a:ext uri="{FF2B5EF4-FFF2-40B4-BE49-F238E27FC236}">
                  <a16:creationId xmlns:a16="http://schemas.microsoft.com/office/drawing/2014/main" id="{D472940B-FE3A-BBAC-9578-22DB60FD0C8F}"/>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18;p33">
              <a:extLst>
                <a:ext uri="{FF2B5EF4-FFF2-40B4-BE49-F238E27FC236}">
                  <a16:creationId xmlns:a16="http://schemas.microsoft.com/office/drawing/2014/main" id="{2BD9F0B5-0E22-282F-7CA2-417BE7820741}"/>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19;p33">
              <a:extLst>
                <a:ext uri="{FF2B5EF4-FFF2-40B4-BE49-F238E27FC236}">
                  <a16:creationId xmlns:a16="http://schemas.microsoft.com/office/drawing/2014/main" id="{7BF4228E-16C1-0014-325D-B893B4B1112F}"/>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0;p33">
              <a:extLst>
                <a:ext uri="{FF2B5EF4-FFF2-40B4-BE49-F238E27FC236}">
                  <a16:creationId xmlns:a16="http://schemas.microsoft.com/office/drawing/2014/main" id="{A0380A5F-E743-EEA9-6841-C221117F6B4C}"/>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1;p33">
              <a:extLst>
                <a:ext uri="{FF2B5EF4-FFF2-40B4-BE49-F238E27FC236}">
                  <a16:creationId xmlns:a16="http://schemas.microsoft.com/office/drawing/2014/main" id="{A5A49338-D051-443D-1965-E70E35D76A85}"/>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2;p33">
              <a:extLst>
                <a:ext uri="{FF2B5EF4-FFF2-40B4-BE49-F238E27FC236}">
                  <a16:creationId xmlns:a16="http://schemas.microsoft.com/office/drawing/2014/main" id="{C6D21E8D-B16F-C31D-9174-0307370D0379}"/>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3;p33">
              <a:extLst>
                <a:ext uri="{FF2B5EF4-FFF2-40B4-BE49-F238E27FC236}">
                  <a16:creationId xmlns:a16="http://schemas.microsoft.com/office/drawing/2014/main" id="{DAE31D2F-1717-0F6D-DEC8-A74B75F08FFF}"/>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4;p33">
              <a:extLst>
                <a:ext uri="{FF2B5EF4-FFF2-40B4-BE49-F238E27FC236}">
                  <a16:creationId xmlns:a16="http://schemas.microsoft.com/office/drawing/2014/main" id="{015678A7-E0EA-0067-89CC-2499D4693A34}"/>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5;p33">
              <a:extLst>
                <a:ext uri="{FF2B5EF4-FFF2-40B4-BE49-F238E27FC236}">
                  <a16:creationId xmlns:a16="http://schemas.microsoft.com/office/drawing/2014/main" id="{E42A08FC-05FA-3754-9D0A-678B4B65A78C}"/>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6;p33">
              <a:extLst>
                <a:ext uri="{FF2B5EF4-FFF2-40B4-BE49-F238E27FC236}">
                  <a16:creationId xmlns:a16="http://schemas.microsoft.com/office/drawing/2014/main" id="{0AB7D60C-46B3-15FD-4FBF-F89CC4C4234E}"/>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7;p33">
              <a:extLst>
                <a:ext uri="{FF2B5EF4-FFF2-40B4-BE49-F238E27FC236}">
                  <a16:creationId xmlns:a16="http://schemas.microsoft.com/office/drawing/2014/main" id="{03E5F16E-7BFF-7FC3-3863-DCFD70CC92D9}"/>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28;p33">
              <a:extLst>
                <a:ext uri="{FF2B5EF4-FFF2-40B4-BE49-F238E27FC236}">
                  <a16:creationId xmlns:a16="http://schemas.microsoft.com/office/drawing/2014/main" id="{0F0CAD76-3343-FA63-8315-61E533938A84}"/>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29;p33">
              <a:extLst>
                <a:ext uri="{FF2B5EF4-FFF2-40B4-BE49-F238E27FC236}">
                  <a16:creationId xmlns:a16="http://schemas.microsoft.com/office/drawing/2014/main" id="{202865D4-3E6A-7BCC-AAB7-0FB486F76303}"/>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0;p33">
              <a:extLst>
                <a:ext uri="{FF2B5EF4-FFF2-40B4-BE49-F238E27FC236}">
                  <a16:creationId xmlns:a16="http://schemas.microsoft.com/office/drawing/2014/main" id="{AE7D590E-CB58-1350-6DFE-4CDF62F0738A}"/>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1;p33">
              <a:extLst>
                <a:ext uri="{FF2B5EF4-FFF2-40B4-BE49-F238E27FC236}">
                  <a16:creationId xmlns:a16="http://schemas.microsoft.com/office/drawing/2014/main" id="{D82265C5-22C0-42D9-A464-7ABCD0E1F239}"/>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2;p33">
              <a:extLst>
                <a:ext uri="{FF2B5EF4-FFF2-40B4-BE49-F238E27FC236}">
                  <a16:creationId xmlns:a16="http://schemas.microsoft.com/office/drawing/2014/main" id="{F007F071-3610-7310-5E64-552DCFA3DB7A}"/>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3;p33">
              <a:extLst>
                <a:ext uri="{FF2B5EF4-FFF2-40B4-BE49-F238E27FC236}">
                  <a16:creationId xmlns:a16="http://schemas.microsoft.com/office/drawing/2014/main" id="{F11438F8-E919-A7A3-CA4F-9E672D118209}"/>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4;p33">
              <a:extLst>
                <a:ext uri="{FF2B5EF4-FFF2-40B4-BE49-F238E27FC236}">
                  <a16:creationId xmlns:a16="http://schemas.microsoft.com/office/drawing/2014/main" id="{1B0601AE-89F5-BA2C-C246-F089108AF91D}"/>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5;p33">
              <a:extLst>
                <a:ext uri="{FF2B5EF4-FFF2-40B4-BE49-F238E27FC236}">
                  <a16:creationId xmlns:a16="http://schemas.microsoft.com/office/drawing/2014/main" id="{E8B97366-09A1-E697-85B0-CAE3850B8606}"/>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6;p33">
              <a:extLst>
                <a:ext uri="{FF2B5EF4-FFF2-40B4-BE49-F238E27FC236}">
                  <a16:creationId xmlns:a16="http://schemas.microsoft.com/office/drawing/2014/main" id="{A4B5E4F5-9978-143C-C518-776EF1AEE729}"/>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7;p33">
              <a:extLst>
                <a:ext uri="{FF2B5EF4-FFF2-40B4-BE49-F238E27FC236}">
                  <a16:creationId xmlns:a16="http://schemas.microsoft.com/office/drawing/2014/main" id="{1C98828B-B3AB-FFF0-9DC7-E66799C80DEA}"/>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38;p33">
              <a:extLst>
                <a:ext uri="{FF2B5EF4-FFF2-40B4-BE49-F238E27FC236}">
                  <a16:creationId xmlns:a16="http://schemas.microsoft.com/office/drawing/2014/main" id="{8C810AA9-4C32-D248-869F-D5FE737AA7D3}"/>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39;p33">
              <a:extLst>
                <a:ext uri="{FF2B5EF4-FFF2-40B4-BE49-F238E27FC236}">
                  <a16:creationId xmlns:a16="http://schemas.microsoft.com/office/drawing/2014/main" id="{36A1537A-F3AB-673C-D1D2-43915652DECC}"/>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0;p33">
              <a:extLst>
                <a:ext uri="{FF2B5EF4-FFF2-40B4-BE49-F238E27FC236}">
                  <a16:creationId xmlns:a16="http://schemas.microsoft.com/office/drawing/2014/main" id="{7374092F-1669-B982-E731-3886989158C0}"/>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1;p33">
              <a:extLst>
                <a:ext uri="{FF2B5EF4-FFF2-40B4-BE49-F238E27FC236}">
                  <a16:creationId xmlns:a16="http://schemas.microsoft.com/office/drawing/2014/main" id="{1F0211F1-73AA-C75A-6FE7-2378221E814E}"/>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2;p33">
              <a:extLst>
                <a:ext uri="{FF2B5EF4-FFF2-40B4-BE49-F238E27FC236}">
                  <a16:creationId xmlns:a16="http://schemas.microsoft.com/office/drawing/2014/main" id="{29B68922-3243-EF95-400D-2DF830CC6495}"/>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3;p33">
              <a:extLst>
                <a:ext uri="{FF2B5EF4-FFF2-40B4-BE49-F238E27FC236}">
                  <a16:creationId xmlns:a16="http://schemas.microsoft.com/office/drawing/2014/main" id="{68ED4ED1-8A89-1023-59A3-5143AC52D0F4}"/>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4;p33">
              <a:extLst>
                <a:ext uri="{FF2B5EF4-FFF2-40B4-BE49-F238E27FC236}">
                  <a16:creationId xmlns:a16="http://schemas.microsoft.com/office/drawing/2014/main" id="{3820CEBE-DB7E-9E0B-418C-95E5413ED5B1}"/>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5;p33">
              <a:extLst>
                <a:ext uri="{FF2B5EF4-FFF2-40B4-BE49-F238E27FC236}">
                  <a16:creationId xmlns:a16="http://schemas.microsoft.com/office/drawing/2014/main" id="{45D8A435-4B06-AB24-CF39-154352FC3FBE}"/>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6;p33">
              <a:extLst>
                <a:ext uri="{FF2B5EF4-FFF2-40B4-BE49-F238E27FC236}">
                  <a16:creationId xmlns:a16="http://schemas.microsoft.com/office/drawing/2014/main" id="{64E25705-21AA-84D0-1580-1DCCE0A12D5B}"/>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7;p33">
              <a:extLst>
                <a:ext uri="{FF2B5EF4-FFF2-40B4-BE49-F238E27FC236}">
                  <a16:creationId xmlns:a16="http://schemas.microsoft.com/office/drawing/2014/main" id="{B4C11816-8BC0-72A7-4364-1E4ACF3D75D5}"/>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48;p33">
              <a:extLst>
                <a:ext uri="{FF2B5EF4-FFF2-40B4-BE49-F238E27FC236}">
                  <a16:creationId xmlns:a16="http://schemas.microsoft.com/office/drawing/2014/main" id="{AD898AD2-0647-E586-8B59-E4535B073248}"/>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49;p33">
              <a:extLst>
                <a:ext uri="{FF2B5EF4-FFF2-40B4-BE49-F238E27FC236}">
                  <a16:creationId xmlns:a16="http://schemas.microsoft.com/office/drawing/2014/main" id="{4978C4EF-0FA7-D9FA-97ED-CEC3720EEA6A}"/>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0;p33">
              <a:extLst>
                <a:ext uri="{FF2B5EF4-FFF2-40B4-BE49-F238E27FC236}">
                  <a16:creationId xmlns:a16="http://schemas.microsoft.com/office/drawing/2014/main" id="{D3B2D7F6-69F8-2648-DF13-06BED679E4A5}"/>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1;p33">
              <a:extLst>
                <a:ext uri="{FF2B5EF4-FFF2-40B4-BE49-F238E27FC236}">
                  <a16:creationId xmlns:a16="http://schemas.microsoft.com/office/drawing/2014/main" id="{8590395F-1404-E7BE-804A-7A291574FA4D}"/>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2;p33">
              <a:extLst>
                <a:ext uri="{FF2B5EF4-FFF2-40B4-BE49-F238E27FC236}">
                  <a16:creationId xmlns:a16="http://schemas.microsoft.com/office/drawing/2014/main" id="{EA96C9A6-49CB-C7D2-39FA-3F0BF9594589}"/>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3;p33">
              <a:extLst>
                <a:ext uri="{FF2B5EF4-FFF2-40B4-BE49-F238E27FC236}">
                  <a16:creationId xmlns:a16="http://schemas.microsoft.com/office/drawing/2014/main" id="{F60B68FE-6812-AA25-277D-9B3054AA72A7}"/>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4;p33">
              <a:extLst>
                <a:ext uri="{FF2B5EF4-FFF2-40B4-BE49-F238E27FC236}">
                  <a16:creationId xmlns:a16="http://schemas.microsoft.com/office/drawing/2014/main" id="{97140B54-D2FB-0589-01DE-422B5963DBC0}"/>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5;p33">
              <a:extLst>
                <a:ext uri="{FF2B5EF4-FFF2-40B4-BE49-F238E27FC236}">
                  <a16:creationId xmlns:a16="http://schemas.microsoft.com/office/drawing/2014/main" id="{19A6C68B-41FE-440A-CC51-33A318632315}"/>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6;p33">
              <a:extLst>
                <a:ext uri="{FF2B5EF4-FFF2-40B4-BE49-F238E27FC236}">
                  <a16:creationId xmlns:a16="http://schemas.microsoft.com/office/drawing/2014/main" id="{CC9C2287-0176-9392-9DC7-ECDD68FD52B0}"/>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7;p33">
              <a:extLst>
                <a:ext uri="{FF2B5EF4-FFF2-40B4-BE49-F238E27FC236}">
                  <a16:creationId xmlns:a16="http://schemas.microsoft.com/office/drawing/2014/main" id="{BF8C3FB0-26EE-9C14-7064-28E40E7D2D6E}"/>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58;p33">
              <a:extLst>
                <a:ext uri="{FF2B5EF4-FFF2-40B4-BE49-F238E27FC236}">
                  <a16:creationId xmlns:a16="http://schemas.microsoft.com/office/drawing/2014/main" id="{0B35F73B-7303-093D-68BC-D840DC7A9B1A}"/>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59;p33">
              <a:extLst>
                <a:ext uri="{FF2B5EF4-FFF2-40B4-BE49-F238E27FC236}">
                  <a16:creationId xmlns:a16="http://schemas.microsoft.com/office/drawing/2014/main" id="{DFE0FF5C-7298-3C45-3902-F439874B6D30}"/>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0;p33">
              <a:extLst>
                <a:ext uri="{FF2B5EF4-FFF2-40B4-BE49-F238E27FC236}">
                  <a16:creationId xmlns:a16="http://schemas.microsoft.com/office/drawing/2014/main" id="{F4491F5E-AF6B-CD2B-8224-C5D28EC54515}"/>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1;p33">
              <a:extLst>
                <a:ext uri="{FF2B5EF4-FFF2-40B4-BE49-F238E27FC236}">
                  <a16:creationId xmlns:a16="http://schemas.microsoft.com/office/drawing/2014/main" id="{8D9D0723-5D5F-ADAC-9E5C-CEF9E717C471}"/>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2;p33">
              <a:extLst>
                <a:ext uri="{FF2B5EF4-FFF2-40B4-BE49-F238E27FC236}">
                  <a16:creationId xmlns:a16="http://schemas.microsoft.com/office/drawing/2014/main" id="{AB6BA82A-3C72-0FA9-DB4D-F3EDD8E51C9E}"/>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3;p33">
              <a:extLst>
                <a:ext uri="{FF2B5EF4-FFF2-40B4-BE49-F238E27FC236}">
                  <a16:creationId xmlns:a16="http://schemas.microsoft.com/office/drawing/2014/main" id="{BF5B1FF8-9D00-DAEB-47E5-1F3299805E28}"/>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4;p33">
              <a:extLst>
                <a:ext uri="{FF2B5EF4-FFF2-40B4-BE49-F238E27FC236}">
                  <a16:creationId xmlns:a16="http://schemas.microsoft.com/office/drawing/2014/main" id="{0A2A4DB8-A6BB-CA9D-3415-A13B9B28A4B3}"/>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5;p33">
              <a:extLst>
                <a:ext uri="{FF2B5EF4-FFF2-40B4-BE49-F238E27FC236}">
                  <a16:creationId xmlns:a16="http://schemas.microsoft.com/office/drawing/2014/main" id="{43143C71-429A-6D45-ECD2-E75AECDD5ED8}"/>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6;p33">
              <a:extLst>
                <a:ext uri="{FF2B5EF4-FFF2-40B4-BE49-F238E27FC236}">
                  <a16:creationId xmlns:a16="http://schemas.microsoft.com/office/drawing/2014/main" id="{9F1CB357-7296-7867-2835-DD5B8DF083B9}"/>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7;p33">
              <a:extLst>
                <a:ext uri="{FF2B5EF4-FFF2-40B4-BE49-F238E27FC236}">
                  <a16:creationId xmlns:a16="http://schemas.microsoft.com/office/drawing/2014/main" id="{40E7460E-222F-424F-BEC4-2EB7CDF908E0}"/>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68;p33">
              <a:extLst>
                <a:ext uri="{FF2B5EF4-FFF2-40B4-BE49-F238E27FC236}">
                  <a16:creationId xmlns:a16="http://schemas.microsoft.com/office/drawing/2014/main" id="{348F6B1E-3AF5-547E-BF74-E13E16F7FB24}"/>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69;p33">
              <a:extLst>
                <a:ext uri="{FF2B5EF4-FFF2-40B4-BE49-F238E27FC236}">
                  <a16:creationId xmlns:a16="http://schemas.microsoft.com/office/drawing/2014/main" id="{5A7D4A76-2E25-CD62-A37A-78C8D8EA5F3F}"/>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0;p33">
              <a:extLst>
                <a:ext uri="{FF2B5EF4-FFF2-40B4-BE49-F238E27FC236}">
                  <a16:creationId xmlns:a16="http://schemas.microsoft.com/office/drawing/2014/main" id="{588C5D39-2A3C-BE95-6B63-F5709745C042}"/>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1;p33">
              <a:extLst>
                <a:ext uri="{FF2B5EF4-FFF2-40B4-BE49-F238E27FC236}">
                  <a16:creationId xmlns:a16="http://schemas.microsoft.com/office/drawing/2014/main" id="{8FF2BC33-182B-04B6-CE5C-A1C08B246479}"/>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2;p33">
              <a:extLst>
                <a:ext uri="{FF2B5EF4-FFF2-40B4-BE49-F238E27FC236}">
                  <a16:creationId xmlns:a16="http://schemas.microsoft.com/office/drawing/2014/main" id="{7CF127DB-540A-A5E4-DB92-39AAD96930DE}"/>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3;p33">
              <a:extLst>
                <a:ext uri="{FF2B5EF4-FFF2-40B4-BE49-F238E27FC236}">
                  <a16:creationId xmlns:a16="http://schemas.microsoft.com/office/drawing/2014/main" id="{FBC409FE-122A-4B7C-7EBB-4ECAE611856C}"/>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4;p33">
              <a:extLst>
                <a:ext uri="{FF2B5EF4-FFF2-40B4-BE49-F238E27FC236}">
                  <a16:creationId xmlns:a16="http://schemas.microsoft.com/office/drawing/2014/main" id="{1D2C861D-17F9-C480-2987-EA5E751A7ED6}"/>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5;p33">
              <a:extLst>
                <a:ext uri="{FF2B5EF4-FFF2-40B4-BE49-F238E27FC236}">
                  <a16:creationId xmlns:a16="http://schemas.microsoft.com/office/drawing/2014/main" id="{80F6A74B-1A54-81E7-9AAD-119FBD37CF01}"/>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6;p33">
              <a:extLst>
                <a:ext uri="{FF2B5EF4-FFF2-40B4-BE49-F238E27FC236}">
                  <a16:creationId xmlns:a16="http://schemas.microsoft.com/office/drawing/2014/main" id="{83D1BB6E-37FA-D604-CE38-AB4976D638B0}"/>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7;p33">
              <a:extLst>
                <a:ext uri="{FF2B5EF4-FFF2-40B4-BE49-F238E27FC236}">
                  <a16:creationId xmlns:a16="http://schemas.microsoft.com/office/drawing/2014/main" id="{D03F3F70-6B8F-B109-8ABA-BD628645B0BA}"/>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78;p33">
              <a:extLst>
                <a:ext uri="{FF2B5EF4-FFF2-40B4-BE49-F238E27FC236}">
                  <a16:creationId xmlns:a16="http://schemas.microsoft.com/office/drawing/2014/main" id="{8D654DFB-DD88-9DA8-18DE-CFBD56A07AFC}"/>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79;p33">
              <a:extLst>
                <a:ext uri="{FF2B5EF4-FFF2-40B4-BE49-F238E27FC236}">
                  <a16:creationId xmlns:a16="http://schemas.microsoft.com/office/drawing/2014/main" id="{F0A9A576-A8F4-0F5A-4AAA-0ECB6FAF2E88}"/>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0;p33">
              <a:extLst>
                <a:ext uri="{FF2B5EF4-FFF2-40B4-BE49-F238E27FC236}">
                  <a16:creationId xmlns:a16="http://schemas.microsoft.com/office/drawing/2014/main" id="{67DBAB1C-707A-0DBE-4288-AE094152EC41}"/>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1;p33">
              <a:extLst>
                <a:ext uri="{FF2B5EF4-FFF2-40B4-BE49-F238E27FC236}">
                  <a16:creationId xmlns:a16="http://schemas.microsoft.com/office/drawing/2014/main" id="{4F846733-0701-04EF-F72F-22A083AE782D}"/>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2;p33">
              <a:extLst>
                <a:ext uri="{FF2B5EF4-FFF2-40B4-BE49-F238E27FC236}">
                  <a16:creationId xmlns:a16="http://schemas.microsoft.com/office/drawing/2014/main" id="{F004F0BF-AF9A-9899-2A0E-93D4A67FBC33}"/>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3;p33">
              <a:extLst>
                <a:ext uri="{FF2B5EF4-FFF2-40B4-BE49-F238E27FC236}">
                  <a16:creationId xmlns:a16="http://schemas.microsoft.com/office/drawing/2014/main" id="{E8199FC0-8D7E-F668-9FC9-D8112C50688A}"/>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4;p33">
              <a:extLst>
                <a:ext uri="{FF2B5EF4-FFF2-40B4-BE49-F238E27FC236}">
                  <a16:creationId xmlns:a16="http://schemas.microsoft.com/office/drawing/2014/main" id="{9A293246-5F6D-A6BF-8F8F-DED5AD0E2CA5}"/>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5;p33">
              <a:extLst>
                <a:ext uri="{FF2B5EF4-FFF2-40B4-BE49-F238E27FC236}">
                  <a16:creationId xmlns:a16="http://schemas.microsoft.com/office/drawing/2014/main" id="{C0BEF06D-7974-2260-2D6F-FF191CB46210}"/>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6;p33">
              <a:extLst>
                <a:ext uri="{FF2B5EF4-FFF2-40B4-BE49-F238E27FC236}">
                  <a16:creationId xmlns:a16="http://schemas.microsoft.com/office/drawing/2014/main" id="{9A95FBFF-C51B-4207-ED89-49DF40E06F86}"/>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7;p33">
              <a:extLst>
                <a:ext uri="{FF2B5EF4-FFF2-40B4-BE49-F238E27FC236}">
                  <a16:creationId xmlns:a16="http://schemas.microsoft.com/office/drawing/2014/main" id="{4C44B819-698A-D74F-C7C5-F8241CE06ECF}"/>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88;p33">
              <a:extLst>
                <a:ext uri="{FF2B5EF4-FFF2-40B4-BE49-F238E27FC236}">
                  <a16:creationId xmlns:a16="http://schemas.microsoft.com/office/drawing/2014/main" id="{CEF555E4-6A87-1BF0-E665-A033CB65BCDB}"/>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89;p33">
              <a:extLst>
                <a:ext uri="{FF2B5EF4-FFF2-40B4-BE49-F238E27FC236}">
                  <a16:creationId xmlns:a16="http://schemas.microsoft.com/office/drawing/2014/main" id="{5FB6A532-AE66-D76E-A839-5102A5951290}"/>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0;p33">
              <a:extLst>
                <a:ext uri="{FF2B5EF4-FFF2-40B4-BE49-F238E27FC236}">
                  <a16:creationId xmlns:a16="http://schemas.microsoft.com/office/drawing/2014/main" id="{6F78266F-3EB7-0566-A856-C665B45B889F}"/>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1;p33">
              <a:extLst>
                <a:ext uri="{FF2B5EF4-FFF2-40B4-BE49-F238E27FC236}">
                  <a16:creationId xmlns:a16="http://schemas.microsoft.com/office/drawing/2014/main" id="{B44A7019-81BA-D4A8-AD3C-89D6548E2351}"/>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2;p33">
              <a:extLst>
                <a:ext uri="{FF2B5EF4-FFF2-40B4-BE49-F238E27FC236}">
                  <a16:creationId xmlns:a16="http://schemas.microsoft.com/office/drawing/2014/main" id="{BB9E3FC8-A7A1-6CA2-08A8-CBB722476C35}"/>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3;p33">
              <a:extLst>
                <a:ext uri="{FF2B5EF4-FFF2-40B4-BE49-F238E27FC236}">
                  <a16:creationId xmlns:a16="http://schemas.microsoft.com/office/drawing/2014/main" id="{8E5C22FA-1C64-FB1E-0F20-D95BF1949C27}"/>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4;p33">
              <a:extLst>
                <a:ext uri="{FF2B5EF4-FFF2-40B4-BE49-F238E27FC236}">
                  <a16:creationId xmlns:a16="http://schemas.microsoft.com/office/drawing/2014/main" id="{376D29B9-8EDD-647B-8D50-5F0765872F75}"/>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5;p33">
              <a:extLst>
                <a:ext uri="{FF2B5EF4-FFF2-40B4-BE49-F238E27FC236}">
                  <a16:creationId xmlns:a16="http://schemas.microsoft.com/office/drawing/2014/main" id="{331970A9-3BE2-E331-EE59-AB513EB6596F}"/>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6;p33">
              <a:extLst>
                <a:ext uri="{FF2B5EF4-FFF2-40B4-BE49-F238E27FC236}">
                  <a16:creationId xmlns:a16="http://schemas.microsoft.com/office/drawing/2014/main" id="{8A235E1C-D203-3987-6570-C798A883DAE7}"/>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7;p33">
              <a:extLst>
                <a:ext uri="{FF2B5EF4-FFF2-40B4-BE49-F238E27FC236}">
                  <a16:creationId xmlns:a16="http://schemas.microsoft.com/office/drawing/2014/main" id="{A1F52348-1CD2-208D-E0C9-57C7FDE3BF03}"/>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898;p33">
              <a:extLst>
                <a:ext uri="{FF2B5EF4-FFF2-40B4-BE49-F238E27FC236}">
                  <a16:creationId xmlns:a16="http://schemas.microsoft.com/office/drawing/2014/main" id="{0B547FD6-0984-6637-3A93-FE362FA21328}"/>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899;p33">
              <a:extLst>
                <a:ext uri="{FF2B5EF4-FFF2-40B4-BE49-F238E27FC236}">
                  <a16:creationId xmlns:a16="http://schemas.microsoft.com/office/drawing/2014/main" id="{6289EDFA-A153-7C51-F8A8-021D8257647A}"/>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0;p33">
              <a:extLst>
                <a:ext uri="{FF2B5EF4-FFF2-40B4-BE49-F238E27FC236}">
                  <a16:creationId xmlns:a16="http://schemas.microsoft.com/office/drawing/2014/main" id="{83DC5B12-5952-DE1C-8970-008363CE60CF}"/>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1;p33">
              <a:extLst>
                <a:ext uri="{FF2B5EF4-FFF2-40B4-BE49-F238E27FC236}">
                  <a16:creationId xmlns:a16="http://schemas.microsoft.com/office/drawing/2014/main" id="{1B03FE6C-3550-55BE-68BD-6497DF837019}"/>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2;p33">
              <a:extLst>
                <a:ext uri="{FF2B5EF4-FFF2-40B4-BE49-F238E27FC236}">
                  <a16:creationId xmlns:a16="http://schemas.microsoft.com/office/drawing/2014/main" id="{C172D901-8A2C-ED29-773D-D8287B20047B}"/>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3;p33">
              <a:extLst>
                <a:ext uri="{FF2B5EF4-FFF2-40B4-BE49-F238E27FC236}">
                  <a16:creationId xmlns:a16="http://schemas.microsoft.com/office/drawing/2014/main" id="{004D3B00-0009-351B-A7D4-C80F07320568}"/>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4;p33">
              <a:extLst>
                <a:ext uri="{FF2B5EF4-FFF2-40B4-BE49-F238E27FC236}">
                  <a16:creationId xmlns:a16="http://schemas.microsoft.com/office/drawing/2014/main" id="{0D6A9187-6D63-9C5E-B9B0-1537F1246EE9}"/>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5;p33">
              <a:extLst>
                <a:ext uri="{FF2B5EF4-FFF2-40B4-BE49-F238E27FC236}">
                  <a16:creationId xmlns:a16="http://schemas.microsoft.com/office/drawing/2014/main" id="{77135DE3-4B49-A84B-AC63-8D3B8BD3B7F1}"/>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6;p33">
              <a:extLst>
                <a:ext uri="{FF2B5EF4-FFF2-40B4-BE49-F238E27FC236}">
                  <a16:creationId xmlns:a16="http://schemas.microsoft.com/office/drawing/2014/main" id="{B056FD68-261D-E376-2955-E8BE528F17CC}"/>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7;p33">
              <a:extLst>
                <a:ext uri="{FF2B5EF4-FFF2-40B4-BE49-F238E27FC236}">
                  <a16:creationId xmlns:a16="http://schemas.microsoft.com/office/drawing/2014/main" id="{33757AAD-E696-4C68-CBDB-DC0D93E86CD2}"/>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08;p33">
              <a:extLst>
                <a:ext uri="{FF2B5EF4-FFF2-40B4-BE49-F238E27FC236}">
                  <a16:creationId xmlns:a16="http://schemas.microsoft.com/office/drawing/2014/main" id="{3565C70A-85C7-52FE-5650-10D2FC1FA7AC}"/>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09;p33">
              <a:extLst>
                <a:ext uri="{FF2B5EF4-FFF2-40B4-BE49-F238E27FC236}">
                  <a16:creationId xmlns:a16="http://schemas.microsoft.com/office/drawing/2014/main" id="{5B2CFDA6-5309-871F-3BE1-9A433CCAEDE8}"/>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0;p33">
              <a:extLst>
                <a:ext uri="{FF2B5EF4-FFF2-40B4-BE49-F238E27FC236}">
                  <a16:creationId xmlns:a16="http://schemas.microsoft.com/office/drawing/2014/main" id="{044F340C-E178-A7CC-A3DD-5F9570F2E894}"/>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1;p33">
              <a:extLst>
                <a:ext uri="{FF2B5EF4-FFF2-40B4-BE49-F238E27FC236}">
                  <a16:creationId xmlns:a16="http://schemas.microsoft.com/office/drawing/2014/main" id="{3C02DB5B-EF68-62CB-0A5D-1901A3AE800A}"/>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2;p33">
              <a:extLst>
                <a:ext uri="{FF2B5EF4-FFF2-40B4-BE49-F238E27FC236}">
                  <a16:creationId xmlns:a16="http://schemas.microsoft.com/office/drawing/2014/main" id="{FA093F05-3A71-AEDD-CAE8-5053E1D75CA6}"/>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3;p33">
              <a:extLst>
                <a:ext uri="{FF2B5EF4-FFF2-40B4-BE49-F238E27FC236}">
                  <a16:creationId xmlns:a16="http://schemas.microsoft.com/office/drawing/2014/main" id="{2AE37F10-F81C-E73C-7802-5A4005C6B527}"/>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4;p33">
              <a:extLst>
                <a:ext uri="{FF2B5EF4-FFF2-40B4-BE49-F238E27FC236}">
                  <a16:creationId xmlns:a16="http://schemas.microsoft.com/office/drawing/2014/main" id="{1E8F63A6-811F-24A9-CF27-BA5D1ADBC7C3}"/>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5;p33">
              <a:extLst>
                <a:ext uri="{FF2B5EF4-FFF2-40B4-BE49-F238E27FC236}">
                  <a16:creationId xmlns:a16="http://schemas.microsoft.com/office/drawing/2014/main" id="{BEA06371-0622-33C5-063F-75E97E0D36C1}"/>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6;p33">
              <a:extLst>
                <a:ext uri="{FF2B5EF4-FFF2-40B4-BE49-F238E27FC236}">
                  <a16:creationId xmlns:a16="http://schemas.microsoft.com/office/drawing/2014/main" id="{6CC0541A-289F-8BBC-AC2F-CA7CA89DD17F}"/>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7;p33">
              <a:extLst>
                <a:ext uri="{FF2B5EF4-FFF2-40B4-BE49-F238E27FC236}">
                  <a16:creationId xmlns:a16="http://schemas.microsoft.com/office/drawing/2014/main" id="{8E95786E-9DF7-994C-5BB8-5C32D76E2AE7}"/>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18;p33">
              <a:extLst>
                <a:ext uri="{FF2B5EF4-FFF2-40B4-BE49-F238E27FC236}">
                  <a16:creationId xmlns:a16="http://schemas.microsoft.com/office/drawing/2014/main" id="{9BE4F812-F59D-8B32-185A-43DF21AA3544}"/>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19;p33">
              <a:extLst>
                <a:ext uri="{FF2B5EF4-FFF2-40B4-BE49-F238E27FC236}">
                  <a16:creationId xmlns:a16="http://schemas.microsoft.com/office/drawing/2014/main" id="{5AB4E243-D045-DD1A-796E-061FD3CCE7F3}"/>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0;p33">
              <a:extLst>
                <a:ext uri="{FF2B5EF4-FFF2-40B4-BE49-F238E27FC236}">
                  <a16:creationId xmlns:a16="http://schemas.microsoft.com/office/drawing/2014/main" id="{FF6A2AC5-F4A8-1D89-F109-C78A51F07A7B}"/>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1;p33">
              <a:extLst>
                <a:ext uri="{FF2B5EF4-FFF2-40B4-BE49-F238E27FC236}">
                  <a16:creationId xmlns:a16="http://schemas.microsoft.com/office/drawing/2014/main" id="{A540DC4D-284A-5B69-A6F8-19FB52541802}"/>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2;p33">
              <a:extLst>
                <a:ext uri="{FF2B5EF4-FFF2-40B4-BE49-F238E27FC236}">
                  <a16:creationId xmlns:a16="http://schemas.microsoft.com/office/drawing/2014/main" id="{2F90DE0B-10E8-F0FD-3C21-275F0EF9855A}"/>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3;p33">
              <a:extLst>
                <a:ext uri="{FF2B5EF4-FFF2-40B4-BE49-F238E27FC236}">
                  <a16:creationId xmlns:a16="http://schemas.microsoft.com/office/drawing/2014/main" id="{8128BE1B-C6F4-46D6-6863-C8C6B523BE2A}"/>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4;p33">
              <a:extLst>
                <a:ext uri="{FF2B5EF4-FFF2-40B4-BE49-F238E27FC236}">
                  <a16:creationId xmlns:a16="http://schemas.microsoft.com/office/drawing/2014/main" id="{49A1DEDE-6B19-33D3-B689-4574B2E46E9C}"/>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5;p33">
              <a:extLst>
                <a:ext uri="{FF2B5EF4-FFF2-40B4-BE49-F238E27FC236}">
                  <a16:creationId xmlns:a16="http://schemas.microsoft.com/office/drawing/2014/main" id="{305A61F3-8E30-2505-CC9F-45BE9EC45319}"/>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6;p33">
              <a:extLst>
                <a:ext uri="{FF2B5EF4-FFF2-40B4-BE49-F238E27FC236}">
                  <a16:creationId xmlns:a16="http://schemas.microsoft.com/office/drawing/2014/main" id="{FBAA043C-5934-6E34-512A-9DCCFB38C252}"/>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7;p33">
              <a:extLst>
                <a:ext uri="{FF2B5EF4-FFF2-40B4-BE49-F238E27FC236}">
                  <a16:creationId xmlns:a16="http://schemas.microsoft.com/office/drawing/2014/main" id="{9C646FBE-6CDC-7F2F-6C55-F398C9FAF029}"/>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28;p33">
              <a:extLst>
                <a:ext uri="{FF2B5EF4-FFF2-40B4-BE49-F238E27FC236}">
                  <a16:creationId xmlns:a16="http://schemas.microsoft.com/office/drawing/2014/main" id="{401ECBD5-F239-5978-90CC-48C80A6D5F3D}"/>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29;p33">
              <a:extLst>
                <a:ext uri="{FF2B5EF4-FFF2-40B4-BE49-F238E27FC236}">
                  <a16:creationId xmlns:a16="http://schemas.microsoft.com/office/drawing/2014/main" id="{79E727CA-BF78-5011-2850-7CD079777D9E}"/>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0;p33">
              <a:extLst>
                <a:ext uri="{FF2B5EF4-FFF2-40B4-BE49-F238E27FC236}">
                  <a16:creationId xmlns:a16="http://schemas.microsoft.com/office/drawing/2014/main" id="{FE96FAF2-0013-C561-591D-7C617627F2CF}"/>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1;p33">
              <a:extLst>
                <a:ext uri="{FF2B5EF4-FFF2-40B4-BE49-F238E27FC236}">
                  <a16:creationId xmlns:a16="http://schemas.microsoft.com/office/drawing/2014/main" id="{A35BBDCF-9681-4E78-3DE2-091EB6525D60}"/>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2;p33">
              <a:extLst>
                <a:ext uri="{FF2B5EF4-FFF2-40B4-BE49-F238E27FC236}">
                  <a16:creationId xmlns:a16="http://schemas.microsoft.com/office/drawing/2014/main" id="{DDDDA63C-BD55-B09F-95BD-B353E5E83F91}"/>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3;p33">
              <a:extLst>
                <a:ext uri="{FF2B5EF4-FFF2-40B4-BE49-F238E27FC236}">
                  <a16:creationId xmlns:a16="http://schemas.microsoft.com/office/drawing/2014/main" id="{71E4F699-C41C-5339-EEC2-9B37F51ECA99}"/>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4;p33">
              <a:extLst>
                <a:ext uri="{FF2B5EF4-FFF2-40B4-BE49-F238E27FC236}">
                  <a16:creationId xmlns:a16="http://schemas.microsoft.com/office/drawing/2014/main" id="{7E37BE48-C778-AD4C-510C-8ED4C912487B}"/>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5;p33">
              <a:extLst>
                <a:ext uri="{FF2B5EF4-FFF2-40B4-BE49-F238E27FC236}">
                  <a16:creationId xmlns:a16="http://schemas.microsoft.com/office/drawing/2014/main" id="{F367B5E0-4496-B0B6-D0EC-64C6CA0F4AB4}"/>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6;p33">
              <a:extLst>
                <a:ext uri="{FF2B5EF4-FFF2-40B4-BE49-F238E27FC236}">
                  <a16:creationId xmlns:a16="http://schemas.microsoft.com/office/drawing/2014/main" id="{2C3A70E6-CBB2-F142-E9B4-6501A707901D}"/>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7;p33">
              <a:extLst>
                <a:ext uri="{FF2B5EF4-FFF2-40B4-BE49-F238E27FC236}">
                  <a16:creationId xmlns:a16="http://schemas.microsoft.com/office/drawing/2014/main" id="{E0EB459D-38A3-DC9A-5E80-CED4EB1C9628}"/>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38;p33">
              <a:extLst>
                <a:ext uri="{FF2B5EF4-FFF2-40B4-BE49-F238E27FC236}">
                  <a16:creationId xmlns:a16="http://schemas.microsoft.com/office/drawing/2014/main" id="{5EBB03EA-95B9-4AD5-6D06-CE4F3A859A53}"/>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39;p33">
              <a:extLst>
                <a:ext uri="{FF2B5EF4-FFF2-40B4-BE49-F238E27FC236}">
                  <a16:creationId xmlns:a16="http://schemas.microsoft.com/office/drawing/2014/main" id="{6A764348-631E-B05B-DAC9-B50460BCC328}"/>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0;p33">
              <a:extLst>
                <a:ext uri="{FF2B5EF4-FFF2-40B4-BE49-F238E27FC236}">
                  <a16:creationId xmlns:a16="http://schemas.microsoft.com/office/drawing/2014/main" id="{9E848388-278B-BEB0-4EDA-552A1A092A95}"/>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1;p33">
              <a:extLst>
                <a:ext uri="{FF2B5EF4-FFF2-40B4-BE49-F238E27FC236}">
                  <a16:creationId xmlns:a16="http://schemas.microsoft.com/office/drawing/2014/main" id="{A519B151-A92D-D4B2-064A-FB0420A3B6FF}"/>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2;p33">
              <a:extLst>
                <a:ext uri="{FF2B5EF4-FFF2-40B4-BE49-F238E27FC236}">
                  <a16:creationId xmlns:a16="http://schemas.microsoft.com/office/drawing/2014/main" id="{91809F07-8212-B1A2-537A-70C296C73F30}"/>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3;p33">
              <a:extLst>
                <a:ext uri="{FF2B5EF4-FFF2-40B4-BE49-F238E27FC236}">
                  <a16:creationId xmlns:a16="http://schemas.microsoft.com/office/drawing/2014/main" id="{4EDCE4B2-9321-8767-495C-FE5D3CA8CD16}"/>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4;p33">
              <a:extLst>
                <a:ext uri="{FF2B5EF4-FFF2-40B4-BE49-F238E27FC236}">
                  <a16:creationId xmlns:a16="http://schemas.microsoft.com/office/drawing/2014/main" id="{0F3B9DF7-95D3-EA14-00B6-12F17040DA1F}"/>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5;p33">
              <a:extLst>
                <a:ext uri="{FF2B5EF4-FFF2-40B4-BE49-F238E27FC236}">
                  <a16:creationId xmlns:a16="http://schemas.microsoft.com/office/drawing/2014/main" id="{AE442A1F-339B-F989-F45B-EECB914F51A6}"/>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6;p33">
              <a:extLst>
                <a:ext uri="{FF2B5EF4-FFF2-40B4-BE49-F238E27FC236}">
                  <a16:creationId xmlns:a16="http://schemas.microsoft.com/office/drawing/2014/main" id="{FD258D15-FE46-D58D-6A19-155C9C1F3B9D}"/>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7;p33">
              <a:extLst>
                <a:ext uri="{FF2B5EF4-FFF2-40B4-BE49-F238E27FC236}">
                  <a16:creationId xmlns:a16="http://schemas.microsoft.com/office/drawing/2014/main" id="{A754042D-C29E-482D-BD31-24F98AA60A86}"/>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48;p33">
              <a:extLst>
                <a:ext uri="{FF2B5EF4-FFF2-40B4-BE49-F238E27FC236}">
                  <a16:creationId xmlns:a16="http://schemas.microsoft.com/office/drawing/2014/main" id="{1E212A3C-1D39-FCD2-4157-D5FD63E5C0B0}"/>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49;p33">
              <a:extLst>
                <a:ext uri="{FF2B5EF4-FFF2-40B4-BE49-F238E27FC236}">
                  <a16:creationId xmlns:a16="http://schemas.microsoft.com/office/drawing/2014/main" id="{3C3EE44B-A718-63C7-14DD-F5F1FC43B196}"/>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0;p33">
              <a:extLst>
                <a:ext uri="{FF2B5EF4-FFF2-40B4-BE49-F238E27FC236}">
                  <a16:creationId xmlns:a16="http://schemas.microsoft.com/office/drawing/2014/main" id="{5B746F72-FC71-F580-432E-5D988F6EF987}"/>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1;p33">
              <a:extLst>
                <a:ext uri="{FF2B5EF4-FFF2-40B4-BE49-F238E27FC236}">
                  <a16:creationId xmlns:a16="http://schemas.microsoft.com/office/drawing/2014/main" id="{7DBA7DA2-E6D3-0D12-4F10-89A839A40821}"/>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2;p33">
              <a:extLst>
                <a:ext uri="{FF2B5EF4-FFF2-40B4-BE49-F238E27FC236}">
                  <a16:creationId xmlns:a16="http://schemas.microsoft.com/office/drawing/2014/main" id="{FD8D4B46-BFF6-2F9E-087C-19D2C76C7C2D}"/>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3;p33">
              <a:extLst>
                <a:ext uri="{FF2B5EF4-FFF2-40B4-BE49-F238E27FC236}">
                  <a16:creationId xmlns:a16="http://schemas.microsoft.com/office/drawing/2014/main" id="{55362FD1-B377-CEAC-62AE-7C22E8F5491E}"/>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4;p33">
              <a:extLst>
                <a:ext uri="{FF2B5EF4-FFF2-40B4-BE49-F238E27FC236}">
                  <a16:creationId xmlns:a16="http://schemas.microsoft.com/office/drawing/2014/main" id="{E1A1346B-1B89-FD86-A75D-2680D2BD3219}"/>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5;p33">
              <a:extLst>
                <a:ext uri="{FF2B5EF4-FFF2-40B4-BE49-F238E27FC236}">
                  <a16:creationId xmlns:a16="http://schemas.microsoft.com/office/drawing/2014/main" id="{1EB37A2F-2331-E6C0-CD1A-73BAB18EE8D3}"/>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6;p33">
              <a:extLst>
                <a:ext uri="{FF2B5EF4-FFF2-40B4-BE49-F238E27FC236}">
                  <a16:creationId xmlns:a16="http://schemas.microsoft.com/office/drawing/2014/main" id="{56B4D863-8CAA-C753-DA2B-EB17F69451B4}"/>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7;p33">
              <a:extLst>
                <a:ext uri="{FF2B5EF4-FFF2-40B4-BE49-F238E27FC236}">
                  <a16:creationId xmlns:a16="http://schemas.microsoft.com/office/drawing/2014/main" id="{D3768653-A72D-200B-6E54-216C328087FA}"/>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58;p33">
              <a:extLst>
                <a:ext uri="{FF2B5EF4-FFF2-40B4-BE49-F238E27FC236}">
                  <a16:creationId xmlns:a16="http://schemas.microsoft.com/office/drawing/2014/main" id="{61584EF0-852A-51F5-E27D-FE0B9CA407C7}"/>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59;p33">
              <a:extLst>
                <a:ext uri="{FF2B5EF4-FFF2-40B4-BE49-F238E27FC236}">
                  <a16:creationId xmlns:a16="http://schemas.microsoft.com/office/drawing/2014/main" id="{4411BB03-3308-C145-BD3F-9B46DD0A1646}"/>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0;p33">
              <a:extLst>
                <a:ext uri="{FF2B5EF4-FFF2-40B4-BE49-F238E27FC236}">
                  <a16:creationId xmlns:a16="http://schemas.microsoft.com/office/drawing/2014/main" id="{E3E4160D-724A-4E0B-7A04-CADAC7FB341F}"/>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1;p33">
              <a:extLst>
                <a:ext uri="{FF2B5EF4-FFF2-40B4-BE49-F238E27FC236}">
                  <a16:creationId xmlns:a16="http://schemas.microsoft.com/office/drawing/2014/main" id="{1ED8D2F4-10E2-2889-95B1-C605CE820FEA}"/>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2;p33">
              <a:extLst>
                <a:ext uri="{FF2B5EF4-FFF2-40B4-BE49-F238E27FC236}">
                  <a16:creationId xmlns:a16="http://schemas.microsoft.com/office/drawing/2014/main" id="{3D913EAA-4D90-E91D-BB50-6CA258E0BA4E}"/>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3;p33">
              <a:extLst>
                <a:ext uri="{FF2B5EF4-FFF2-40B4-BE49-F238E27FC236}">
                  <a16:creationId xmlns:a16="http://schemas.microsoft.com/office/drawing/2014/main" id="{5293C77D-E784-2327-DADB-ED5620FF9CB2}"/>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4;p33">
              <a:extLst>
                <a:ext uri="{FF2B5EF4-FFF2-40B4-BE49-F238E27FC236}">
                  <a16:creationId xmlns:a16="http://schemas.microsoft.com/office/drawing/2014/main" id="{0EA02FFE-5839-50F6-A6CB-1CA090FB5C38}"/>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5;p33">
              <a:extLst>
                <a:ext uri="{FF2B5EF4-FFF2-40B4-BE49-F238E27FC236}">
                  <a16:creationId xmlns:a16="http://schemas.microsoft.com/office/drawing/2014/main" id="{390977AA-C8B3-E893-8A42-AB40FE4C445A}"/>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6;p33">
              <a:extLst>
                <a:ext uri="{FF2B5EF4-FFF2-40B4-BE49-F238E27FC236}">
                  <a16:creationId xmlns:a16="http://schemas.microsoft.com/office/drawing/2014/main" id="{DBDBBCB9-669A-6822-BA87-39F7991851A1}"/>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7;p33">
              <a:extLst>
                <a:ext uri="{FF2B5EF4-FFF2-40B4-BE49-F238E27FC236}">
                  <a16:creationId xmlns:a16="http://schemas.microsoft.com/office/drawing/2014/main" id="{80926EAF-9E50-4F0E-CB9D-6A4536237EB4}"/>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68;p33">
              <a:extLst>
                <a:ext uri="{FF2B5EF4-FFF2-40B4-BE49-F238E27FC236}">
                  <a16:creationId xmlns:a16="http://schemas.microsoft.com/office/drawing/2014/main" id="{B6B8399B-52B0-C644-CC4A-BFCA022B237A}"/>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69;p33">
              <a:extLst>
                <a:ext uri="{FF2B5EF4-FFF2-40B4-BE49-F238E27FC236}">
                  <a16:creationId xmlns:a16="http://schemas.microsoft.com/office/drawing/2014/main" id="{EE9670AF-A123-53DB-E3C7-DC5171E1D78B}"/>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0;p33">
              <a:extLst>
                <a:ext uri="{FF2B5EF4-FFF2-40B4-BE49-F238E27FC236}">
                  <a16:creationId xmlns:a16="http://schemas.microsoft.com/office/drawing/2014/main" id="{0AA56817-65C0-012E-ABB3-9C9E60F21BFE}"/>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1;p33">
              <a:extLst>
                <a:ext uri="{FF2B5EF4-FFF2-40B4-BE49-F238E27FC236}">
                  <a16:creationId xmlns:a16="http://schemas.microsoft.com/office/drawing/2014/main" id="{0087D258-8C30-D4E0-0692-F7683D1C14D6}"/>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2;p33">
              <a:extLst>
                <a:ext uri="{FF2B5EF4-FFF2-40B4-BE49-F238E27FC236}">
                  <a16:creationId xmlns:a16="http://schemas.microsoft.com/office/drawing/2014/main" id="{9B0B9085-C98B-CEA2-F4BF-4C3D607D502E}"/>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3;p33">
              <a:extLst>
                <a:ext uri="{FF2B5EF4-FFF2-40B4-BE49-F238E27FC236}">
                  <a16:creationId xmlns:a16="http://schemas.microsoft.com/office/drawing/2014/main" id="{B5F3D742-6D17-F786-3AB9-507D2CA89FCD}"/>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4;p33">
              <a:extLst>
                <a:ext uri="{FF2B5EF4-FFF2-40B4-BE49-F238E27FC236}">
                  <a16:creationId xmlns:a16="http://schemas.microsoft.com/office/drawing/2014/main" id="{0E9D1067-2AE5-DCF5-9D48-48D998DD6587}"/>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5;p33">
              <a:extLst>
                <a:ext uri="{FF2B5EF4-FFF2-40B4-BE49-F238E27FC236}">
                  <a16:creationId xmlns:a16="http://schemas.microsoft.com/office/drawing/2014/main" id="{60C3146A-4E08-6311-FC48-0EB7ECA153A6}"/>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6;p33">
              <a:extLst>
                <a:ext uri="{FF2B5EF4-FFF2-40B4-BE49-F238E27FC236}">
                  <a16:creationId xmlns:a16="http://schemas.microsoft.com/office/drawing/2014/main" id="{7AED8D26-4EEA-EED9-794F-99978935C58D}"/>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7;p33">
              <a:extLst>
                <a:ext uri="{FF2B5EF4-FFF2-40B4-BE49-F238E27FC236}">
                  <a16:creationId xmlns:a16="http://schemas.microsoft.com/office/drawing/2014/main" id="{EE0BB7AE-0834-77BD-9318-2D02AA04648F}"/>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78;p33">
              <a:extLst>
                <a:ext uri="{FF2B5EF4-FFF2-40B4-BE49-F238E27FC236}">
                  <a16:creationId xmlns:a16="http://schemas.microsoft.com/office/drawing/2014/main" id="{63C20C5C-EFC8-8D97-4503-24638469B6DE}"/>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79;p33">
              <a:extLst>
                <a:ext uri="{FF2B5EF4-FFF2-40B4-BE49-F238E27FC236}">
                  <a16:creationId xmlns:a16="http://schemas.microsoft.com/office/drawing/2014/main" id="{C469F309-91DD-7043-7DE8-C25D77055F51}"/>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0;p33">
              <a:extLst>
                <a:ext uri="{FF2B5EF4-FFF2-40B4-BE49-F238E27FC236}">
                  <a16:creationId xmlns:a16="http://schemas.microsoft.com/office/drawing/2014/main" id="{45E24774-18DB-2B18-9B9D-172A1C658E2A}"/>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1;p33">
              <a:extLst>
                <a:ext uri="{FF2B5EF4-FFF2-40B4-BE49-F238E27FC236}">
                  <a16:creationId xmlns:a16="http://schemas.microsoft.com/office/drawing/2014/main" id="{541F5756-6F98-5F88-79E1-E8E949E1626E}"/>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2;p33">
              <a:extLst>
                <a:ext uri="{FF2B5EF4-FFF2-40B4-BE49-F238E27FC236}">
                  <a16:creationId xmlns:a16="http://schemas.microsoft.com/office/drawing/2014/main" id="{3BE31675-E775-3FB2-13BC-5772E53CF4A5}"/>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3;p33">
              <a:extLst>
                <a:ext uri="{FF2B5EF4-FFF2-40B4-BE49-F238E27FC236}">
                  <a16:creationId xmlns:a16="http://schemas.microsoft.com/office/drawing/2014/main" id="{DC400DE1-38AE-FD33-9BD4-E17FD4CDA5C6}"/>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4;p33">
              <a:extLst>
                <a:ext uri="{FF2B5EF4-FFF2-40B4-BE49-F238E27FC236}">
                  <a16:creationId xmlns:a16="http://schemas.microsoft.com/office/drawing/2014/main" id="{1F94D546-D9DE-0208-67DF-FABDA4A280A6}"/>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5;p33">
              <a:extLst>
                <a:ext uri="{FF2B5EF4-FFF2-40B4-BE49-F238E27FC236}">
                  <a16:creationId xmlns:a16="http://schemas.microsoft.com/office/drawing/2014/main" id="{78808422-0738-C48A-16AF-BA5D8A3BDC4E}"/>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6;p33">
              <a:extLst>
                <a:ext uri="{FF2B5EF4-FFF2-40B4-BE49-F238E27FC236}">
                  <a16:creationId xmlns:a16="http://schemas.microsoft.com/office/drawing/2014/main" id="{10202D7E-FADE-4DC9-EF1D-C03EC2107CF8}"/>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7;p33">
              <a:extLst>
                <a:ext uri="{FF2B5EF4-FFF2-40B4-BE49-F238E27FC236}">
                  <a16:creationId xmlns:a16="http://schemas.microsoft.com/office/drawing/2014/main" id="{3876C432-149E-F7A7-7F4E-C7F00AA18FBA}"/>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88;p33">
              <a:extLst>
                <a:ext uri="{FF2B5EF4-FFF2-40B4-BE49-F238E27FC236}">
                  <a16:creationId xmlns:a16="http://schemas.microsoft.com/office/drawing/2014/main" id="{A5FDB98F-5E43-CFE8-C10C-60093E479DF0}"/>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89;p33">
              <a:extLst>
                <a:ext uri="{FF2B5EF4-FFF2-40B4-BE49-F238E27FC236}">
                  <a16:creationId xmlns:a16="http://schemas.microsoft.com/office/drawing/2014/main" id="{6FFBDA89-0767-C5C8-7FDA-008693663FA2}"/>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0;p33">
              <a:extLst>
                <a:ext uri="{FF2B5EF4-FFF2-40B4-BE49-F238E27FC236}">
                  <a16:creationId xmlns:a16="http://schemas.microsoft.com/office/drawing/2014/main" id="{53CA6B29-3EC9-1C3A-6EA8-02D18C879D49}"/>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1;p33">
              <a:extLst>
                <a:ext uri="{FF2B5EF4-FFF2-40B4-BE49-F238E27FC236}">
                  <a16:creationId xmlns:a16="http://schemas.microsoft.com/office/drawing/2014/main" id="{8B4FB5F9-73A0-78AE-1D51-78DBD05C3E9F}"/>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2;p33">
              <a:extLst>
                <a:ext uri="{FF2B5EF4-FFF2-40B4-BE49-F238E27FC236}">
                  <a16:creationId xmlns:a16="http://schemas.microsoft.com/office/drawing/2014/main" id="{AB389ABF-57A8-676C-CD15-B4EC7CF99132}"/>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3;p33">
              <a:extLst>
                <a:ext uri="{FF2B5EF4-FFF2-40B4-BE49-F238E27FC236}">
                  <a16:creationId xmlns:a16="http://schemas.microsoft.com/office/drawing/2014/main" id="{032E0553-1683-7FCE-2EFB-2B6E6BC400C0}"/>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4;p33">
              <a:extLst>
                <a:ext uri="{FF2B5EF4-FFF2-40B4-BE49-F238E27FC236}">
                  <a16:creationId xmlns:a16="http://schemas.microsoft.com/office/drawing/2014/main" id="{FD1F7BB2-D86C-7A9E-DA58-519E57661134}"/>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5;p33">
              <a:extLst>
                <a:ext uri="{FF2B5EF4-FFF2-40B4-BE49-F238E27FC236}">
                  <a16:creationId xmlns:a16="http://schemas.microsoft.com/office/drawing/2014/main" id="{6A402CDB-68AE-9A4F-E75D-781933E46478}"/>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2" name="Google Shape;996;p33">
              <a:extLst>
                <a:ext uri="{FF2B5EF4-FFF2-40B4-BE49-F238E27FC236}">
                  <a16:creationId xmlns:a16="http://schemas.microsoft.com/office/drawing/2014/main" id="{9598C8BD-C54E-F584-E07D-59E39429C6BB}"/>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3" name="Google Shape;997;p33">
              <a:extLst>
                <a:ext uri="{FF2B5EF4-FFF2-40B4-BE49-F238E27FC236}">
                  <a16:creationId xmlns:a16="http://schemas.microsoft.com/office/drawing/2014/main" id="{5FAE393F-795B-87F8-CB90-F6EBE118A215}"/>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pic>
        <p:nvPicPr>
          <p:cNvPr id="257" name="Picture 256" descr="A graph with a line&#10;&#10;AI-generated content may be incorrect.">
            <a:extLst>
              <a:ext uri="{FF2B5EF4-FFF2-40B4-BE49-F238E27FC236}">
                <a16:creationId xmlns:a16="http://schemas.microsoft.com/office/drawing/2014/main" id="{F138D93E-E995-B362-A9B3-A948639B1853}"/>
              </a:ext>
            </a:extLst>
          </p:cNvPr>
          <p:cNvPicPr>
            <a:picLocks noChangeAspect="1"/>
          </p:cNvPicPr>
          <p:nvPr/>
        </p:nvPicPr>
        <p:blipFill>
          <a:blip r:embed="rId3"/>
          <a:stretch>
            <a:fillRect/>
          </a:stretch>
        </p:blipFill>
        <p:spPr>
          <a:xfrm>
            <a:off x="547353" y="1528024"/>
            <a:ext cx="6613301" cy="3256236"/>
          </a:xfrm>
          <a:prstGeom prst="rect">
            <a:avLst/>
          </a:prstGeom>
        </p:spPr>
      </p:pic>
      <p:cxnSp>
        <p:nvCxnSpPr>
          <p:cNvPr id="255" name="Straight Connector 254">
            <a:extLst>
              <a:ext uri="{FF2B5EF4-FFF2-40B4-BE49-F238E27FC236}">
                <a16:creationId xmlns:a16="http://schemas.microsoft.com/office/drawing/2014/main" id="{6583E8D6-BF40-FB41-E12B-BB0F69AF0AB5}"/>
              </a:ext>
            </a:extLst>
          </p:cNvPr>
          <p:cNvCxnSpPr/>
          <p:nvPr/>
        </p:nvCxnSpPr>
        <p:spPr>
          <a:xfrm>
            <a:off x="4365548" y="1704792"/>
            <a:ext cx="0" cy="2781837"/>
          </a:xfrm>
          <a:prstGeom prst="line">
            <a:avLst/>
          </a:prstGeom>
          <a:ln w="22225">
            <a:prstDash val="dash"/>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518013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E957B-8F50-0CEF-D838-0AFCA12DB544}"/>
              </a:ext>
            </a:extLst>
          </p:cNvPr>
          <p:cNvSpPr>
            <a:spLocks noGrp="1"/>
          </p:cNvSpPr>
          <p:nvPr>
            <p:ph type="title"/>
          </p:nvPr>
        </p:nvSpPr>
        <p:spPr/>
        <p:txBody>
          <a:bodyPr/>
          <a:lstStyle/>
          <a:p>
            <a:r>
              <a:rPr lang="en-US" noProof="0" dirty="0"/>
              <a:t>Why is the </a:t>
            </a:r>
            <a:r>
              <a:rPr lang="en-US" noProof="0" dirty="0">
                <a:solidFill>
                  <a:srgbClr val="202124"/>
                </a:solidFill>
                <a:latin typeface="Fira Sans" panose="020B0503050000020004" pitchFamily="34" charset="0"/>
              </a:rPr>
              <a:t>number</a:t>
            </a:r>
            <a:r>
              <a:rPr lang="en-US" noProof="0" dirty="0"/>
              <a:t> of new electric vehicles going down?</a:t>
            </a:r>
          </a:p>
        </p:txBody>
      </p:sp>
      <p:grpSp>
        <p:nvGrpSpPr>
          <p:cNvPr id="3" name="Google Shape;749;p33">
            <a:extLst>
              <a:ext uri="{FF2B5EF4-FFF2-40B4-BE49-F238E27FC236}">
                <a16:creationId xmlns:a16="http://schemas.microsoft.com/office/drawing/2014/main" id="{594BDF31-0B87-03AB-F59F-EFCC1C0E1C29}"/>
              </a:ext>
            </a:extLst>
          </p:cNvPr>
          <p:cNvGrpSpPr/>
          <p:nvPr/>
        </p:nvGrpSpPr>
        <p:grpSpPr>
          <a:xfrm>
            <a:off x="7491851" y="4303901"/>
            <a:ext cx="1536239" cy="648506"/>
            <a:chOff x="2250150" y="1219464"/>
            <a:chExt cx="4643504" cy="1772997"/>
          </a:xfrm>
        </p:grpSpPr>
        <p:sp>
          <p:nvSpPr>
            <p:cNvPr id="4" name="Google Shape;750;p33">
              <a:extLst>
                <a:ext uri="{FF2B5EF4-FFF2-40B4-BE49-F238E27FC236}">
                  <a16:creationId xmlns:a16="http://schemas.microsoft.com/office/drawing/2014/main" id="{33D8D8F5-0C6E-10FE-E486-BF8B1FE5F66D}"/>
                </a:ext>
              </a:extLst>
            </p:cNvPr>
            <p:cNvSpPr/>
            <p:nvPr/>
          </p:nvSpPr>
          <p:spPr>
            <a:xfrm>
              <a:off x="4557181" y="1234297"/>
              <a:ext cx="751086" cy="1709891"/>
            </a:xfrm>
            <a:custGeom>
              <a:avLst/>
              <a:gdLst/>
              <a:ahLst/>
              <a:cxnLst/>
              <a:rect l="l" t="t" r="r" b="b"/>
              <a:pathLst>
                <a:path w="12660" h="28820" extrusionOk="0">
                  <a:moveTo>
                    <a:pt x="813" y="1"/>
                  </a:moveTo>
                  <a:lnTo>
                    <a:pt x="657" y="32"/>
                  </a:lnTo>
                  <a:lnTo>
                    <a:pt x="500" y="63"/>
                  </a:lnTo>
                  <a:lnTo>
                    <a:pt x="375" y="157"/>
                  </a:lnTo>
                  <a:lnTo>
                    <a:pt x="250" y="251"/>
                  </a:lnTo>
                  <a:lnTo>
                    <a:pt x="156" y="344"/>
                  </a:lnTo>
                  <a:lnTo>
                    <a:pt x="63" y="501"/>
                  </a:lnTo>
                  <a:lnTo>
                    <a:pt x="31" y="657"/>
                  </a:lnTo>
                  <a:lnTo>
                    <a:pt x="0" y="813"/>
                  </a:lnTo>
                  <a:lnTo>
                    <a:pt x="0" y="14004"/>
                  </a:lnTo>
                  <a:lnTo>
                    <a:pt x="31" y="14066"/>
                  </a:lnTo>
                  <a:lnTo>
                    <a:pt x="281" y="14441"/>
                  </a:lnTo>
                  <a:lnTo>
                    <a:pt x="407" y="14660"/>
                  </a:lnTo>
                  <a:lnTo>
                    <a:pt x="469" y="14910"/>
                  </a:lnTo>
                  <a:lnTo>
                    <a:pt x="532" y="15129"/>
                  </a:lnTo>
                  <a:lnTo>
                    <a:pt x="594" y="15379"/>
                  </a:lnTo>
                  <a:lnTo>
                    <a:pt x="625" y="15629"/>
                  </a:lnTo>
                  <a:lnTo>
                    <a:pt x="625" y="15879"/>
                  </a:lnTo>
                  <a:lnTo>
                    <a:pt x="625" y="21537"/>
                  </a:lnTo>
                  <a:lnTo>
                    <a:pt x="0" y="21537"/>
                  </a:lnTo>
                  <a:lnTo>
                    <a:pt x="0" y="28820"/>
                  </a:lnTo>
                  <a:lnTo>
                    <a:pt x="12659" y="28820"/>
                  </a:lnTo>
                  <a:lnTo>
                    <a:pt x="12659" y="813"/>
                  </a:lnTo>
                  <a:lnTo>
                    <a:pt x="12659" y="657"/>
                  </a:lnTo>
                  <a:lnTo>
                    <a:pt x="12597" y="501"/>
                  </a:lnTo>
                  <a:lnTo>
                    <a:pt x="12534" y="344"/>
                  </a:lnTo>
                  <a:lnTo>
                    <a:pt x="12441" y="251"/>
                  </a:lnTo>
                  <a:lnTo>
                    <a:pt x="12316" y="157"/>
                  </a:lnTo>
                  <a:lnTo>
                    <a:pt x="12191" y="63"/>
                  </a:lnTo>
                  <a:lnTo>
                    <a:pt x="12034" y="32"/>
                  </a:lnTo>
                  <a:lnTo>
                    <a:pt x="1187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 name="Google Shape;751;p33">
              <a:extLst>
                <a:ext uri="{FF2B5EF4-FFF2-40B4-BE49-F238E27FC236}">
                  <a16:creationId xmlns:a16="http://schemas.microsoft.com/office/drawing/2014/main" id="{C6E11547-C341-4917-059D-98BCD6CCB93D}"/>
                </a:ext>
              </a:extLst>
            </p:cNvPr>
            <p:cNvSpPr/>
            <p:nvPr/>
          </p:nvSpPr>
          <p:spPr>
            <a:xfrm>
              <a:off x="4000774" y="1380786"/>
              <a:ext cx="376552" cy="1563405"/>
            </a:xfrm>
            <a:custGeom>
              <a:avLst/>
              <a:gdLst/>
              <a:ahLst/>
              <a:cxnLst/>
              <a:rect l="l" t="t" r="r" b="b"/>
              <a:pathLst>
                <a:path w="6347" h="26351" extrusionOk="0">
                  <a:moveTo>
                    <a:pt x="657" y="1"/>
                  </a:moveTo>
                  <a:lnTo>
                    <a:pt x="501" y="63"/>
                  </a:lnTo>
                  <a:lnTo>
                    <a:pt x="376" y="126"/>
                  </a:lnTo>
                  <a:lnTo>
                    <a:pt x="251" y="220"/>
                  </a:lnTo>
                  <a:lnTo>
                    <a:pt x="157" y="345"/>
                  </a:lnTo>
                  <a:lnTo>
                    <a:pt x="63" y="470"/>
                  </a:lnTo>
                  <a:lnTo>
                    <a:pt x="32" y="626"/>
                  </a:lnTo>
                  <a:lnTo>
                    <a:pt x="1" y="782"/>
                  </a:lnTo>
                  <a:lnTo>
                    <a:pt x="1" y="2126"/>
                  </a:lnTo>
                  <a:lnTo>
                    <a:pt x="1032" y="2126"/>
                  </a:lnTo>
                  <a:lnTo>
                    <a:pt x="1439" y="2189"/>
                  </a:lnTo>
                  <a:lnTo>
                    <a:pt x="1845" y="2251"/>
                  </a:lnTo>
                  <a:lnTo>
                    <a:pt x="2251" y="2376"/>
                  </a:lnTo>
                  <a:lnTo>
                    <a:pt x="2627" y="2533"/>
                  </a:lnTo>
                  <a:lnTo>
                    <a:pt x="3002" y="2720"/>
                  </a:lnTo>
                  <a:lnTo>
                    <a:pt x="3377" y="2908"/>
                  </a:lnTo>
                  <a:lnTo>
                    <a:pt x="3721" y="3158"/>
                  </a:lnTo>
                  <a:lnTo>
                    <a:pt x="4064" y="3439"/>
                  </a:lnTo>
                  <a:lnTo>
                    <a:pt x="4377" y="3721"/>
                  </a:lnTo>
                  <a:lnTo>
                    <a:pt x="4690" y="4033"/>
                  </a:lnTo>
                  <a:lnTo>
                    <a:pt x="4971" y="4377"/>
                  </a:lnTo>
                  <a:lnTo>
                    <a:pt x="5221" y="4752"/>
                  </a:lnTo>
                  <a:lnTo>
                    <a:pt x="5471" y="5127"/>
                  </a:lnTo>
                  <a:lnTo>
                    <a:pt x="5690" y="5565"/>
                  </a:lnTo>
                  <a:lnTo>
                    <a:pt x="5877" y="6002"/>
                  </a:lnTo>
                  <a:lnTo>
                    <a:pt x="6346" y="7096"/>
                  </a:lnTo>
                  <a:lnTo>
                    <a:pt x="6346" y="782"/>
                  </a:lnTo>
                  <a:lnTo>
                    <a:pt x="6346" y="626"/>
                  </a:lnTo>
                  <a:lnTo>
                    <a:pt x="6284" y="470"/>
                  </a:lnTo>
                  <a:lnTo>
                    <a:pt x="6221" y="345"/>
                  </a:lnTo>
                  <a:lnTo>
                    <a:pt x="6127" y="220"/>
                  </a:lnTo>
                  <a:lnTo>
                    <a:pt x="6002" y="126"/>
                  </a:lnTo>
                  <a:lnTo>
                    <a:pt x="5846" y="63"/>
                  </a:lnTo>
                  <a:lnTo>
                    <a:pt x="5721" y="1"/>
                  </a:lnTo>
                  <a:close/>
                  <a:moveTo>
                    <a:pt x="1" y="19068"/>
                  </a:moveTo>
                  <a:lnTo>
                    <a:pt x="1" y="26351"/>
                  </a:lnTo>
                  <a:lnTo>
                    <a:pt x="6346" y="26351"/>
                  </a:lnTo>
                  <a:lnTo>
                    <a:pt x="6346" y="19068"/>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 name="Google Shape;752;p33">
              <a:extLst>
                <a:ext uri="{FF2B5EF4-FFF2-40B4-BE49-F238E27FC236}">
                  <a16:creationId xmlns:a16="http://schemas.microsoft.com/office/drawing/2014/main" id="{18CDEBE6-A1C3-F5FF-9138-B91C7F3D602C}"/>
                </a:ext>
              </a:extLst>
            </p:cNvPr>
            <p:cNvSpPr/>
            <p:nvPr/>
          </p:nvSpPr>
          <p:spPr>
            <a:xfrm>
              <a:off x="4000774" y="2512057"/>
              <a:ext cx="376552" cy="432160"/>
            </a:xfrm>
            <a:custGeom>
              <a:avLst/>
              <a:gdLst/>
              <a:ahLst/>
              <a:cxnLst/>
              <a:rect l="l" t="t" r="r" b="b"/>
              <a:pathLst>
                <a:path w="6347" h="7284" fill="none" extrusionOk="0">
                  <a:moveTo>
                    <a:pt x="6346" y="1"/>
                  </a:moveTo>
                  <a:lnTo>
                    <a:pt x="1" y="1"/>
                  </a:lnTo>
                  <a:lnTo>
                    <a:pt x="1" y="7284"/>
                  </a:lnTo>
                  <a:lnTo>
                    <a:pt x="6346" y="7284"/>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 name="Google Shape;753;p33">
              <a:extLst>
                <a:ext uri="{FF2B5EF4-FFF2-40B4-BE49-F238E27FC236}">
                  <a16:creationId xmlns:a16="http://schemas.microsoft.com/office/drawing/2014/main" id="{20C2A896-564F-7973-869D-0D0C5DB6E025}"/>
                </a:ext>
              </a:extLst>
            </p:cNvPr>
            <p:cNvSpPr/>
            <p:nvPr/>
          </p:nvSpPr>
          <p:spPr>
            <a:xfrm>
              <a:off x="5352752" y="1380786"/>
              <a:ext cx="376492" cy="1563405"/>
            </a:xfrm>
            <a:custGeom>
              <a:avLst/>
              <a:gdLst/>
              <a:ahLst/>
              <a:cxnLst/>
              <a:rect l="l" t="t" r="r" b="b"/>
              <a:pathLst>
                <a:path w="6346" h="26351" extrusionOk="0">
                  <a:moveTo>
                    <a:pt x="626" y="1"/>
                  </a:moveTo>
                  <a:lnTo>
                    <a:pt x="501" y="63"/>
                  </a:lnTo>
                  <a:lnTo>
                    <a:pt x="344" y="126"/>
                  </a:lnTo>
                  <a:lnTo>
                    <a:pt x="251" y="220"/>
                  </a:lnTo>
                  <a:lnTo>
                    <a:pt x="126" y="345"/>
                  </a:lnTo>
                  <a:lnTo>
                    <a:pt x="63" y="470"/>
                  </a:lnTo>
                  <a:lnTo>
                    <a:pt x="32" y="626"/>
                  </a:lnTo>
                  <a:lnTo>
                    <a:pt x="1" y="782"/>
                  </a:lnTo>
                  <a:lnTo>
                    <a:pt x="1" y="26351"/>
                  </a:lnTo>
                  <a:lnTo>
                    <a:pt x="6346" y="26351"/>
                  </a:lnTo>
                  <a:lnTo>
                    <a:pt x="6346" y="782"/>
                  </a:lnTo>
                  <a:lnTo>
                    <a:pt x="6315" y="626"/>
                  </a:lnTo>
                  <a:lnTo>
                    <a:pt x="6283" y="470"/>
                  </a:lnTo>
                  <a:lnTo>
                    <a:pt x="6190" y="345"/>
                  </a:lnTo>
                  <a:lnTo>
                    <a:pt x="6096" y="220"/>
                  </a:lnTo>
                  <a:lnTo>
                    <a:pt x="5971" y="126"/>
                  </a:lnTo>
                  <a:lnTo>
                    <a:pt x="5846" y="63"/>
                  </a:lnTo>
                  <a:lnTo>
                    <a:pt x="568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 name="Google Shape;754;p33">
              <a:extLst>
                <a:ext uri="{FF2B5EF4-FFF2-40B4-BE49-F238E27FC236}">
                  <a16:creationId xmlns:a16="http://schemas.microsoft.com/office/drawing/2014/main" id="{7FD89534-E951-6181-F021-E3957AC1D7C8}"/>
                </a:ext>
              </a:extLst>
            </p:cNvPr>
            <p:cNvSpPr/>
            <p:nvPr/>
          </p:nvSpPr>
          <p:spPr>
            <a:xfrm>
              <a:off x="5352752" y="1380786"/>
              <a:ext cx="376492" cy="1563405"/>
            </a:xfrm>
            <a:custGeom>
              <a:avLst/>
              <a:gdLst/>
              <a:ahLst/>
              <a:cxnLst/>
              <a:rect l="l" t="t" r="r" b="b"/>
              <a:pathLst>
                <a:path w="6346" h="26351" fill="none" extrusionOk="0">
                  <a:moveTo>
                    <a:pt x="5533" y="1"/>
                  </a:moveTo>
                  <a:lnTo>
                    <a:pt x="813" y="1"/>
                  </a:lnTo>
                  <a:lnTo>
                    <a:pt x="813" y="1"/>
                  </a:lnTo>
                  <a:lnTo>
                    <a:pt x="626" y="1"/>
                  </a:lnTo>
                  <a:lnTo>
                    <a:pt x="501" y="63"/>
                  </a:lnTo>
                  <a:lnTo>
                    <a:pt x="344" y="126"/>
                  </a:lnTo>
                  <a:lnTo>
                    <a:pt x="251" y="220"/>
                  </a:lnTo>
                  <a:lnTo>
                    <a:pt x="126" y="345"/>
                  </a:lnTo>
                  <a:lnTo>
                    <a:pt x="63" y="470"/>
                  </a:lnTo>
                  <a:lnTo>
                    <a:pt x="32" y="626"/>
                  </a:lnTo>
                  <a:lnTo>
                    <a:pt x="1" y="782"/>
                  </a:lnTo>
                  <a:lnTo>
                    <a:pt x="1" y="26351"/>
                  </a:lnTo>
                  <a:lnTo>
                    <a:pt x="6346" y="26351"/>
                  </a:lnTo>
                  <a:lnTo>
                    <a:pt x="6346" y="782"/>
                  </a:lnTo>
                  <a:lnTo>
                    <a:pt x="6346" y="782"/>
                  </a:lnTo>
                  <a:lnTo>
                    <a:pt x="6315" y="626"/>
                  </a:lnTo>
                  <a:lnTo>
                    <a:pt x="6283" y="470"/>
                  </a:lnTo>
                  <a:lnTo>
                    <a:pt x="6190" y="345"/>
                  </a:lnTo>
                  <a:lnTo>
                    <a:pt x="6096" y="220"/>
                  </a:lnTo>
                  <a:lnTo>
                    <a:pt x="5971" y="126"/>
                  </a:lnTo>
                  <a:lnTo>
                    <a:pt x="5846" y="63"/>
                  </a:lnTo>
                  <a:lnTo>
                    <a:pt x="5689" y="1"/>
                  </a:lnTo>
                  <a:lnTo>
                    <a:pt x="55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 name="Google Shape;755;p33">
              <a:extLst>
                <a:ext uri="{FF2B5EF4-FFF2-40B4-BE49-F238E27FC236}">
                  <a16:creationId xmlns:a16="http://schemas.microsoft.com/office/drawing/2014/main" id="{A76A024B-B731-0C2E-C792-AD0C12C8E5A9}"/>
                </a:ext>
              </a:extLst>
            </p:cNvPr>
            <p:cNvSpPr/>
            <p:nvPr/>
          </p:nvSpPr>
          <p:spPr>
            <a:xfrm>
              <a:off x="6276300" y="1746149"/>
              <a:ext cx="441456" cy="1198051"/>
            </a:xfrm>
            <a:custGeom>
              <a:avLst/>
              <a:gdLst/>
              <a:ahLst/>
              <a:cxnLst/>
              <a:rect l="l" t="t" r="r" b="b"/>
              <a:pathLst>
                <a:path w="7441" h="20193" extrusionOk="0">
                  <a:moveTo>
                    <a:pt x="657" y="1"/>
                  </a:moveTo>
                  <a:lnTo>
                    <a:pt x="501" y="63"/>
                  </a:lnTo>
                  <a:lnTo>
                    <a:pt x="345" y="126"/>
                  </a:lnTo>
                  <a:lnTo>
                    <a:pt x="251" y="219"/>
                  </a:lnTo>
                  <a:lnTo>
                    <a:pt x="157" y="344"/>
                  </a:lnTo>
                  <a:lnTo>
                    <a:pt x="63" y="501"/>
                  </a:lnTo>
                  <a:lnTo>
                    <a:pt x="32" y="626"/>
                  </a:lnTo>
                  <a:lnTo>
                    <a:pt x="1" y="782"/>
                  </a:lnTo>
                  <a:lnTo>
                    <a:pt x="1" y="20193"/>
                  </a:lnTo>
                  <a:lnTo>
                    <a:pt x="7440" y="20193"/>
                  </a:lnTo>
                  <a:lnTo>
                    <a:pt x="7440" y="782"/>
                  </a:lnTo>
                  <a:lnTo>
                    <a:pt x="7409" y="626"/>
                  </a:lnTo>
                  <a:lnTo>
                    <a:pt x="7378" y="501"/>
                  </a:lnTo>
                  <a:lnTo>
                    <a:pt x="7315" y="344"/>
                  </a:lnTo>
                  <a:lnTo>
                    <a:pt x="7190" y="219"/>
                  </a:lnTo>
                  <a:lnTo>
                    <a:pt x="7096" y="126"/>
                  </a:lnTo>
                  <a:lnTo>
                    <a:pt x="6940" y="63"/>
                  </a:lnTo>
                  <a:lnTo>
                    <a:pt x="681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 name="Google Shape;756;p33">
              <a:extLst>
                <a:ext uri="{FF2B5EF4-FFF2-40B4-BE49-F238E27FC236}">
                  <a16:creationId xmlns:a16="http://schemas.microsoft.com/office/drawing/2014/main" id="{33ED5057-4A1C-CDAC-55C8-C09E13300AE7}"/>
                </a:ext>
              </a:extLst>
            </p:cNvPr>
            <p:cNvSpPr/>
            <p:nvPr/>
          </p:nvSpPr>
          <p:spPr>
            <a:xfrm>
              <a:off x="3054977" y="1219464"/>
              <a:ext cx="736254" cy="1724723"/>
            </a:xfrm>
            <a:custGeom>
              <a:avLst/>
              <a:gdLst/>
              <a:ahLst/>
              <a:cxnLst/>
              <a:rect l="l" t="t" r="r" b="b"/>
              <a:pathLst>
                <a:path w="12410" h="29070" extrusionOk="0">
                  <a:moveTo>
                    <a:pt x="782" y="0"/>
                  </a:moveTo>
                  <a:lnTo>
                    <a:pt x="626" y="32"/>
                  </a:lnTo>
                  <a:lnTo>
                    <a:pt x="470" y="63"/>
                  </a:lnTo>
                  <a:lnTo>
                    <a:pt x="345" y="157"/>
                  </a:lnTo>
                  <a:lnTo>
                    <a:pt x="220" y="251"/>
                  </a:lnTo>
                  <a:lnTo>
                    <a:pt x="126" y="376"/>
                  </a:lnTo>
                  <a:lnTo>
                    <a:pt x="63" y="501"/>
                  </a:lnTo>
                  <a:lnTo>
                    <a:pt x="1" y="657"/>
                  </a:lnTo>
                  <a:lnTo>
                    <a:pt x="1" y="813"/>
                  </a:lnTo>
                  <a:lnTo>
                    <a:pt x="1" y="5596"/>
                  </a:lnTo>
                  <a:lnTo>
                    <a:pt x="313" y="5408"/>
                  </a:lnTo>
                  <a:lnTo>
                    <a:pt x="626" y="5252"/>
                  </a:lnTo>
                  <a:lnTo>
                    <a:pt x="938" y="5127"/>
                  </a:lnTo>
                  <a:lnTo>
                    <a:pt x="1282" y="5033"/>
                  </a:lnTo>
                  <a:lnTo>
                    <a:pt x="1626" y="4939"/>
                  </a:lnTo>
                  <a:lnTo>
                    <a:pt x="1970" y="4877"/>
                  </a:lnTo>
                  <a:lnTo>
                    <a:pt x="2314" y="4845"/>
                  </a:lnTo>
                  <a:lnTo>
                    <a:pt x="12410" y="4845"/>
                  </a:lnTo>
                  <a:lnTo>
                    <a:pt x="12410" y="813"/>
                  </a:lnTo>
                  <a:lnTo>
                    <a:pt x="12379" y="657"/>
                  </a:lnTo>
                  <a:lnTo>
                    <a:pt x="12347" y="501"/>
                  </a:lnTo>
                  <a:lnTo>
                    <a:pt x="12285" y="376"/>
                  </a:lnTo>
                  <a:lnTo>
                    <a:pt x="12160" y="251"/>
                  </a:lnTo>
                  <a:lnTo>
                    <a:pt x="12066" y="157"/>
                  </a:lnTo>
                  <a:lnTo>
                    <a:pt x="11910" y="63"/>
                  </a:lnTo>
                  <a:lnTo>
                    <a:pt x="11785" y="32"/>
                  </a:lnTo>
                  <a:lnTo>
                    <a:pt x="11597" y="0"/>
                  </a:lnTo>
                  <a:close/>
                  <a:moveTo>
                    <a:pt x="1" y="21787"/>
                  </a:moveTo>
                  <a:lnTo>
                    <a:pt x="1" y="29070"/>
                  </a:lnTo>
                  <a:lnTo>
                    <a:pt x="12410" y="29070"/>
                  </a:lnTo>
                  <a:lnTo>
                    <a:pt x="12410" y="21787"/>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 name="Google Shape;757;p33">
              <a:extLst>
                <a:ext uri="{FF2B5EF4-FFF2-40B4-BE49-F238E27FC236}">
                  <a16:creationId xmlns:a16="http://schemas.microsoft.com/office/drawing/2014/main" id="{C320D77F-CE4C-504B-73A2-0523B1C13465}"/>
                </a:ext>
              </a:extLst>
            </p:cNvPr>
            <p:cNvSpPr/>
            <p:nvPr/>
          </p:nvSpPr>
          <p:spPr>
            <a:xfrm>
              <a:off x="3054977" y="2512057"/>
              <a:ext cx="736254" cy="432160"/>
            </a:xfrm>
            <a:custGeom>
              <a:avLst/>
              <a:gdLst/>
              <a:ahLst/>
              <a:cxnLst/>
              <a:rect l="l" t="t" r="r" b="b"/>
              <a:pathLst>
                <a:path w="12410" h="7284" fill="none" extrusionOk="0">
                  <a:moveTo>
                    <a:pt x="12410" y="1"/>
                  </a:moveTo>
                  <a:lnTo>
                    <a:pt x="1" y="1"/>
                  </a:lnTo>
                  <a:lnTo>
                    <a:pt x="1" y="7284"/>
                  </a:lnTo>
                  <a:lnTo>
                    <a:pt x="12410" y="7284"/>
                  </a:lnTo>
                  <a:lnTo>
                    <a:pt x="124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 name="Google Shape;758;p33">
              <a:extLst>
                <a:ext uri="{FF2B5EF4-FFF2-40B4-BE49-F238E27FC236}">
                  <a16:creationId xmlns:a16="http://schemas.microsoft.com/office/drawing/2014/main" id="{D4F70986-A285-0A65-52EB-67C1A0FAF586}"/>
                </a:ext>
              </a:extLst>
            </p:cNvPr>
            <p:cNvSpPr/>
            <p:nvPr/>
          </p:nvSpPr>
          <p:spPr>
            <a:xfrm>
              <a:off x="2402216" y="1681240"/>
              <a:ext cx="502563" cy="1262958"/>
            </a:xfrm>
            <a:custGeom>
              <a:avLst/>
              <a:gdLst/>
              <a:ahLst/>
              <a:cxnLst/>
              <a:rect l="l" t="t" r="r" b="b"/>
              <a:pathLst>
                <a:path w="8471" h="21287" extrusionOk="0">
                  <a:moveTo>
                    <a:pt x="782" y="1"/>
                  </a:moveTo>
                  <a:lnTo>
                    <a:pt x="625" y="32"/>
                  </a:lnTo>
                  <a:lnTo>
                    <a:pt x="469" y="63"/>
                  </a:lnTo>
                  <a:lnTo>
                    <a:pt x="344" y="126"/>
                  </a:lnTo>
                  <a:lnTo>
                    <a:pt x="219" y="251"/>
                  </a:lnTo>
                  <a:lnTo>
                    <a:pt x="125" y="344"/>
                  </a:lnTo>
                  <a:lnTo>
                    <a:pt x="63" y="501"/>
                  </a:lnTo>
                  <a:lnTo>
                    <a:pt x="0" y="626"/>
                  </a:lnTo>
                  <a:lnTo>
                    <a:pt x="0" y="813"/>
                  </a:lnTo>
                  <a:lnTo>
                    <a:pt x="0" y="21287"/>
                  </a:lnTo>
                  <a:lnTo>
                    <a:pt x="8471" y="21287"/>
                  </a:lnTo>
                  <a:lnTo>
                    <a:pt x="8471" y="14004"/>
                  </a:lnTo>
                  <a:lnTo>
                    <a:pt x="4282" y="14004"/>
                  </a:lnTo>
                  <a:lnTo>
                    <a:pt x="4282" y="8346"/>
                  </a:lnTo>
                  <a:lnTo>
                    <a:pt x="4314" y="7940"/>
                  </a:lnTo>
                  <a:lnTo>
                    <a:pt x="4376" y="7534"/>
                  </a:lnTo>
                  <a:lnTo>
                    <a:pt x="4532" y="7159"/>
                  </a:lnTo>
                  <a:lnTo>
                    <a:pt x="4689" y="6783"/>
                  </a:lnTo>
                  <a:lnTo>
                    <a:pt x="4876" y="6533"/>
                  </a:lnTo>
                  <a:lnTo>
                    <a:pt x="5064" y="6315"/>
                  </a:lnTo>
                  <a:lnTo>
                    <a:pt x="5251" y="6096"/>
                  </a:lnTo>
                  <a:lnTo>
                    <a:pt x="5470" y="5908"/>
                  </a:lnTo>
                  <a:lnTo>
                    <a:pt x="5720" y="5721"/>
                  </a:lnTo>
                  <a:lnTo>
                    <a:pt x="6002" y="5596"/>
                  </a:lnTo>
                  <a:lnTo>
                    <a:pt x="6283" y="5471"/>
                  </a:lnTo>
                  <a:lnTo>
                    <a:pt x="6564" y="5377"/>
                  </a:lnTo>
                  <a:lnTo>
                    <a:pt x="8190" y="1407"/>
                  </a:lnTo>
                  <a:lnTo>
                    <a:pt x="8221" y="1313"/>
                  </a:lnTo>
                  <a:lnTo>
                    <a:pt x="8252" y="1251"/>
                  </a:lnTo>
                  <a:lnTo>
                    <a:pt x="8377" y="907"/>
                  </a:lnTo>
                  <a:lnTo>
                    <a:pt x="8471" y="720"/>
                  </a:lnTo>
                  <a:lnTo>
                    <a:pt x="8440" y="594"/>
                  </a:lnTo>
                  <a:lnTo>
                    <a:pt x="8377" y="438"/>
                  </a:lnTo>
                  <a:lnTo>
                    <a:pt x="8315" y="313"/>
                  </a:lnTo>
                  <a:lnTo>
                    <a:pt x="8221" y="219"/>
                  </a:lnTo>
                  <a:lnTo>
                    <a:pt x="8096" y="126"/>
                  </a:lnTo>
                  <a:lnTo>
                    <a:pt x="7971" y="63"/>
                  </a:lnTo>
                  <a:lnTo>
                    <a:pt x="7814" y="32"/>
                  </a:lnTo>
                  <a:lnTo>
                    <a:pt x="765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 name="Google Shape;759;p33">
              <a:extLst>
                <a:ext uri="{FF2B5EF4-FFF2-40B4-BE49-F238E27FC236}">
                  <a16:creationId xmlns:a16="http://schemas.microsoft.com/office/drawing/2014/main" id="{30A9046A-D368-483E-1565-2E7DCAA3618D}"/>
                </a:ext>
              </a:extLst>
            </p:cNvPr>
            <p:cNvSpPr/>
            <p:nvPr/>
          </p:nvSpPr>
          <p:spPr>
            <a:xfrm>
              <a:off x="4603519" y="1380786"/>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 name="Google Shape;760;p33">
              <a:extLst>
                <a:ext uri="{FF2B5EF4-FFF2-40B4-BE49-F238E27FC236}">
                  <a16:creationId xmlns:a16="http://schemas.microsoft.com/office/drawing/2014/main" id="{0DAAA98B-0FDD-8E4B-24F7-238DA446BFC7}"/>
                </a:ext>
              </a:extLst>
            </p:cNvPr>
            <p:cNvSpPr/>
            <p:nvPr/>
          </p:nvSpPr>
          <p:spPr>
            <a:xfrm>
              <a:off x="4744490"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 name="Google Shape;761;p33">
              <a:extLst>
                <a:ext uri="{FF2B5EF4-FFF2-40B4-BE49-F238E27FC236}">
                  <a16:creationId xmlns:a16="http://schemas.microsoft.com/office/drawing/2014/main" id="{F724E06F-35FB-7B14-CADB-47CD28246F22}"/>
                </a:ext>
              </a:extLst>
            </p:cNvPr>
            <p:cNvSpPr/>
            <p:nvPr/>
          </p:nvSpPr>
          <p:spPr>
            <a:xfrm>
              <a:off x="4883562"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 name="Google Shape;762;p33">
              <a:extLst>
                <a:ext uri="{FF2B5EF4-FFF2-40B4-BE49-F238E27FC236}">
                  <a16:creationId xmlns:a16="http://schemas.microsoft.com/office/drawing/2014/main" id="{A59A68F1-ACB8-F773-4AA6-3F0079EA03FA}"/>
                </a:ext>
              </a:extLst>
            </p:cNvPr>
            <p:cNvSpPr/>
            <p:nvPr/>
          </p:nvSpPr>
          <p:spPr>
            <a:xfrm>
              <a:off x="5024533" y="1380786"/>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 name="Google Shape;763;p33">
              <a:extLst>
                <a:ext uri="{FF2B5EF4-FFF2-40B4-BE49-F238E27FC236}">
                  <a16:creationId xmlns:a16="http://schemas.microsoft.com/office/drawing/2014/main" id="{D66A064C-AF74-3B57-907E-F29D02B450EB}"/>
                </a:ext>
              </a:extLst>
            </p:cNvPr>
            <p:cNvSpPr/>
            <p:nvPr/>
          </p:nvSpPr>
          <p:spPr>
            <a:xfrm>
              <a:off x="5163605" y="1380786"/>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 name="Google Shape;764;p33">
              <a:extLst>
                <a:ext uri="{FF2B5EF4-FFF2-40B4-BE49-F238E27FC236}">
                  <a16:creationId xmlns:a16="http://schemas.microsoft.com/office/drawing/2014/main" id="{CAF11BED-730A-FEAE-AE2E-F08B5062D9C4}"/>
                </a:ext>
              </a:extLst>
            </p:cNvPr>
            <p:cNvSpPr/>
            <p:nvPr/>
          </p:nvSpPr>
          <p:spPr>
            <a:xfrm>
              <a:off x="4603519" y="1531013"/>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 name="Google Shape;765;p33">
              <a:extLst>
                <a:ext uri="{FF2B5EF4-FFF2-40B4-BE49-F238E27FC236}">
                  <a16:creationId xmlns:a16="http://schemas.microsoft.com/office/drawing/2014/main" id="{F7860681-E260-D814-152C-837AC1B9DA60}"/>
                </a:ext>
              </a:extLst>
            </p:cNvPr>
            <p:cNvSpPr/>
            <p:nvPr/>
          </p:nvSpPr>
          <p:spPr>
            <a:xfrm>
              <a:off x="4744490"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 name="Google Shape;766;p33">
              <a:extLst>
                <a:ext uri="{FF2B5EF4-FFF2-40B4-BE49-F238E27FC236}">
                  <a16:creationId xmlns:a16="http://schemas.microsoft.com/office/drawing/2014/main" id="{444E7A5E-24F1-6A41-1538-0DD823056E3F}"/>
                </a:ext>
              </a:extLst>
            </p:cNvPr>
            <p:cNvSpPr/>
            <p:nvPr/>
          </p:nvSpPr>
          <p:spPr>
            <a:xfrm>
              <a:off x="4883562"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 name="Google Shape;767;p33">
              <a:extLst>
                <a:ext uri="{FF2B5EF4-FFF2-40B4-BE49-F238E27FC236}">
                  <a16:creationId xmlns:a16="http://schemas.microsoft.com/office/drawing/2014/main" id="{F238885C-DAAD-A911-B3D5-6D037B86C11C}"/>
                </a:ext>
              </a:extLst>
            </p:cNvPr>
            <p:cNvSpPr/>
            <p:nvPr/>
          </p:nvSpPr>
          <p:spPr>
            <a:xfrm>
              <a:off x="5024533" y="1531013"/>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 name="Google Shape;768;p33">
              <a:extLst>
                <a:ext uri="{FF2B5EF4-FFF2-40B4-BE49-F238E27FC236}">
                  <a16:creationId xmlns:a16="http://schemas.microsoft.com/office/drawing/2014/main" id="{853821F6-8B74-425B-4436-69CA7616AE46}"/>
                </a:ext>
              </a:extLst>
            </p:cNvPr>
            <p:cNvSpPr/>
            <p:nvPr/>
          </p:nvSpPr>
          <p:spPr>
            <a:xfrm>
              <a:off x="5163605" y="1531013"/>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 name="Google Shape;769;p33">
              <a:extLst>
                <a:ext uri="{FF2B5EF4-FFF2-40B4-BE49-F238E27FC236}">
                  <a16:creationId xmlns:a16="http://schemas.microsoft.com/office/drawing/2014/main" id="{B7E72DE2-CC5A-69A5-0B87-CA7E8D30676E}"/>
                </a:ext>
              </a:extLst>
            </p:cNvPr>
            <p:cNvSpPr/>
            <p:nvPr/>
          </p:nvSpPr>
          <p:spPr>
            <a:xfrm>
              <a:off x="4603519" y="1681240"/>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 name="Google Shape;770;p33">
              <a:extLst>
                <a:ext uri="{FF2B5EF4-FFF2-40B4-BE49-F238E27FC236}">
                  <a16:creationId xmlns:a16="http://schemas.microsoft.com/office/drawing/2014/main" id="{2353ABBF-36D3-0E6F-26FA-67B53499100A}"/>
                </a:ext>
              </a:extLst>
            </p:cNvPr>
            <p:cNvSpPr/>
            <p:nvPr/>
          </p:nvSpPr>
          <p:spPr>
            <a:xfrm>
              <a:off x="4744490"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 name="Google Shape;771;p33">
              <a:extLst>
                <a:ext uri="{FF2B5EF4-FFF2-40B4-BE49-F238E27FC236}">
                  <a16:creationId xmlns:a16="http://schemas.microsoft.com/office/drawing/2014/main" id="{0081D42F-4FEC-FAF2-CED2-95CA46E918AF}"/>
                </a:ext>
              </a:extLst>
            </p:cNvPr>
            <p:cNvSpPr/>
            <p:nvPr/>
          </p:nvSpPr>
          <p:spPr>
            <a:xfrm>
              <a:off x="4883562"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6" name="Google Shape;772;p33">
              <a:extLst>
                <a:ext uri="{FF2B5EF4-FFF2-40B4-BE49-F238E27FC236}">
                  <a16:creationId xmlns:a16="http://schemas.microsoft.com/office/drawing/2014/main" id="{36B77A6C-BCA2-EF90-457E-066032D88D44}"/>
                </a:ext>
              </a:extLst>
            </p:cNvPr>
            <p:cNvSpPr/>
            <p:nvPr/>
          </p:nvSpPr>
          <p:spPr>
            <a:xfrm>
              <a:off x="5024533" y="1681240"/>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7" name="Google Shape;773;p33">
              <a:extLst>
                <a:ext uri="{FF2B5EF4-FFF2-40B4-BE49-F238E27FC236}">
                  <a16:creationId xmlns:a16="http://schemas.microsoft.com/office/drawing/2014/main" id="{02AE063E-E099-2AC2-2574-0B17D77BCDDB}"/>
                </a:ext>
              </a:extLst>
            </p:cNvPr>
            <p:cNvSpPr/>
            <p:nvPr/>
          </p:nvSpPr>
          <p:spPr>
            <a:xfrm>
              <a:off x="5163605" y="1681240"/>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8" name="Google Shape;774;p33">
              <a:extLst>
                <a:ext uri="{FF2B5EF4-FFF2-40B4-BE49-F238E27FC236}">
                  <a16:creationId xmlns:a16="http://schemas.microsoft.com/office/drawing/2014/main" id="{0B4FD8FE-DCC3-CB02-6364-8C3395459E10}"/>
                </a:ext>
              </a:extLst>
            </p:cNvPr>
            <p:cNvSpPr/>
            <p:nvPr/>
          </p:nvSpPr>
          <p:spPr>
            <a:xfrm>
              <a:off x="4603519" y="1829628"/>
              <a:ext cx="85372" cy="96471"/>
            </a:xfrm>
            <a:custGeom>
              <a:avLst/>
              <a:gdLst/>
              <a:ahLst/>
              <a:cxnLst/>
              <a:rect l="l" t="t" r="r" b="b"/>
              <a:pathLst>
                <a:path w="1439" h="1626" extrusionOk="0">
                  <a:moveTo>
                    <a:pt x="1" y="0"/>
                  </a:moveTo>
                  <a:lnTo>
                    <a:pt x="1"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9" name="Google Shape;775;p33">
              <a:extLst>
                <a:ext uri="{FF2B5EF4-FFF2-40B4-BE49-F238E27FC236}">
                  <a16:creationId xmlns:a16="http://schemas.microsoft.com/office/drawing/2014/main" id="{CAFFD956-B459-8EFC-F8AA-D8D3F6526D9C}"/>
                </a:ext>
              </a:extLst>
            </p:cNvPr>
            <p:cNvSpPr/>
            <p:nvPr/>
          </p:nvSpPr>
          <p:spPr>
            <a:xfrm>
              <a:off x="4744490"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0" name="Google Shape;776;p33">
              <a:extLst>
                <a:ext uri="{FF2B5EF4-FFF2-40B4-BE49-F238E27FC236}">
                  <a16:creationId xmlns:a16="http://schemas.microsoft.com/office/drawing/2014/main" id="{D6064DD3-C529-71DE-32EA-743EE85675E0}"/>
                </a:ext>
              </a:extLst>
            </p:cNvPr>
            <p:cNvSpPr/>
            <p:nvPr/>
          </p:nvSpPr>
          <p:spPr>
            <a:xfrm>
              <a:off x="4883562"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1" name="Google Shape;777;p33">
              <a:extLst>
                <a:ext uri="{FF2B5EF4-FFF2-40B4-BE49-F238E27FC236}">
                  <a16:creationId xmlns:a16="http://schemas.microsoft.com/office/drawing/2014/main" id="{2EEC61E4-20A5-B19B-A6CF-7060B24ABAFA}"/>
                </a:ext>
              </a:extLst>
            </p:cNvPr>
            <p:cNvSpPr/>
            <p:nvPr/>
          </p:nvSpPr>
          <p:spPr>
            <a:xfrm>
              <a:off x="5024533" y="1829628"/>
              <a:ext cx="83474" cy="96471"/>
            </a:xfrm>
            <a:custGeom>
              <a:avLst/>
              <a:gdLst/>
              <a:ahLst/>
              <a:cxnLst/>
              <a:rect l="l" t="t" r="r" b="b"/>
              <a:pathLst>
                <a:path w="1407" h="1626" extrusionOk="0">
                  <a:moveTo>
                    <a:pt x="0" y="0"/>
                  </a:moveTo>
                  <a:lnTo>
                    <a:pt x="0" y="1626"/>
                  </a:lnTo>
                  <a:lnTo>
                    <a:pt x="1407" y="1626"/>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2" name="Google Shape;778;p33">
              <a:extLst>
                <a:ext uri="{FF2B5EF4-FFF2-40B4-BE49-F238E27FC236}">
                  <a16:creationId xmlns:a16="http://schemas.microsoft.com/office/drawing/2014/main" id="{DE77FCD2-04FC-65FE-743B-067B0633298A}"/>
                </a:ext>
              </a:extLst>
            </p:cNvPr>
            <p:cNvSpPr/>
            <p:nvPr/>
          </p:nvSpPr>
          <p:spPr>
            <a:xfrm>
              <a:off x="5163605" y="1829628"/>
              <a:ext cx="85372" cy="96471"/>
            </a:xfrm>
            <a:custGeom>
              <a:avLst/>
              <a:gdLst/>
              <a:ahLst/>
              <a:cxnLst/>
              <a:rect l="l" t="t" r="r" b="b"/>
              <a:pathLst>
                <a:path w="1439" h="1626" extrusionOk="0">
                  <a:moveTo>
                    <a:pt x="0" y="0"/>
                  </a:moveTo>
                  <a:lnTo>
                    <a:pt x="0" y="1626"/>
                  </a:lnTo>
                  <a:lnTo>
                    <a:pt x="1438" y="1626"/>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3" name="Google Shape;779;p33">
              <a:extLst>
                <a:ext uri="{FF2B5EF4-FFF2-40B4-BE49-F238E27FC236}">
                  <a16:creationId xmlns:a16="http://schemas.microsoft.com/office/drawing/2014/main" id="{4E5460E2-0C66-24ED-A0AB-B87BF904B12B}"/>
                </a:ext>
              </a:extLst>
            </p:cNvPr>
            <p:cNvSpPr/>
            <p:nvPr/>
          </p:nvSpPr>
          <p:spPr>
            <a:xfrm>
              <a:off x="4603519" y="1979855"/>
              <a:ext cx="85372" cy="96471"/>
            </a:xfrm>
            <a:custGeom>
              <a:avLst/>
              <a:gdLst/>
              <a:ahLst/>
              <a:cxnLst/>
              <a:rect l="l" t="t" r="r" b="b"/>
              <a:pathLst>
                <a:path w="1439" h="1626" extrusionOk="0">
                  <a:moveTo>
                    <a:pt x="1" y="0"/>
                  </a:moveTo>
                  <a:lnTo>
                    <a:pt x="1"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4" name="Google Shape;780;p33">
              <a:extLst>
                <a:ext uri="{FF2B5EF4-FFF2-40B4-BE49-F238E27FC236}">
                  <a16:creationId xmlns:a16="http://schemas.microsoft.com/office/drawing/2014/main" id="{AEA3FEB8-6480-9742-5215-BA2175A0B3E4}"/>
                </a:ext>
              </a:extLst>
            </p:cNvPr>
            <p:cNvSpPr/>
            <p:nvPr/>
          </p:nvSpPr>
          <p:spPr>
            <a:xfrm>
              <a:off x="4744490"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5" name="Google Shape;781;p33">
              <a:extLst>
                <a:ext uri="{FF2B5EF4-FFF2-40B4-BE49-F238E27FC236}">
                  <a16:creationId xmlns:a16="http://schemas.microsoft.com/office/drawing/2014/main" id="{1B3BEECB-E57A-0D58-A882-4836AEE02528}"/>
                </a:ext>
              </a:extLst>
            </p:cNvPr>
            <p:cNvSpPr/>
            <p:nvPr/>
          </p:nvSpPr>
          <p:spPr>
            <a:xfrm>
              <a:off x="4883562"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6" name="Google Shape;782;p33">
              <a:extLst>
                <a:ext uri="{FF2B5EF4-FFF2-40B4-BE49-F238E27FC236}">
                  <a16:creationId xmlns:a16="http://schemas.microsoft.com/office/drawing/2014/main" id="{8B8241CF-7F09-9CEF-2081-B884FB1F8027}"/>
                </a:ext>
              </a:extLst>
            </p:cNvPr>
            <p:cNvSpPr/>
            <p:nvPr/>
          </p:nvSpPr>
          <p:spPr>
            <a:xfrm>
              <a:off x="5024533" y="1979855"/>
              <a:ext cx="83474" cy="96471"/>
            </a:xfrm>
            <a:custGeom>
              <a:avLst/>
              <a:gdLst/>
              <a:ahLst/>
              <a:cxnLst/>
              <a:rect l="l" t="t" r="r" b="b"/>
              <a:pathLst>
                <a:path w="1407" h="1626" extrusionOk="0">
                  <a:moveTo>
                    <a:pt x="0" y="0"/>
                  </a:moveTo>
                  <a:lnTo>
                    <a:pt x="0" y="1625"/>
                  </a:lnTo>
                  <a:lnTo>
                    <a:pt x="1407" y="162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7" name="Google Shape;783;p33">
              <a:extLst>
                <a:ext uri="{FF2B5EF4-FFF2-40B4-BE49-F238E27FC236}">
                  <a16:creationId xmlns:a16="http://schemas.microsoft.com/office/drawing/2014/main" id="{3C52D6C0-44FC-9F09-521A-A11746F6B8C3}"/>
                </a:ext>
              </a:extLst>
            </p:cNvPr>
            <p:cNvSpPr/>
            <p:nvPr/>
          </p:nvSpPr>
          <p:spPr>
            <a:xfrm>
              <a:off x="5163605" y="1979855"/>
              <a:ext cx="85372" cy="96471"/>
            </a:xfrm>
            <a:custGeom>
              <a:avLst/>
              <a:gdLst/>
              <a:ahLst/>
              <a:cxnLst/>
              <a:rect l="l" t="t" r="r" b="b"/>
              <a:pathLst>
                <a:path w="1439" h="1626" extrusionOk="0">
                  <a:moveTo>
                    <a:pt x="0" y="0"/>
                  </a:moveTo>
                  <a:lnTo>
                    <a:pt x="0" y="1625"/>
                  </a:lnTo>
                  <a:lnTo>
                    <a:pt x="1438" y="1625"/>
                  </a:lnTo>
                  <a:lnTo>
                    <a:pt x="143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8" name="Google Shape;784;p33">
              <a:extLst>
                <a:ext uri="{FF2B5EF4-FFF2-40B4-BE49-F238E27FC236}">
                  <a16:creationId xmlns:a16="http://schemas.microsoft.com/office/drawing/2014/main" id="{C5985D3B-B4A2-EFFF-D965-2F927D9CCEBC}"/>
                </a:ext>
              </a:extLst>
            </p:cNvPr>
            <p:cNvSpPr/>
            <p:nvPr/>
          </p:nvSpPr>
          <p:spPr>
            <a:xfrm>
              <a:off x="4603519" y="2130022"/>
              <a:ext cx="85372" cy="96530"/>
            </a:xfrm>
            <a:custGeom>
              <a:avLst/>
              <a:gdLst/>
              <a:ahLst/>
              <a:cxnLst/>
              <a:rect l="l" t="t" r="r" b="b"/>
              <a:pathLst>
                <a:path w="1439" h="1627" extrusionOk="0">
                  <a:moveTo>
                    <a:pt x="1" y="1"/>
                  </a:moveTo>
                  <a:lnTo>
                    <a:pt x="1"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39" name="Google Shape;785;p33">
              <a:extLst>
                <a:ext uri="{FF2B5EF4-FFF2-40B4-BE49-F238E27FC236}">
                  <a16:creationId xmlns:a16="http://schemas.microsoft.com/office/drawing/2014/main" id="{B5EFC2F1-F641-B6EF-4ECB-49EB2D7705BE}"/>
                </a:ext>
              </a:extLst>
            </p:cNvPr>
            <p:cNvSpPr/>
            <p:nvPr/>
          </p:nvSpPr>
          <p:spPr>
            <a:xfrm>
              <a:off x="4744490"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0" name="Google Shape;786;p33">
              <a:extLst>
                <a:ext uri="{FF2B5EF4-FFF2-40B4-BE49-F238E27FC236}">
                  <a16:creationId xmlns:a16="http://schemas.microsoft.com/office/drawing/2014/main" id="{22DD7399-5C38-FE1F-ADD3-FCEEEF45716D}"/>
                </a:ext>
              </a:extLst>
            </p:cNvPr>
            <p:cNvSpPr/>
            <p:nvPr/>
          </p:nvSpPr>
          <p:spPr>
            <a:xfrm>
              <a:off x="4883562"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1" name="Google Shape;787;p33">
              <a:extLst>
                <a:ext uri="{FF2B5EF4-FFF2-40B4-BE49-F238E27FC236}">
                  <a16:creationId xmlns:a16="http://schemas.microsoft.com/office/drawing/2014/main" id="{C74BFD94-58DF-E713-2E09-E06A201B2812}"/>
                </a:ext>
              </a:extLst>
            </p:cNvPr>
            <p:cNvSpPr/>
            <p:nvPr/>
          </p:nvSpPr>
          <p:spPr>
            <a:xfrm>
              <a:off x="5024533" y="2130022"/>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2" name="Google Shape;788;p33">
              <a:extLst>
                <a:ext uri="{FF2B5EF4-FFF2-40B4-BE49-F238E27FC236}">
                  <a16:creationId xmlns:a16="http://schemas.microsoft.com/office/drawing/2014/main" id="{6A1C2B5A-E466-9273-A058-7967157FC468}"/>
                </a:ext>
              </a:extLst>
            </p:cNvPr>
            <p:cNvSpPr/>
            <p:nvPr/>
          </p:nvSpPr>
          <p:spPr>
            <a:xfrm>
              <a:off x="5163605" y="2130022"/>
              <a:ext cx="85372" cy="96530"/>
            </a:xfrm>
            <a:custGeom>
              <a:avLst/>
              <a:gdLst/>
              <a:ahLst/>
              <a:cxnLst/>
              <a:rect l="l" t="t" r="r" b="b"/>
              <a:pathLst>
                <a:path w="1439" h="1627" extrusionOk="0">
                  <a:moveTo>
                    <a:pt x="0" y="1"/>
                  </a:moveTo>
                  <a:lnTo>
                    <a:pt x="0" y="1626"/>
                  </a:lnTo>
                  <a:lnTo>
                    <a:pt x="1438" y="1626"/>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3" name="Google Shape;789;p33">
              <a:extLst>
                <a:ext uri="{FF2B5EF4-FFF2-40B4-BE49-F238E27FC236}">
                  <a16:creationId xmlns:a16="http://schemas.microsoft.com/office/drawing/2014/main" id="{65735105-B370-C64B-E634-A6757C5A497D}"/>
                </a:ext>
              </a:extLst>
            </p:cNvPr>
            <p:cNvSpPr/>
            <p:nvPr/>
          </p:nvSpPr>
          <p:spPr>
            <a:xfrm>
              <a:off x="4603519" y="2280249"/>
              <a:ext cx="85372" cy="94631"/>
            </a:xfrm>
            <a:custGeom>
              <a:avLst/>
              <a:gdLst/>
              <a:ahLst/>
              <a:cxnLst/>
              <a:rect l="l" t="t" r="r" b="b"/>
              <a:pathLst>
                <a:path w="1439" h="1595" extrusionOk="0">
                  <a:moveTo>
                    <a:pt x="1" y="1"/>
                  </a:moveTo>
                  <a:lnTo>
                    <a:pt x="1"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4" name="Google Shape;790;p33">
              <a:extLst>
                <a:ext uri="{FF2B5EF4-FFF2-40B4-BE49-F238E27FC236}">
                  <a16:creationId xmlns:a16="http://schemas.microsoft.com/office/drawing/2014/main" id="{58BE8CAA-00B5-492B-6CB9-066554A73A37}"/>
                </a:ext>
              </a:extLst>
            </p:cNvPr>
            <p:cNvSpPr/>
            <p:nvPr/>
          </p:nvSpPr>
          <p:spPr>
            <a:xfrm>
              <a:off x="4744490"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5" name="Google Shape;791;p33">
              <a:extLst>
                <a:ext uri="{FF2B5EF4-FFF2-40B4-BE49-F238E27FC236}">
                  <a16:creationId xmlns:a16="http://schemas.microsoft.com/office/drawing/2014/main" id="{EA43707E-5F49-E47A-CB30-4DAED565ED80}"/>
                </a:ext>
              </a:extLst>
            </p:cNvPr>
            <p:cNvSpPr/>
            <p:nvPr/>
          </p:nvSpPr>
          <p:spPr>
            <a:xfrm>
              <a:off x="4883562"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6" name="Google Shape;792;p33">
              <a:extLst>
                <a:ext uri="{FF2B5EF4-FFF2-40B4-BE49-F238E27FC236}">
                  <a16:creationId xmlns:a16="http://schemas.microsoft.com/office/drawing/2014/main" id="{55085B2E-DA32-D53A-8962-BE0683E9D541}"/>
                </a:ext>
              </a:extLst>
            </p:cNvPr>
            <p:cNvSpPr/>
            <p:nvPr/>
          </p:nvSpPr>
          <p:spPr>
            <a:xfrm>
              <a:off x="5024533" y="2280249"/>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7" name="Google Shape;793;p33">
              <a:extLst>
                <a:ext uri="{FF2B5EF4-FFF2-40B4-BE49-F238E27FC236}">
                  <a16:creationId xmlns:a16="http://schemas.microsoft.com/office/drawing/2014/main" id="{65A5258F-52AB-ABFC-AB26-F81DEF6572D9}"/>
                </a:ext>
              </a:extLst>
            </p:cNvPr>
            <p:cNvSpPr/>
            <p:nvPr/>
          </p:nvSpPr>
          <p:spPr>
            <a:xfrm>
              <a:off x="5163605" y="2280249"/>
              <a:ext cx="85372" cy="94631"/>
            </a:xfrm>
            <a:custGeom>
              <a:avLst/>
              <a:gdLst/>
              <a:ahLst/>
              <a:cxnLst/>
              <a:rect l="l" t="t" r="r" b="b"/>
              <a:pathLst>
                <a:path w="1439" h="1595" extrusionOk="0">
                  <a:moveTo>
                    <a:pt x="0" y="1"/>
                  </a:moveTo>
                  <a:lnTo>
                    <a:pt x="0" y="1595"/>
                  </a:lnTo>
                  <a:lnTo>
                    <a:pt x="1438" y="1595"/>
                  </a:lnTo>
                  <a:lnTo>
                    <a:pt x="143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8" name="Google Shape;794;p33">
              <a:extLst>
                <a:ext uri="{FF2B5EF4-FFF2-40B4-BE49-F238E27FC236}">
                  <a16:creationId xmlns:a16="http://schemas.microsoft.com/office/drawing/2014/main" id="{A2A343D3-9D06-3E22-2F89-3AD469DE5CF9}"/>
                </a:ext>
              </a:extLst>
            </p:cNvPr>
            <p:cNvSpPr/>
            <p:nvPr/>
          </p:nvSpPr>
          <p:spPr>
            <a:xfrm>
              <a:off x="3090220" y="1358537"/>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49" name="Google Shape;795;p33">
              <a:extLst>
                <a:ext uri="{FF2B5EF4-FFF2-40B4-BE49-F238E27FC236}">
                  <a16:creationId xmlns:a16="http://schemas.microsoft.com/office/drawing/2014/main" id="{4C33CDEF-8EEF-CF6D-D490-1D7DC0A0FBCD}"/>
                </a:ext>
              </a:extLst>
            </p:cNvPr>
            <p:cNvSpPr/>
            <p:nvPr/>
          </p:nvSpPr>
          <p:spPr>
            <a:xfrm>
              <a:off x="3229292"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0" name="Google Shape;796;p33">
              <a:extLst>
                <a:ext uri="{FF2B5EF4-FFF2-40B4-BE49-F238E27FC236}">
                  <a16:creationId xmlns:a16="http://schemas.microsoft.com/office/drawing/2014/main" id="{46D7A26A-655A-2C62-613A-44E3F160BAAD}"/>
                </a:ext>
              </a:extLst>
            </p:cNvPr>
            <p:cNvSpPr/>
            <p:nvPr/>
          </p:nvSpPr>
          <p:spPr>
            <a:xfrm>
              <a:off x="3370262" y="1358537"/>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1" name="Google Shape;797;p33">
              <a:extLst>
                <a:ext uri="{FF2B5EF4-FFF2-40B4-BE49-F238E27FC236}">
                  <a16:creationId xmlns:a16="http://schemas.microsoft.com/office/drawing/2014/main" id="{6C8F8585-326F-21CF-A201-C00B91027B59}"/>
                </a:ext>
              </a:extLst>
            </p:cNvPr>
            <p:cNvSpPr/>
            <p:nvPr/>
          </p:nvSpPr>
          <p:spPr>
            <a:xfrm>
              <a:off x="3509335" y="1358537"/>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2" name="Google Shape;798;p33">
              <a:extLst>
                <a:ext uri="{FF2B5EF4-FFF2-40B4-BE49-F238E27FC236}">
                  <a16:creationId xmlns:a16="http://schemas.microsoft.com/office/drawing/2014/main" id="{CE40F2F8-3C69-5B25-6090-400EA52F09C4}"/>
                </a:ext>
              </a:extLst>
            </p:cNvPr>
            <p:cNvSpPr/>
            <p:nvPr/>
          </p:nvSpPr>
          <p:spPr>
            <a:xfrm>
              <a:off x="3650305" y="1358537"/>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3" name="Google Shape;799;p33">
              <a:extLst>
                <a:ext uri="{FF2B5EF4-FFF2-40B4-BE49-F238E27FC236}">
                  <a16:creationId xmlns:a16="http://schemas.microsoft.com/office/drawing/2014/main" id="{4FA71EB0-FD8C-78AB-0C07-7BAA79E50219}"/>
                </a:ext>
              </a:extLst>
            </p:cNvPr>
            <p:cNvSpPr/>
            <p:nvPr/>
          </p:nvSpPr>
          <p:spPr>
            <a:xfrm>
              <a:off x="3090220" y="1508764"/>
              <a:ext cx="83533" cy="94631"/>
            </a:xfrm>
            <a:custGeom>
              <a:avLst/>
              <a:gdLst/>
              <a:ahLst/>
              <a:cxnLst/>
              <a:rect l="l" t="t" r="r" b="b"/>
              <a:pathLst>
                <a:path w="1408" h="1595" extrusionOk="0">
                  <a:moveTo>
                    <a:pt x="1" y="1"/>
                  </a:moveTo>
                  <a:lnTo>
                    <a:pt x="1"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4" name="Google Shape;800;p33">
              <a:extLst>
                <a:ext uri="{FF2B5EF4-FFF2-40B4-BE49-F238E27FC236}">
                  <a16:creationId xmlns:a16="http://schemas.microsoft.com/office/drawing/2014/main" id="{5BB3BAF4-4BA5-CBD6-4977-BFA773F8850B}"/>
                </a:ext>
              </a:extLst>
            </p:cNvPr>
            <p:cNvSpPr/>
            <p:nvPr/>
          </p:nvSpPr>
          <p:spPr>
            <a:xfrm>
              <a:off x="3229292"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5" name="Google Shape;801;p33">
              <a:extLst>
                <a:ext uri="{FF2B5EF4-FFF2-40B4-BE49-F238E27FC236}">
                  <a16:creationId xmlns:a16="http://schemas.microsoft.com/office/drawing/2014/main" id="{49DAB0F5-54FF-D08E-840C-EFED3A8D1C76}"/>
                </a:ext>
              </a:extLst>
            </p:cNvPr>
            <p:cNvSpPr/>
            <p:nvPr/>
          </p:nvSpPr>
          <p:spPr>
            <a:xfrm>
              <a:off x="3370262" y="1508764"/>
              <a:ext cx="83533" cy="94631"/>
            </a:xfrm>
            <a:custGeom>
              <a:avLst/>
              <a:gdLst/>
              <a:ahLst/>
              <a:cxnLst/>
              <a:rect l="l" t="t" r="r" b="b"/>
              <a:pathLst>
                <a:path w="1408"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6" name="Google Shape;802;p33">
              <a:extLst>
                <a:ext uri="{FF2B5EF4-FFF2-40B4-BE49-F238E27FC236}">
                  <a16:creationId xmlns:a16="http://schemas.microsoft.com/office/drawing/2014/main" id="{5F915B94-24B5-B897-43AC-DB95B0A5CCC9}"/>
                </a:ext>
              </a:extLst>
            </p:cNvPr>
            <p:cNvSpPr/>
            <p:nvPr/>
          </p:nvSpPr>
          <p:spPr>
            <a:xfrm>
              <a:off x="3370262" y="1508764"/>
              <a:ext cx="83533" cy="94631"/>
            </a:xfrm>
            <a:custGeom>
              <a:avLst/>
              <a:gdLst/>
              <a:ahLst/>
              <a:cxnLst/>
              <a:rect l="l" t="t" r="r" b="b"/>
              <a:pathLst>
                <a:path w="1408"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7" name="Google Shape;803;p33">
              <a:extLst>
                <a:ext uri="{FF2B5EF4-FFF2-40B4-BE49-F238E27FC236}">
                  <a16:creationId xmlns:a16="http://schemas.microsoft.com/office/drawing/2014/main" id="{1D559848-2814-2347-BA38-0799541BF56A}"/>
                </a:ext>
              </a:extLst>
            </p:cNvPr>
            <p:cNvSpPr/>
            <p:nvPr/>
          </p:nvSpPr>
          <p:spPr>
            <a:xfrm>
              <a:off x="3509335" y="1508764"/>
              <a:ext cx="85372" cy="94631"/>
            </a:xfrm>
            <a:custGeom>
              <a:avLst/>
              <a:gdLst/>
              <a:ahLst/>
              <a:cxnLst/>
              <a:rect l="l" t="t" r="r" b="b"/>
              <a:pathLst>
                <a:path w="1439" h="1595" extrusionOk="0">
                  <a:moveTo>
                    <a:pt x="1" y="1"/>
                  </a:moveTo>
                  <a:lnTo>
                    <a:pt x="1" y="1595"/>
                  </a:lnTo>
                  <a:lnTo>
                    <a:pt x="1439" y="1595"/>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8" name="Google Shape;804;p33">
              <a:extLst>
                <a:ext uri="{FF2B5EF4-FFF2-40B4-BE49-F238E27FC236}">
                  <a16:creationId xmlns:a16="http://schemas.microsoft.com/office/drawing/2014/main" id="{DD039829-DDE7-503E-98F7-F49277592FD5}"/>
                </a:ext>
              </a:extLst>
            </p:cNvPr>
            <p:cNvSpPr/>
            <p:nvPr/>
          </p:nvSpPr>
          <p:spPr>
            <a:xfrm>
              <a:off x="3509335" y="1508764"/>
              <a:ext cx="85372" cy="94631"/>
            </a:xfrm>
            <a:custGeom>
              <a:avLst/>
              <a:gdLst/>
              <a:ahLst/>
              <a:cxnLst/>
              <a:rect l="l" t="t" r="r" b="b"/>
              <a:pathLst>
                <a:path w="1439" h="1595" fill="none" extrusionOk="0">
                  <a:moveTo>
                    <a:pt x="1439" y="1595"/>
                  </a:moveTo>
                  <a:lnTo>
                    <a:pt x="1" y="1595"/>
                  </a:lnTo>
                  <a:lnTo>
                    <a:pt x="1" y="1"/>
                  </a:lnTo>
                  <a:lnTo>
                    <a:pt x="1439" y="1"/>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59" name="Google Shape;805;p33">
              <a:extLst>
                <a:ext uri="{FF2B5EF4-FFF2-40B4-BE49-F238E27FC236}">
                  <a16:creationId xmlns:a16="http://schemas.microsoft.com/office/drawing/2014/main" id="{0894DDC6-88E3-6A9E-2C6A-14F3E1773246}"/>
                </a:ext>
              </a:extLst>
            </p:cNvPr>
            <p:cNvSpPr/>
            <p:nvPr/>
          </p:nvSpPr>
          <p:spPr>
            <a:xfrm>
              <a:off x="3650305" y="1508764"/>
              <a:ext cx="83474" cy="94631"/>
            </a:xfrm>
            <a:custGeom>
              <a:avLst/>
              <a:gdLst/>
              <a:ahLst/>
              <a:cxnLst/>
              <a:rect l="l" t="t" r="r" b="b"/>
              <a:pathLst>
                <a:path w="1407" h="1595" extrusionOk="0">
                  <a:moveTo>
                    <a:pt x="0" y="1"/>
                  </a:moveTo>
                  <a:lnTo>
                    <a:pt x="0" y="1595"/>
                  </a:lnTo>
                  <a:lnTo>
                    <a:pt x="1407" y="1595"/>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0" name="Google Shape;806;p33">
              <a:extLst>
                <a:ext uri="{FF2B5EF4-FFF2-40B4-BE49-F238E27FC236}">
                  <a16:creationId xmlns:a16="http://schemas.microsoft.com/office/drawing/2014/main" id="{FE971D29-C617-106B-A3CF-A2A37A5850D4}"/>
                </a:ext>
              </a:extLst>
            </p:cNvPr>
            <p:cNvSpPr/>
            <p:nvPr/>
          </p:nvSpPr>
          <p:spPr>
            <a:xfrm>
              <a:off x="3650305" y="1508764"/>
              <a:ext cx="83474" cy="94631"/>
            </a:xfrm>
            <a:custGeom>
              <a:avLst/>
              <a:gdLst/>
              <a:ahLst/>
              <a:cxnLst/>
              <a:rect l="l" t="t" r="r" b="b"/>
              <a:pathLst>
                <a:path w="1407" h="1595" fill="none" extrusionOk="0">
                  <a:moveTo>
                    <a:pt x="1407" y="1595"/>
                  </a:moveTo>
                  <a:lnTo>
                    <a:pt x="0" y="1595"/>
                  </a:lnTo>
                  <a:lnTo>
                    <a:pt x="0" y="1"/>
                  </a:lnTo>
                  <a:lnTo>
                    <a:pt x="1407" y="1"/>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1" name="Google Shape;807;p33">
              <a:extLst>
                <a:ext uri="{FF2B5EF4-FFF2-40B4-BE49-F238E27FC236}">
                  <a16:creationId xmlns:a16="http://schemas.microsoft.com/office/drawing/2014/main" id="{879F3674-9FD5-DA8D-32BC-44289E19BE50}"/>
                </a:ext>
              </a:extLst>
            </p:cNvPr>
            <p:cNvSpPr/>
            <p:nvPr/>
          </p:nvSpPr>
          <p:spPr>
            <a:xfrm>
              <a:off x="3090220" y="1658991"/>
              <a:ext cx="83533" cy="94631"/>
            </a:xfrm>
            <a:custGeom>
              <a:avLst/>
              <a:gdLst/>
              <a:ahLst/>
              <a:cxnLst/>
              <a:rect l="l" t="t" r="r" b="b"/>
              <a:pathLst>
                <a:path w="1408" h="1595" extrusionOk="0">
                  <a:moveTo>
                    <a:pt x="1" y="0"/>
                  </a:moveTo>
                  <a:lnTo>
                    <a:pt x="1"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2" name="Google Shape;808;p33">
              <a:extLst>
                <a:ext uri="{FF2B5EF4-FFF2-40B4-BE49-F238E27FC236}">
                  <a16:creationId xmlns:a16="http://schemas.microsoft.com/office/drawing/2014/main" id="{07FA7919-149E-F936-2B10-CC6E1A71B40D}"/>
                </a:ext>
              </a:extLst>
            </p:cNvPr>
            <p:cNvSpPr/>
            <p:nvPr/>
          </p:nvSpPr>
          <p:spPr>
            <a:xfrm>
              <a:off x="3229292"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3" name="Google Shape;809;p33">
              <a:extLst>
                <a:ext uri="{FF2B5EF4-FFF2-40B4-BE49-F238E27FC236}">
                  <a16:creationId xmlns:a16="http://schemas.microsoft.com/office/drawing/2014/main" id="{D5ABFBE0-99E1-E0A7-520D-4B2D32DD2D19}"/>
                </a:ext>
              </a:extLst>
            </p:cNvPr>
            <p:cNvSpPr/>
            <p:nvPr/>
          </p:nvSpPr>
          <p:spPr>
            <a:xfrm>
              <a:off x="3370262" y="1658991"/>
              <a:ext cx="83533" cy="94631"/>
            </a:xfrm>
            <a:custGeom>
              <a:avLst/>
              <a:gdLst/>
              <a:ahLst/>
              <a:cxnLst/>
              <a:rect l="l" t="t" r="r" b="b"/>
              <a:pathLst>
                <a:path w="1408"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4" name="Google Shape;810;p33">
              <a:extLst>
                <a:ext uri="{FF2B5EF4-FFF2-40B4-BE49-F238E27FC236}">
                  <a16:creationId xmlns:a16="http://schemas.microsoft.com/office/drawing/2014/main" id="{8B969FC4-D278-D1EE-5564-3D39C311A79B}"/>
                </a:ext>
              </a:extLst>
            </p:cNvPr>
            <p:cNvSpPr/>
            <p:nvPr/>
          </p:nvSpPr>
          <p:spPr>
            <a:xfrm>
              <a:off x="3370262" y="1658991"/>
              <a:ext cx="83533" cy="94631"/>
            </a:xfrm>
            <a:custGeom>
              <a:avLst/>
              <a:gdLst/>
              <a:ahLst/>
              <a:cxnLst/>
              <a:rect l="l" t="t" r="r" b="b"/>
              <a:pathLst>
                <a:path w="1408"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5" name="Google Shape;811;p33">
              <a:extLst>
                <a:ext uri="{FF2B5EF4-FFF2-40B4-BE49-F238E27FC236}">
                  <a16:creationId xmlns:a16="http://schemas.microsoft.com/office/drawing/2014/main" id="{05D04547-B0FF-DE71-6737-42B0C40D9425}"/>
                </a:ext>
              </a:extLst>
            </p:cNvPr>
            <p:cNvSpPr/>
            <p:nvPr/>
          </p:nvSpPr>
          <p:spPr>
            <a:xfrm>
              <a:off x="3509335" y="1658991"/>
              <a:ext cx="85372" cy="94631"/>
            </a:xfrm>
            <a:custGeom>
              <a:avLst/>
              <a:gdLst/>
              <a:ahLst/>
              <a:cxnLst/>
              <a:rect l="l" t="t" r="r" b="b"/>
              <a:pathLst>
                <a:path w="1439" h="1595" extrusionOk="0">
                  <a:moveTo>
                    <a:pt x="1" y="0"/>
                  </a:moveTo>
                  <a:lnTo>
                    <a:pt x="1" y="1595"/>
                  </a:lnTo>
                  <a:lnTo>
                    <a:pt x="1439" y="1595"/>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6" name="Google Shape;812;p33">
              <a:extLst>
                <a:ext uri="{FF2B5EF4-FFF2-40B4-BE49-F238E27FC236}">
                  <a16:creationId xmlns:a16="http://schemas.microsoft.com/office/drawing/2014/main" id="{125FD922-F582-8750-9FA2-971BBA9166B0}"/>
                </a:ext>
              </a:extLst>
            </p:cNvPr>
            <p:cNvSpPr/>
            <p:nvPr/>
          </p:nvSpPr>
          <p:spPr>
            <a:xfrm>
              <a:off x="3509335" y="1658991"/>
              <a:ext cx="85372" cy="94631"/>
            </a:xfrm>
            <a:custGeom>
              <a:avLst/>
              <a:gdLst/>
              <a:ahLst/>
              <a:cxnLst/>
              <a:rect l="l" t="t" r="r" b="b"/>
              <a:pathLst>
                <a:path w="1439" h="1595" fill="none" extrusionOk="0">
                  <a:moveTo>
                    <a:pt x="1439" y="1595"/>
                  </a:moveTo>
                  <a:lnTo>
                    <a:pt x="1" y="1595"/>
                  </a:lnTo>
                  <a:lnTo>
                    <a:pt x="1" y="0"/>
                  </a:lnTo>
                  <a:lnTo>
                    <a:pt x="1439" y="0"/>
                  </a:lnTo>
                  <a:lnTo>
                    <a:pt x="1439"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7" name="Google Shape;813;p33">
              <a:extLst>
                <a:ext uri="{FF2B5EF4-FFF2-40B4-BE49-F238E27FC236}">
                  <a16:creationId xmlns:a16="http://schemas.microsoft.com/office/drawing/2014/main" id="{EE58FF02-8E2D-FA70-B040-B483D3049E88}"/>
                </a:ext>
              </a:extLst>
            </p:cNvPr>
            <p:cNvSpPr/>
            <p:nvPr/>
          </p:nvSpPr>
          <p:spPr>
            <a:xfrm>
              <a:off x="3650305" y="1658991"/>
              <a:ext cx="83474" cy="94631"/>
            </a:xfrm>
            <a:custGeom>
              <a:avLst/>
              <a:gdLst/>
              <a:ahLst/>
              <a:cxnLst/>
              <a:rect l="l" t="t" r="r" b="b"/>
              <a:pathLst>
                <a:path w="1407" h="1595" extrusionOk="0">
                  <a:moveTo>
                    <a:pt x="0" y="0"/>
                  </a:moveTo>
                  <a:lnTo>
                    <a:pt x="0" y="1595"/>
                  </a:lnTo>
                  <a:lnTo>
                    <a:pt x="1407" y="1595"/>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8" name="Google Shape;814;p33">
              <a:extLst>
                <a:ext uri="{FF2B5EF4-FFF2-40B4-BE49-F238E27FC236}">
                  <a16:creationId xmlns:a16="http://schemas.microsoft.com/office/drawing/2014/main" id="{852AD48C-32E2-3BE5-EEFE-5F76DC265F08}"/>
                </a:ext>
              </a:extLst>
            </p:cNvPr>
            <p:cNvSpPr/>
            <p:nvPr/>
          </p:nvSpPr>
          <p:spPr>
            <a:xfrm>
              <a:off x="3650305" y="1658991"/>
              <a:ext cx="83474" cy="94631"/>
            </a:xfrm>
            <a:custGeom>
              <a:avLst/>
              <a:gdLst/>
              <a:ahLst/>
              <a:cxnLst/>
              <a:rect l="l" t="t" r="r" b="b"/>
              <a:pathLst>
                <a:path w="1407" h="1595" fill="none" extrusionOk="0">
                  <a:moveTo>
                    <a:pt x="1407" y="1595"/>
                  </a:moveTo>
                  <a:lnTo>
                    <a:pt x="0" y="1595"/>
                  </a:lnTo>
                  <a:lnTo>
                    <a:pt x="0" y="0"/>
                  </a:lnTo>
                  <a:lnTo>
                    <a:pt x="1407" y="0"/>
                  </a:lnTo>
                  <a:lnTo>
                    <a:pt x="1407" y="15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69" name="Google Shape;815;p33">
              <a:extLst>
                <a:ext uri="{FF2B5EF4-FFF2-40B4-BE49-F238E27FC236}">
                  <a16:creationId xmlns:a16="http://schemas.microsoft.com/office/drawing/2014/main" id="{6058F133-FFD8-ED93-7473-4F9F838D64AE}"/>
                </a:ext>
              </a:extLst>
            </p:cNvPr>
            <p:cNvSpPr/>
            <p:nvPr/>
          </p:nvSpPr>
          <p:spPr>
            <a:xfrm>
              <a:off x="3090220" y="1809218"/>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0" name="Google Shape;816;p33">
              <a:extLst>
                <a:ext uri="{FF2B5EF4-FFF2-40B4-BE49-F238E27FC236}">
                  <a16:creationId xmlns:a16="http://schemas.microsoft.com/office/drawing/2014/main" id="{9FF7BEFB-E8E6-1BC7-FEFB-0FC1CBD79970}"/>
                </a:ext>
              </a:extLst>
            </p:cNvPr>
            <p:cNvSpPr/>
            <p:nvPr/>
          </p:nvSpPr>
          <p:spPr>
            <a:xfrm>
              <a:off x="3229292"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1" name="Google Shape;817;p33">
              <a:extLst>
                <a:ext uri="{FF2B5EF4-FFF2-40B4-BE49-F238E27FC236}">
                  <a16:creationId xmlns:a16="http://schemas.microsoft.com/office/drawing/2014/main" id="{198434F2-2325-5B3B-AF82-06081E3A15C0}"/>
                </a:ext>
              </a:extLst>
            </p:cNvPr>
            <p:cNvSpPr/>
            <p:nvPr/>
          </p:nvSpPr>
          <p:spPr>
            <a:xfrm>
              <a:off x="3229292"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2" name="Google Shape;818;p33">
              <a:extLst>
                <a:ext uri="{FF2B5EF4-FFF2-40B4-BE49-F238E27FC236}">
                  <a16:creationId xmlns:a16="http://schemas.microsoft.com/office/drawing/2014/main" id="{99EF0A9B-9B06-84DE-256F-31E07D974667}"/>
                </a:ext>
              </a:extLst>
            </p:cNvPr>
            <p:cNvSpPr/>
            <p:nvPr/>
          </p:nvSpPr>
          <p:spPr>
            <a:xfrm>
              <a:off x="3370262" y="1809218"/>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3" name="Google Shape;819;p33">
              <a:extLst>
                <a:ext uri="{FF2B5EF4-FFF2-40B4-BE49-F238E27FC236}">
                  <a16:creationId xmlns:a16="http://schemas.microsoft.com/office/drawing/2014/main" id="{49A55D4C-6E8B-ED60-5187-F1E5121986A0}"/>
                </a:ext>
              </a:extLst>
            </p:cNvPr>
            <p:cNvSpPr/>
            <p:nvPr/>
          </p:nvSpPr>
          <p:spPr>
            <a:xfrm>
              <a:off x="3370262" y="1809218"/>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4" name="Google Shape;820;p33">
              <a:extLst>
                <a:ext uri="{FF2B5EF4-FFF2-40B4-BE49-F238E27FC236}">
                  <a16:creationId xmlns:a16="http://schemas.microsoft.com/office/drawing/2014/main" id="{E342AAED-111E-430E-3DC4-7D56D32A1D66}"/>
                </a:ext>
              </a:extLst>
            </p:cNvPr>
            <p:cNvSpPr/>
            <p:nvPr/>
          </p:nvSpPr>
          <p:spPr>
            <a:xfrm>
              <a:off x="3509335" y="1809218"/>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5" name="Google Shape;821;p33">
              <a:extLst>
                <a:ext uri="{FF2B5EF4-FFF2-40B4-BE49-F238E27FC236}">
                  <a16:creationId xmlns:a16="http://schemas.microsoft.com/office/drawing/2014/main" id="{9DA1DF5F-8801-D752-1217-7C580F981810}"/>
                </a:ext>
              </a:extLst>
            </p:cNvPr>
            <p:cNvSpPr/>
            <p:nvPr/>
          </p:nvSpPr>
          <p:spPr>
            <a:xfrm>
              <a:off x="3509335" y="1809218"/>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6" name="Google Shape;822;p33">
              <a:extLst>
                <a:ext uri="{FF2B5EF4-FFF2-40B4-BE49-F238E27FC236}">
                  <a16:creationId xmlns:a16="http://schemas.microsoft.com/office/drawing/2014/main" id="{72028D5D-6538-E2E1-2793-A3897BD5B087}"/>
                </a:ext>
              </a:extLst>
            </p:cNvPr>
            <p:cNvSpPr/>
            <p:nvPr/>
          </p:nvSpPr>
          <p:spPr>
            <a:xfrm>
              <a:off x="3650305" y="1809218"/>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7" name="Google Shape;823;p33">
              <a:extLst>
                <a:ext uri="{FF2B5EF4-FFF2-40B4-BE49-F238E27FC236}">
                  <a16:creationId xmlns:a16="http://schemas.microsoft.com/office/drawing/2014/main" id="{F3B1BC41-0CEB-1308-E4D2-CC5EF66B55F0}"/>
                </a:ext>
              </a:extLst>
            </p:cNvPr>
            <p:cNvSpPr/>
            <p:nvPr/>
          </p:nvSpPr>
          <p:spPr>
            <a:xfrm>
              <a:off x="3650305" y="1809218"/>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8" name="Google Shape;824;p33">
              <a:extLst>
                <a:ext uri="{FF2B5EF4-FFF2-40B4-BE49-F238E27FC236}">
                  <a16:creationId xmlns:a16="http://schemas.microsoft.com/office/drawing/2014/main" id="{1F9C8CC5-049D-3328-5C1B-8593732560D9}"/>
                </a:ext>
              </a:extLst>
            </p:cNvPr>
            <p:cNvSpPr/>
            <p:nvPr/>
          </p:nvSpPr>
          <p:spPr>
            <a:xfrm>
              <a:off x="3090220" y="1959445"/>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79" name="Google Shape;825;p33">
              <a:extLst>
                <a:ext uri="{FF2B5EF4-FFF2-40B4-BE49-F238E27FC236}">
                  <a16:creationId xmlns:a16="http://schemas.microsoft.com/office/drawing/2014/main" id="{139E2C7D-2ACE-1818-BE8B-1679C7FC699E}"/>
                </a:ext>
              </a:extLst>
            </p:cNvPr>
            <p:cNvSpPr/>
            <p:nvPr/>
          </p:nvSpPr>
          <p:spPr>
            <a:xfrm>
              <a:off x="3229292"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0" name="Google Shape;826;p33">
              <a:extLst>
                <a:ext uri="{FF2B5EF4-FFF2-40B4-BE49-F238E27FC236}">
                  <a16:creationId xmlns:a16="http://schemas.microsoft.com/office/drawing/2014/main" id="{C4EC7641-FDAF-7461-3E5E-258714CC2291}"/>
                </a:ext>
              </a:extLst>
            </p:cNvPr>
            <p:cNvSpPr/>
            <p:nvPr/>
          </p:nvSpPr>
          <p:spPr>
            <a:xfrm>
              <a:off x="3229292"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1" name="Google Shape;827;p33">
              <a:extLst>
                <a:ext uri="{FF2B5EF4-FFF2-40B4-BE49-F238E27FC236}">
                  <a16:creationId xmlns:a16="http://schemas.microsoft.com/office/drawing/2014/main" id="{1F0E5CC7-DB9A-5369-AA09-AE029FA066B7}"/>
                </a:ext>
              </a:extLst>
            </p:cNvPr>
            <p:cNvSpPr/>
            <p:nvPr/>
          </p:nvSpPr>
          <p:spPr>
            <a:xfrm>
              <a:off x="3370262" y="1959445"/>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2" name="Google Shape;828;p33">
              <a:extLst>
                <a:ext uri="{FF2B5EF4-FFF2-40B4-BE49-F238E27FC236}">
                  <a16:creationId xmlns:a16="http://schemas.microsoft.com/office/drawing/2014/main" id="{91764292-BCEF-4C70-D583-2B67DFFA82C4}"/>
                </a:ext>
              </a:extLst>
            </p:cNvPr>
            <p:cNvSpPr/>
            <p:nvPr/>
          </p:nvSpPr>
          <p:spPr>
            <a:xfrm>
              <a:off x="3370262" y="1959445"/>
              <a:ext cx="83533" cy="94631"/>
            </a:xfrm>
            <a:custGeom>
              <a:avLst/>
              <a:gdLst/>
              <a:ahLst/>
              <a:cxnLst/>
              <a:rect l="l" t="t" r="r" b="b"/>
              <a:pathLst>
                <a:path w="1408"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3" name="Google Shape;829;p33">
              <a:extLst>
                <a:ext uri="{FF2B5EF4-FFF2-40B4-BE49-F238E27FC236}">
                  <a16:creationId xmlns:a16="http://schemas.microsoft.com/office/drawing/2014/main" id="{E3824F9D-2C71-39F2-18C7-1812CB68158E}"/>
                </a:ext>
              </a:extLst>
            </p:cNvPr>
            <p:cNvSpPr/>
            <p:nvPr/>
          </p:nvSpPr>
          <p:spPr>
            <a:xfrm>
              <a:off x="3509335" y="1959445"/>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4" name="Google Shape;830;p33">
              <a:extLst>
                <a:ext uri="{FF2B5EF4-FFF2-40B4-BE49-F238E27FC236}">
                  <a16:creationId xmlns:a16="http://schemas.microsoft.com/office/drawing/2014/main" id="{2D6FDC8D-02B1-ECDD-82D8-628CC1C76944}"/>
                </a:ext>
              </a:extLst>
            </p:cNvPr>
            <p:cNvSpPr/>
            <p:nvPr/>
          </p:nvSpPr>
          <p:spPr>
            <a:xfrm>
              <a:off x="3509335" y="1959445"/>
              <a:ext cx="85372" cy="94631"/>
            </a:xfrm>
            <a:custGeom>
              <a:avLst/>
              <a:gdLst/>
              <a:ahLst/>
              <a:cxnLst/>
              <a:rect l="l" t="t" r="r" b="b"/>
              <a:pathLst>
                <a:path w="1439" h="1595" fill="none" extrusionOk="0">
                  <a:moveTo>
                    <a:pt x="1439" y="1594"/>
                  </a:moveTo>
                  <a:lnTo>
                    <a:pt x="1" y="1594"/>
                  </a:lnTo>
                  <a:lnTo>
                    <a:pt x="1" y="0"/>
                  </a:lnTo>
                  <a:lnTo>
                    <a:pt x="1439" y="0"/>
                  </a:lnTo>
                  <a:lnTo>
                    <a:pt x="1439"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5" name="Google Shape;831;p33">
              <a:extLst>
                <a:ext uri="{FF2B5EF4-FFF2-40B4-BE49-F238E27FC236}">
                  <a16:creationId xmlns:a16="http://schemas.microsoft.com/office/drawing/2014/main" id="{F0FDCF75-B6AF-9914-55FB-A4135B341B93}"/>
                </a:ext>
              </a:extLst>
            </p:cNvPr>
            <p:cNvSpPr/>
            <p:nvPr/>
          </p:nvSpPr>
          <p:spPr>
            <a:xfrm>
              <a:off x="3650305" y="1959445"/>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6" name="Google Shape;832;p33">
              <a:extLst>
                <a:ext uri="{FF2B5EF4-FFF2-40B4-BE49-F238E27FC236}">
                  <a16:creationId xmlns:a16="http://schemas.microsoft.com/office/drawing/2014/main" id="{D0D58F61-4C6E-AC6F-01AF-3C7DD86AB39A}"/>
                </a:ext>
              </a:extLst>
            </p:cNvPr>
            <p:cNvSpPr/>
            <p:nvPr/>
          </p:nvSpPr>
          <p:spPr>
            <a:xfrm>
              <a:off x="3650305" y="1959445"/>
              <a:ext cx="83474" cy="94631"/>
            </a:xfrm>
            <a:custGeom>
              <a:avLst/>
              <a:gdLst/>
              <a:ahLst/>
              <a:cxnLst/>
              <a:rect l="l" t="t" r="r" b="b"/>
              <a:pathLst>
                <a:path w="1407" h="1595" fill="none" extrusionOk="0">
                  <a:moveTo>
                    <a:pt x="1407" y="1594"/>
                  </a:moveTo>
                  <a:lnTo>
                    <a:pt x="0" y="1594"/>
                  </a:lnTo>
                  <a:lnTo>
                    <a:pt x="0" y="0"/>
                  </a:lnTo>
                  <a:lnTo>
                    <a:pt x="1407" y="0"/>
                  </a:lnTo>
                  <a:lnTo>
                    <a:pt x="1407" y="15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7" name="Google Shape;833;p33">
              <a:extLst>
                <a:ext uri="{FF2B5EF4-FFF2-40B4-BE49-F238E27FC236}">
                  <a16:creationId xmlns:a16="http://schemas.microsoft.com/office/drawing/2014/main" id="{9CC9FD1C-C355-DCA3-11BA-88A9D19C1C65}"/>
                </a:ext>
              </a:extLst>
            </p:cNvPr>
            <p:cNvSpPr/>
            <p:nvPr/>
          </p:nvSpPr>
          <p:spPr>
            <a:xfrm>
              <a:off x="3090220" y="2109672"/>
              <a:ext cx="83533" cy="94631"/>
            </a:xfrm>
            <a:custGeom>
              <a:avLst/>
              <a:gdLst/>
              <a:ahLst/>
              <a:cxnLst/>
              <a:rect l="l" t="t" r="r" b="b"/>
              <a:pathLst>
                <a:path w="1408" h="1595" extrusionOk="0">
                  <a:moveTo>
                    <a:pt x="1" y="0"/>
                  </a:moveTo>
                  <a:lnTo>
                    <a:pt x="1"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8" name="Google Shape;834;p33">
              <a:extLst>
                <a:ext uri="{FF2B5EF4-FFF2-40B4-BE49-F238E27FC236}">
                  <a16:creationId xmlns:a16="http://schemas.microsoft.com/office/drawing/2014/main" id="{60ABD482-C9E9-CC7E-B848-3C9D8848BDC4}"/>
                </a:ext>
              </a:extLst>
            </p:cNvPr>
            <p:cNvSpPr/>
            <p:nvPr/>
          </p:nvSpPr>
          <p:spPr>
            <a:xfrm>
              <a:off x="3229292"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89" name="Google Shape;835;p33">
              <a:extLst>
                <a:ext uri="{FF2B5EF4-FFF2-40B4-BE49-F238E27FC236}">
                  <a16:creationId xmlns:a16="http://schemas.microsoft.com/office/drawing/2014/main" id="{7EE31D2F-FBA8-D3B7-6DC1-C7B012047E8F}"/>
                </a:ext>
              </a:extLst>
            </p:cNvPr>
            <p:cNvSpPr/>
            <p:nvPr/>
          </p:nvSpPr>
          <p:spPr>
            <a:xfrm>
              <a:off x="3370262" y="2109672"/>
              <a:ext cx="83533" cy="94631"/>
            </a:xfrm>
            <a:custGeom>
              <a:avLst/>
              <a:gdLst/>
              <a:ahLst/>
              <a:cxnLst/>
              <a:rect l="l" t="t" r="r" b="b"/>
              <a:pathLst>
                <a:path w="1408"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0" name="Google Shape;836;p33">
              <a:extLst>
                <a:ext uri="{FF2B5EF4-FFF2-40B4-BE49-F238E27FC236}">
                  <a16:creationId xmlns:a16="http://schemas.microsoft.com/office/drawing/2014/main" id="{F9E926EF-216E-E703-6FB8-77DF607C073F}"/>
                </a:ext>
              </a:extLst>
            </p:cNvPr>
            <p:cNvSpPr/>
            <p:nvPr/>
          </p:nvSpPr>
          <p:spPr>
            <a:xfrm>
              <a:off x="3509335" y="2109672"/>
              <a:ext cx="85372" cy="94631"/>
            </a:xfrm>
            <a:custGeom>
              <a:avLst/>
              <a:gdLst/>
              <a:ahLst/>
              <a:cxnLst/>
              <a:rect l="l" t="t" r="r" b="b"/>
              <a:pathLst>
                <a:path w="1439" h="1595" extrusionOk="0">
                  <a:moveTo>
                    <a:pt x="1" y="0"/>
                  </a:moveTo>
                  <a:lnTo>
                    <a:pt x="1" y="1594"/>
                  </a:lnTo>
                  <a:lnTo>
                    <a:pt x="1439" y="1594"/>
                  </a:lnTo>
                  <a:lnTo>
                    <a:pt x="143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1" name="Google Shape;837;p33">
              <a:extLst>
                <a:ext uri="{FF2B5EF4-FFF2-40B4-BE49-F238E27FC236}">
                  <a16:creationId xmlns:a16="http://schemas.microsoft.com/office/drawing/2014/main" id="{CAC6045B-9455-9247-7520-0DDACFC18E3C}"/>
                </a:ext>
              </a:extLst>
            </p:cNvPr>
            <p:cNvSpPr/>
            <p:nvPr/>
          </p:nvSpPr>
          <p:spPr>
            <a:xfrm>
              <a:off x="3650305" y="2109672"/>
              <a:ext cx="83474" cy="94631"/>
            </a:xfrm>
            <a:custGeom>
              <a:avLst/>
              <a:gdLst/>
              <a:ahLst/>
              <a:cxnLst/>
              <a:rect l="l" t="t" r="r" b="b"/>
              <a:pathLst>
                <a:path w="1407" h="1595" extrusionOk="0">
                  <a:moveTo>
                    <a:pt x="0" y="0"/>
                  </a:moveTo>
                  <a:lnTo>
                    <a:pt x="0" y="1594"/>
                  </a:lnTo>
                  <a:lnTo>
                    <a:pt x="1407" y="1594"/>
                  </a:lnTo>
                  <a:lnTo>
                    <a:pt x="14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2" name="Google Shape;838;p33">
              <a:extLst>
                <a:ext uri="{FF2B5EF4-FFF2-40B4-BE49-F238E27FC236}">
                  <a16:creationId xmlns:a16="http://schemas.microsoft.com/office/drawing/2014/main" id="{8591DBCB-AF13-10AD-70D0-C8F09E82E040}"/>
                </a:ext>
              </a:extLst>
            </p:cNvPr>
            <p:cNvSpPr/>
            <p:nvPr/>
          </p:nvSpPr>
          <p:spPr>
            <a:xfrm>
              <a:off x="3090220" y="2258000"/>
              <a:ext cx="83533" cy="96530"/>
            </a:xfrm>
            <a:custGeom>
              <a:avLst/>
              <a:gdLst/>
              <a:ahLst/>
              <a:cxnLst/>
              <a:rect l="l" t="t" r="r" b="b"/>
              <a:pathLst>
                <a:path w="1408" h="1627" extrusionOk="0">
                  <a:moveTo>
                    <a:pt x="1" y="1"/>
                  </a:moveTo>
                  <a:lnTo>
                    <a:pt x="1"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3" name="Google Shape;839;p33">
              <a:extLst>
                <a:ext uri="{FF2B5EF4-FFF2-40B4-BE49-F238E27FC236}">
                  <a16:creationId xmlns:a16="http://schemas.microsoft.com/office/drawing/2014/main" id="{BCCE3DD3-F032-1C6D-AAAE-86CABA74C081}"/>
                </a:ext>
              </a:extLst>
            </p:cNvPr>
            <p:cNvSpPr/>
            <p:nvPr/>
          </p:nvSpPr>
          <p:spPr>
            <a:xfrm>
              <a:off x="3229292"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4" name="Google Shape;840;p33">
              <a:extLst>
                <a:ext uri="{FF2B5EF4-FFF2-40B4-BE49-F238E27FC236}">
                  <a16:creationId xmlns:a16="http://schemas.microsoft.com/office/drawing/2014/main" id="{75D14D75-7F27-597C-2E15-D9960FB81423}"/>
                </a:ext>
              </a:extLst>
            </p:cNvPr>
            <p:cNvSpPr/>
            <p:nvPr/>
          </p:nvSpPr>
          <p:spPr>
            <a:xfrm>
              <a:off x="3370262" y="2258000"/>
              <a:ext cx="83533" cy="96530"/>
            </a:xfrm>
            <a:custGeom>
              <a:avLst/>
              <a:gdLst/>
              <a:ahLst/>
              <a:cxnLst/>
              <a:rect l="l" t="t" r="r" b="b"/>
              <a:pathLst>
                <a:path w="1408"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5" name="Google Shape;841;p33">
              <a:extLst>
                <a:ext uri="{FF2B5EF4-FFF2-40B4-BE49-F238E27FC236}">
                  <a16:creationId xmlns:a16="http://schemas.microsoft.com/office/drawing/2014/main" id="{8BA4F91E-E904-2C7D-9C67-E2ACF1DBC0F6}"/>
                </a:ext>
              </a:extLst>
            </p:cNvPr>
            <p:cNvSpPr/>
            <p:nvPr/>
          </p:nvSpPr>
          <p:spPr>
            <a:xfrm>
              <a:off x="3509335" y="2258000"/>
              <a:ext cx="85372" cy="96530"/>
            </a:xfrm>
            <a:custGeom>
              <a:avLst/>
              <a:gdLst/>
              <a:ahLst/>
              <a:cxnLst/>
              <a:rect l="l" t="t" r="r" b="b"/>
              <a:pathLst>
                <a:path w="1439" h="1627" extrusionOk="0">
                  <a:moveTo>
                    <a:pt x="1" y="1"/>
                  </a:moveTo>
                  <a:lnTo>
                    <a:pt x="1" y="1626"/>
                  </a:lnTo>
                  <a:lnTo>
                    <a:pt x="1439" y="1626"/>
                  </a:lnTo>
                  <a:lnTo>
                    <a:pt x="143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6" name="Google Shape;842;p33">
              <a:extLst>
                <a:ext uri="{FF2B5EF4-FFF2-40B4-BE49-F238E27FC236}">
                  <a16:creationId xmlns:a16="http://schemas.microsoft.com/office/drawing/2014/main" id="{65063B03-846F-3ED8-FF4F-9B6CD30B0162}"/>
                </a:ext>
              </a:extLst>
            </p:cNvPr>
            <p:cNvSpPr/>
            <p:nvPr/>
          </p:nvSpPr>
          <p:spPr>
            <a:xfrm>
              <a:off x="3650305" y="2258000"/>
              <a:ext cx="83474" cy="96530"/>
            </a:xfrm>
            <a:custGeom>
              <a:avLst/>
              <a:gdLst/>
              <a:ahLst/>
              <a:cxnLst/>
              <a:rect l="l" t="t" r="r" b="b"/>
              <a:pathLst>
                <a:path w="1407" h="1627" extrusionOk="0">
                  <a:moveTo>
                    <a:pt x="0" y="1"/>
                  </a:moveTo>
                  <a:lnTo>
                    <a:pt x="0" y="1626"/>
                  </a:lnTo>
                  <a:lnTo>
                    <a:pt x="1407" y="1626"/>
                  </a:lnTo>
                  <a:lnTo>
                    <a:pt x="140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7" name="Google Shape;843;p33">
              <a:extLst>
                <a:ext uri="{FF2B5EF4-FFF2-40B4-BE49-F238E27FC236}">
                  <a16:creationId xmlns:a16="http://schemas.microsoft.com/office/drawing/2014/main" id="{648FCDF8-CD51-B193-8A18-14CCF12D163E}"/>
                </a:ext>
              </a:extLst>
            </p:cNvPr>
            <p:cNvSpPr/>
            <p:nvPr/>
          </p:nvSpPr>
          <p:spPr>
            <a:xfrm>
              <a:off x="24244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8" name="Google Shape;844;p33">
              <a:extLst>
                <a:ext uri="{FF2B5EF4-FFF2-40B4-BE49-F238E27FC236}">
                  <a16:creationId xmlns:a16="http://schemas.microsoft.com/office/drawing/2014/main" id="{FF5FAD61-1553-5AD3-A530-2EEA53171AF9}"/>
                </a:ext>
              </a:extLst>
            </p:cNvPr>
            <p:cNvSpPr/>
            <p:nvPr/>
          </p:nvSpPr>
          <p:spPr>
            <a:xfrm>
              <a:off x="2546865" y="1799962"/>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99" name="Google Shape;845;p33">
              <a:extLst>
                <a:ext uri="{FF2B5EF4-FFF2-40B4-BE49-F238E27FC236}">
                  <a16:creationId xmlns:a16="http://schemas.microsoft.com/office/drawing/2014/main" id="{8829C96F-78A4-2131-FB7E-4755771B53C6}"/>
                </a:ext>
              </a:extLst>
            </p:cNvPr>
            <p:cNvSpPr/>
            <p:nvPr/>
          </p:nvSpPr>
          <p:spPr>
            <a:xfrm>
              <a:off x="2671105" y="1799962"/>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0" name="Google Shape;846;p33">
              <a:extLst>
                <a:ext uri="{FF2B5EF4-FFF2-40B4-BE49-F238E27FC236}">
                  <a16:creationId xmlns:a16="http://schemas.microsoft.com/office/drawing/2014/main" id="{FB516737-05C8-55C7-5CE6-9FBEB55BE8F9}"/>
                </a:ext>
              </a:extLst>
            </p:cNvPr>
            <p:cNvSpPr/>
            <p:nvPr/>
          </p:nvSpPr>
          <p:spPr>
            <a:xfrm>
              <a:off x="2795344" y="1799962"/>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1" name="Google Shape;847;p33">
              <a:extLst>
                <a:ext uri="{FF2B5EF4-FFF2-40B4-BE49-F238E27FC236}">
                  <a16:creationId xmlns:a16="http://schemas.microsoft.com/office/drawing/2014/main" id="{752E7453-E93D-A29A-2E54-366414022F79}"/>
                </a:ext>
              </a:extLst>
            </p:cNvPr>
            <p:cNvSpPr/>
            <p:nvPr/>
          </p:nvSpPr>
          <p:spPr>
            <a:xfrm>
              <a:off x="24244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2" name="Google Shape;848;p33">
              <a:extLst>
                <a:ext uri="{FF2B5EF4-FFF2-40B4-BE49-F238E27FC236}">
                  <a16:creationId xmlns:a16="http://schemas.microsoft.com/office/drawing/2014/main" id="{922B50C2-C2B4-151F-013B-CC8FC5A484D4}"/>
                </a:ext>
              </a:extLst>
            </p:cNvPr>
            <p:cNvSpPr/>
            <p:nvPr/>
          </p:nvSpPr>
          <p:spPr>
            <a:xfrm>
              <a:off x="2546865" y="1939035"/>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3" name="Google Shape;849;p33">
              <a:extLst>
                <a:ext uri="{FF2B5EF4-FFF2-40B4-BE49-F238E27FC236}">
                  <a16:creationId xmlns:a16="http://schemas.microsoft.com/office/drawing/2014/main" id="{3833CDEE-C9E7-F279-E347-7585EFD532B8}"/>
                </a:ext>
              </a:extLst>
            </p:cNvPr>
            <p:cNvSpPr/>
            <p:nvPr/>
          </p:nvSpPr>
          <p:spPr>
            <a:xfrm>
              <a:off x="2671105" y="1939035"/>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4" name="Google Shape;850;p33">
              <a:extLst>
                <a:ext uri="{FF2B5EF4-FFF2-40B4-BE49-F238E27FC236}">
                  <a16:creationId xmlns:a16="http://schemas.microsoft.com/office/drawing/2014/main" id="{43ADCB1A-9ABB-5AFF-AE93-2BB015A4229C}"/>
                </a:ext>
              </a:extLst>
            </p:cNvPr>
            <p:cNvSpPr/>
            <p:nvPr/>
          </p:nvSpPr>
          <p:spPr>
            <a:xfrm>
              <a:off x="2795344" y="1939035"/>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5" name="Google Shape;851;p33">
              <a:extLst>
                <a:ext uri="{FF2B5EF4-FFF2-40B4-BE49-F238E27FC236}">
                  <a16:creationId xmlns:a16="http://schemas.microsoft.com/office/drawing/2014/main" id="{11775D49-5323-E50C-FFFF-16264209317E}"/>
                </a:ext>
              </a:extLst>
            </p:cNvPr>
            <p:cNvSpPr/>
            <p:nvPr/>
          </p:nvSpPr>
          <p:spPr>
            <a:xfrm>
              <a:off x="24244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6" name="Google Shape;852;p33">
              <a:extLst>
                <a:ext uri="{FF2B5EF4-FFF2-40B4-BE49-F238E27FC236}">
                  <a16:creationId xmlns:a16="http://schemas.microsoft.com/office/drawing/2014/main" id="{62604DA7-D25F-5479-A93E-B940AFF84E83}"/>
                </a:ext>
              </a:extLst>
            </p:cNvPr>
            <p:cNvSpPr/>
            <p:nvPr/>
          </p:nvSpPr>
          <p:spPr>
            <a:xfrm>
              <a:off x="2546865" y="207810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7" name="Google Shape;853;p33">
              <a:extLst>
                <a:ext uri="{FF2B5EF4-FFF2-40B4-BE49-F238E27FC236}">
                  <a16:creationId xmlns:a16="http://schemas.microsoft.com/office/drawing/2014/main" id="{AAEE0747-F8D7-8923-39AA-7D839A56E975}"/>
                </a:ext>
              </a:extLst>
            </p:cNvPr>
            <p:cNvSpPr/>
            <p:nvPr/>
          </p:nvSpPr>
          <p:spPr>
            <a:xfrm>
              <a:off x="2671105" y="207810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8" name="Google Shape;854;p33">
              <a:extLst>
                <a:ext uri="{FF2B5EF4-FFF2-40B4-BE49-F238E27FC236}">
                  <a16:creationId xmlns:a16="http://schemas.microsoft.com/office/drawing/2014/main" id="{D7F23AEC-6C73-BAEE-B2E0-59C989DE18C2}"/>
                </a:ext>
              </a:extLst>
            </p:cNvPr>
            <p:cNvSpPr/>
            <p:nvPr/>
          </p:nvSpPr>
          <p:spPr>
            <a:xfrm>
              <a:off x="2795344" y="207810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09" name="Google Shape;855;p33">
              <a:extLst>
                <a:ext uri="{FF2B5EF4-FFF2-40B4-BE49-F238E27FC236}">
                  <a16:creationId xmlns:a16="http://schemas.microsoft.com/office/drawing/2014/main" id="{49F00313-921E-467B-83A0-C22D362A42E0}"/>
                </a:ext>
              </a:extLst>
            </p:cNvPr>
            <p:cNvSpPr/>
            <p:nvPr/>
          </p:nvSpPr>
          <p:spPr>
            <a:xfrm>
              <a:off x="24244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0" name="Google Shape;856;p33">
              <a:extLst>
                <a:ext uri="{FF2B5EF4-FFF2-40B4-BE49-F238E27FC236}">
                  <a16:creationId xmlns:a16="http://schemas.microsoft.com/office/drawing/2014/main" id="{18D0926F-EB3C-8F56-ED0B-4D0160157AD1}"/>
                </a:ext>
              </a:extLst>
            </p:cNvPr>
            <p:cNvSpPr/>
            <p:nvPr/>
          </p:nvSpPr>
          <p:spPr>
            <a:xfrm>
              <a:off x="2546865" y="2215341"/>
              <a:ext cx="74219" cy="89114"/>
            </a:xfrm>
            <a:custGeom>
              <a:avLst/>
              <a:gdLst/>
              <a:ahLst/>
              <a:cxnLst/>
              <a:rect l="l" t="t" r="r" b="b"/>
              <a:pathLst>
                <a:path w="1251" h="1502" extrusionOk="0">
                  <a:moveTo>
                    <a:pt x="0" y="1"/>
                  </a:moveTo>
                  <a:lnTo>
                    <a:pt x="0" y="1501"/>
                  </a:lnTo>
                  <a:lnTo>
                    <a:pt x="1250" y="1501"/>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1" name="Google Shape;857;p33">
              <a:extLst>
                <a:ext uri="{FF2B5EF4-FFF2-40B4-BE49-F238E27FC236}">
                  <a16:creationId xmlns:a16="http://schemas.microsoft.com/office/drawing/2014/main" id="{5840E629-A01A-C588-D970-2FE6E6B08AEE}"/>
                </a:ext>
              </a:extLst>
            </p:cNvPr>
            <p:cNvSpPr/>
            <p:nvPr/>
          </p:nvSpPr>
          <p:spPr>
            <a:xfrm>
              <a:off x="2671105" y="2215341"/>
              <a:ext cx="74219" cy="89114"/>
            </a:xfrm>
            <a:custGeom>
              <a:avLst/>
              <a:gdLst/>
              <a:ahLst/>
              <a:cxnLst/>
              <a:rect l="l" t="t" r="r" b="b"/>
              <a:pathLst>
                <a:path w="1251" h="1502" extrusionOk="0">
                  <a:moveTo>
                    <a:pt x="0" y="1"/>
                  </a:moveTo>
                  <a:lnTo>
                    <a:pt x="0"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2" name="Google Shape;858;p33">
              <a:extLst>
                <a:ext uri="{FF2B5EF4-FFF2-40B4-BE49-F238E27FC236}">
                  <a16:creationId xmlns:a16="http://schemas.microsoft.com/office/drawing/2014/main" id="{4EAC6CC6-DA1F-A844-0A73-0C9D4B7ABA1B}"/>
                </a:ext>
              </a:extLst>
            </p:cNvPr>
            <p:cNvSpPr/>
            <p:nvPr/>
          </p:nvSpPr>
          <p:spPr>
            <a:xfrm>
              <a:off x="2795344" y="2215341"/>
              <a:ext cx="74219" cy="89114"/>
            </a:xfrm>
            <a:custGeom>
              <a:avLst/>
              <a:gdLst/>
              <a:ahLst/>
              <a:cxnLst/>
              <a:rect l="l" t="t" r="r" b="b"/>
              <a:pathLst>
                <a:path w="1251" h="1502" extrusionOk="0">
                  <a:moveTo>
                    <a:pt x="1" y="1"/>
                  </a:moveTo>
                  <a:lnTo>
                    <a:pt x="1" y="1501"/>
                  </a:lnTo>
                  <a:lnTo>
                    <a:pt x="1251" y="1501"/>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3" name="Google Shape;859;p33">
              <a:extLst>
                <a:ext uri="{FF2B5EF4-FFF2-40B4-BE49-F238E27FC236}">
                  <a16:creationId xmlns:a16="http://schemas.microsoft.com/office/drawing/2014/main" id="{86AECF37-B063-4936-42AA-2D17AA425275}"/>
                </a:ext>
              </a:extLst>
            </p:cNvPr>
            <p:cNvSpPr/>
            <p:nvPr/>
          </p:nvSpPr>
          <p:spPr>
            <a:xfrm>
              <a:off x="24244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4" name="Google Shape;860;p33">
              <a:extLst>
                <a:ext uri="{FF2B5EF4-FFF2-40B4-BE49-F238E27FC236}">
                  <a16:creationId xmlns:a16="http://schemas.microsoft.com/office/drawing/2014/main" id="{B86719D1-0D14-4DE7-FDE5-30F8741F8BC2}"/>
                </a:ext>
              </a:extLst>
            </p:cNvPr>
            <p:cNvSpPr/>
            <p:nvPr/>
          </p:nvSpPr>
          <p:spPr>
            <a:xfrm>
              <a:off x="2546865" y="2354473"/>
              <a:ext cx="74219" cy="89054"/>
            </a:xfrm>
            <a:custGeom>
              <a:avLst/>
              <a:gdLst/>
              <a:ahLst/>
              <a:cxnLst/>
              <a:rect l="l" t="t" r="r" b="b"/>
              <a:pathLst>
                <a:path w="1251" h="1501" extrusionOk="0">
                  <a:moveTo>
                    <a:pt x="0" y="0"/>
                  </a:moveTo>
                  <a:lnTo>
                    <a:pt x="0" y="1500"/>
                  </a:lnTo>
                  <a:lnTo>
                    <a:pt x="1250" y="1500"/>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5" name="Google Shape;861;p33">
              <a:extLst>
                <a:ext uri="{FF2B5EF4-FFF2-40B4-BE49-F238E27FC236}">
                  <a16:creationId xmlns:a16="http://schemas.microsoft.com/office/drawing/2014/main" id="{8091C352-1094-2D07-88F5-8ED0D355F8EC}"/>
                </a:ext>
              </a:extLst>
            </p:cNvPr>
            <p:cNvSpPr/>
            <p:nvPr/>
          </p:nvSpPr>
          <p:spPr>
            <a:xfrm>
              <a:off x="2671105" y="2354473"/>
              <a:ext cx="74219" cy="89054"/>
            </a:xfrm>
            <a:custGeom>
              <a:avLst/>
              <a:gdLst/>
              <a:ahLst/>
              <a:cxnLst/>
              <a:rect l="l" t="t" r="r" b="b"/>
              <a:pathLst>
                <a:path w="1251" h="1501" extrusionOk="0">
                  <a:moveTo>
                    <a:pt x="0" y="0"/>
                  </a:moveTo>
                  <a:lnTo>
                    <a:pt x="0"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6" name="Google Shape;862;p33">
              <a:extLst>
                <a:ext uri="{FF2B5EF4-FFF2-40B4-BE49-F238E27FC236}">
                  <a16:creationId xmlns:a16="http://schemas.microsoft.com/office/drawing/2014/main" id="{3B3AB1C2-4F65-8687-3276-797A4AE755CE}"/>
                </a:ext>
              </a:extLst>
            </p:cNvPr>
            <p:cNvSpPr/>
            <p:nvPr/>
          </p:nvSpPr>
          <p:spPr>
            <a:xfrm>
              <a:off x="2795344" y="2354473"/>
              <a:ext cx="74219" cy="89054"/>
            </a:xfrm>
            <a:custGeom>
              <a:avLst/>
              <a:gdLst/>
              <a:ahLst/>
              <a:cxnLst/>
              <a:rect l="l" t="t" r="r" b="b"/>
              <a:pathLst>
                <a:path w="1251" h="1501" extrusionOk="0">
                  <a:moveTo>
                    <a:pt x="1" y="0"/>
                  </a:moveTo>
                  <a:lnTo>
                    <a:pt x="1" y="1500"/>
                  </a:lnTo>
                  <a:lnTo>
                    <a:pt x="1251" y="1500"/>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7" name="Google Shape;863;p33">
              <a:extLst>
                <a:ext uri="{FF2B5EF4-FFF2-40B4-BE49-F238E27FC236}">
                  <a16:creationId xmlns:a16="http://schemas.microsoft.com/office/drawing/2014/main" id="{C36765F3-48EE-9D9E-B709-DA4D6483EFF4}"/>
                </a:ext>
              </a:extLst>
            </p:cNvPr>
            <p:cNvSpPr/>
            <p:nvPr/>
          </p:nvSpPr>
          <p:spPr>
            <a:xfrm>
              <a:off x="24244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8" name="Google Shape;864;p33">
              <a:extLst>
                <a:ext uri="{FF2B5EF4-FFF2-40B4-BE49-F238E27FC236}">
                  <a16:creationId xmlns:a16="http://schemas.microsoft.com/office/drawing/2014/main" id="{E60C93A3-B0BA-54C7-A515-60B2E0F66B7B}"/>
                </a:ext>
              </a:extLst>
            </p:cNvPr>
            <p:cNvSpPr/>
            <p:nvPr/>
          </p:nvSpPr>
          <p:spPr>
            <a:xfrm>
              <a:off x="2546865" y="2493546"/>
              <a:ext cx="74219" cy="87215"/>
            </a:xfrm>
            <a:custGeom>
              <a:avLst/>
              <a:gdLst/>
              <a:ahLst/>
              <a:cxnLst/>
              <a:rect l="l" t="t" r="r" b="b"/>
              <a:pathLst>
                <a:path w="1251" h="1470" extrusionOk="0">
                  <a:moveTo>
                    <a:pt x="0" y="0"/>
                  </a:moveTo>
                  <a:lnTo>
                    <a:pt x="0" y="1469"/>
                  </a:lnTo>
                  <a:lnTo>
                    <a:pt x="1250" y="1469"/>
                  </a:lnTo>
                  <a:lnTo>
                    <a:pt x="125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19" name="Google Shape;865;p33">
              <a:extLst>
                <a:ext uri="{FF2B5EF4-FFF2-40B4-BE49-F238E27FC236}">
                  <a16:creationId xmlns:a16="http://schemas.microsoft.com/office/drawing/2014/main" id="{97C29D48-33C3-E2D5-B3A6-C45C3C33EE12}"/>
                </a:ext>
              </a:extLst>
            </p:cNvPr>
            <p:cNvSpPr/>
            <p:nvPr/>
          </p:nvSpPr>
          <p:spPr>
            <a:xfrm>
              <a:off x="2671105" y="2493546"/>
              <a:ext cx="74219" cy="87215"/>
            </a:xfrm>
            <a:custGeom>
              <a:avLst/>
              <a:gdLst/>
              <a:ahLst/>
              <a:cxnLst/>
              <a:rect l="l" t="t" r="r" b="b"/>
              <a:pathLst>
                <a:path w="1251" h="1470" extrusionOk="0">
                  <a:moveTo>
                    <a:pt x="0" y="0"/>
                  </a:moveTo>
                  <a:lnTo>
                    <a:pt x="0"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0" name="Google Shape;866;p33">
              <a:extLst>
                <a:ext uri="{FF2B5EF4-FFF2-40B4-BE49-F238E27FC236}">
                  <a16:creationId xmlns:a16="http://schemas.microsoft.com/office/drawing/2014/main" id="{0B6D0B3A-A833-2735-58D9-86D5321DECD3}"/>
                </a:ext>
              </a:extLst>
            </p:cNvPr>
            <p:cNvSpPr/>
            <p:nvPr/>
          </p:nvSpPr>
          <p:spPr>
            <a:xfrm>
              <a:off x="2795344" y="2493546"/>
              <a:ext cx="74219" cy="87215"/>
            </a:xfrm>
            <a:custGeom>
              <a:avLst/>
              <a:gdLst/>
              <a:ahLst/>
              <a:cxnLst/>
              <a:rect l="l" t="t" r="r" b="b"/>
              <a:pathLst>
                <a:path w="1251" h="1470" extrusionOk="0">
                  <a:moveTo>
                    <a:pt x="1" y="0"/>
                  </a:moveTo>
                  <a:lnTo>
                    <a:pt x="1" y="1469"/>
                  </a:lnTo>
                  <a:lnTo>
                    <a:pt x="1251" y="1469"/>
                  </a:lnTo>
                  <a:lnTo>
                    <a:pt x="125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1" name="Google Shape;867;p33">
              <a:extLst>
                <a:ext uri="{FF2B5EF4-FFF2-40B4-BE49-F238E27FC236}">
                  <a16:creationId xmlns:a16="http://schemas.microsoft.com/office/drawing/2014/main" id="{BAEDCAE8-B069-9619-3B33-15468FBA894D}"/>
                </a:ext>
              </a:extLst>
            </p:cNvPr>
            <p:cNvSpPr/>
            <p:nvPr/>
          </p:nvSpPr>
          <p:spPr>
            <a:xfrm>
              <a:off x="24244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2" name="Google Shape;868;p33">
              <a:extLst>
                <a:ext uri="{FF2B5EF4-FFF2-40B4-BE49-F238E27FC236}">
                  <a16:creationId xmlns:a16="http://schemas.microsoft.com/office/drawing/2014/main" id="{3FF39D96-AE4E-FDF1-54DA-71FD6C30A045}"/>
                </a:ext>
              </a:extLst>
            </p:cNvPr>
            <p:cNvSpPr/>
            <p:nvPr/>
          </p:nvSpPr>
          <p:spPr>
            <a:xfrm>
              <a:off x="2546865" y="2632618"/>
              <a:ext cx="74219" cy="87215"/>
            </a:xfrm>
            <a:custGeom>
              <a:avLst/>
              <a:gdLst/>
              <a:ahLst/>
              <a:cxnLst/>
              <a:rect l="l" t="t" r="r" b="b"/>
              <a:pathLst>
                <a:path w="1251" h="1470" extrusionOk="0">
                  <a:moveTo>
                    <a:pt x="0" y="1"/>
                  </a:moveTo>
                  <a:lnTo>
                    <a:pt x="0" y="1470"/>
                  </a:lnTo>
                  <a:lnTo>
                    <a:pt x="1250" y="1470"/>
                  </a:lnTo>
                  <a:lnTo>
                    <a:pt x="125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3" name="Google Shape;869;p33">
              <a:extLst>
                <a:ext uri="{FF2B5EF4-FFF2-40B4-BE49-F238E27FC236}">
                  <a16:creationId xmlns:a16="http://schemas.microsoft.com/office/drawing/2014/main" id="{D94F364F-30DE-79D8-AEE7-2980A34DDC78}"/>
                </a:ext>
              </a:extLst>
            </p:cNvPr>
            <p:cNvSpPr/>
            <p:nvPr/>
          </p:nvSpPr>
          <p:spPr>
            <a:xfrm>
              <a:off x="2671105" y="2632618"/>
              <a:ext cx="74219" cy="87215"/>
            </a:xfrm>
            <a:custGeom>
              <a:avLst/>
              <a:gdLst/>
              <a:ahLst/>
              <a:cxnLst/>
              <a:rect l="l" t="t" r="r" b="b"/>
              <a:pathLst>
                <a:path w="1251" h="1470" extrusionOk="0">
                  <a:moveTo>
                    <a:pt x="0" y="1"/>
                  </a:moveTo>
                  <a:lnTo>
                    <a:pt x="0"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4" name="Google Shape;870;p33">
              <a:extLst>
                <a:ext uri="{FF2B5EF4-FFF2-40B4-BE49-F238E27FC236}">
                  <a16:creationId xmlns:a16="http://schemas.microsoft.com/office/drawing/2014/main" id="{A4D23863-1549-66A2-0338-784B9577A46B}"/>
                </a:ext>
              </a:extLst>
            </p:cNvPr>
            <p:cNvSpPr/>
            <p:nvPr/>
          </p:nvSpPr>
          <p:spPr>
            <a:xfrm>
              <a:off x="2795344" y="2632618"/>
              <a:ext cx="74219" cy="87215"/>
            </a:xfrm>
            <a:custGeom>
              <a:avLst/>
              <a:gdLst/>
              <a:ahLst/>
              <a:cxnLst/>
              <a:rect l="l" t="t" r="r" b="b"/>
              <a:pathLst>
                <a:path w="1251" h="1470" extrusionOk="0">
                  <a:moveTo>
                    <a:pt x="1" y="1"/>
                  </a:moveTo>
                  <a:lnTo>
                    <a:pt x="1" y="1470"/>
                  </a:lnTo>
                  <a:lnTo>
                    <a:pt x="1251" y="1470"/>
                  </a:lnTo>
                  <a:lnTo>
                    <a:pt x="125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5" name="Google Shape;871;p33">
              <a:extLst>
                <a:ext uri="{FF2B5EF4-FFF2-40B4-BE49-F238E27FC236}">
                  <a16:creationId xmlns:a16="http://schemas.microsoft.com/office/drawing/2014/main" id="{6087439E-1A8F-64A6-2722-F8546EF2730D}"/>
                </a:ext>
              </a:extLst>
            </p:cNvPr>
            <p:cNvSpPr/>
            <p:nvPr/>
          </p:nvSpPr>
          <p:spPr>
            <a:xfrm>
              <a:off x="5382418" y="158482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6" name="Google Shape;872;p33">
              <a:extLst>
                <a:ext uri="{FF2B5EF4-FFF2-40B4-BE49-F238E27FC236}">
                  <a16:creationId xmlns:a16="http://schemas.microsoft.com/office/drawing/2014/main" id="{EF4EFA4E-EF94-99C3-7DE5-AE8A3BC25AF8}"/>
                </a:ext>
              </a:extLst>
            </p:cNvPr>
            <p:cNvSpPr/>
            <p:nvPr/>
          </p:nvSpPr>
          <p:spPr>
            <a:xfrm>
              <a:off x="5495562"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7" name="Google Shape;873;p33">
              <a:extLst>
                <a:ext uri="{FF2B5EF4-FFF2-40B4-BE49-F238E27FC236}">
                  <a16:creationId xmlns:a16="http://schemas.microsoft.com/office/drawing/2014/main" id="{FD1FAF69-53ED-9629-7D6B-3231E91395E9}"/>
                </a:ext>
              </a:extLst>
            </p:cNvPr>
            <p:cNvSpPr/>
            <p:nvPr/>
          </p:nvSpPr>
          <p:spPr>
            <a:xfrm>
              <a:off x="5608707" y="158482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8" name="Google Shape;874;p33">
              <a:extLst>
                <a:ext uri="{FF2B5EF4-FFF2-40B4-BE49-F238E27FC236}">
                  <a16:creationId xmlns:a16="http://schemas.microsoft.com/office/drawing/2014/main" id="{C6F633FC-4757-084A-E9E9-06031ED5271A}"/>
                </a:ext>
              </a:extLst>
            </p:cNvPr>
            <p:cNvSpPr/>
            <p:nvPr/>
          </p:nvSpPr>
          <p:spPr>
            <a:xfrm>
              <a:off x="5382418" y="1718322"/>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29" name="Google Shape;875;p33">
              <a:extLst>
                <a:ext uri="{FF2B5EF4-FFF2-40B4-BE49-F238E27FC236}">
                  <a16:creationId xmlns:a16="http://schemas.microsoft.com/office/drawing/2014/main" id="{DFC1EA31-690C-6034-3932-D33AF638CBD5}"/>
                </a:ext>
              </a:extLst>
            </p:cNvPr>
            <p:cNvSpPr/>
            <p:nvPr/>
          </p:nvSpPr>
          <p:spPr>
            <a:xfrm>
              <a:off x="5495562"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0" name="Google Shape;876;p33">
              <a:extLst>
                <a:ext uri="{FF2B5EF4-FFF2-40B4-BE49-F238E27FC236}">
                  <a16:creationId xmlns:a16="http://schemas.microsoft.com/office/drawing/2014/main" id="{E9472348-D4BC-25F0-EB3B-CDD07C5AFFF0}"/>
                </a:ext>
              </a:extLst>
            </p:cNvPr>
            <p:cNvSpPr/>
            <p:nvPr/>
          </p:nvSpPr>
          <p:spPr>
            <a:xfrm>
              <a:off x="5608707" y="1718322"/>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1" name="Google Shape;877;p33">
              <a:extLst>
                <a:ext uri="{FF2B5EF4-FFF2-40B4-BE49-F238E27FC236}">
                  <a16:creationId xmlns:a16="http://schemas.microsoft.com/office/drawing/2014/main" id="{E24E48D2-62B7-99B3-99A7-5D38E5EDF4A5}"/>
                </a:ext>
              </a:extLst>
            </p:cNvPr>
            <p:cNvSpPr/>
            <p:nvPr/>
          </p:nvSpPr>
          <p:spPr>
            <a:xfrm>
              <a:off x="5382418" y="1851877"/>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2" name="Google Shape;878;p33">
              <a:extLst>
                <a:ext uri="{FF2B5EF4-FFF2-40B4-BE49-F238E27FC236}">
                  <a16:creationId xmlns:a16="http://schemas.microsoft.com/office/drawing/2014/main" id="{3F4389FF-AA59-8B67-FE68-6D69141396BA}"/>
                </a:ext>
              </a:extLst>
            </p:cNvPr>
            <p:cNvSpPr/>
            <p:nvPr/>
          </p:nvSpPr>
          <p:spPr>
            <a:xfrm>
              <a:off x="5495562"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3" name="Google Shape;879;p33">
              <a:extLst>
                <a:ext uri="{FF2B5EF4-FFF2-40B4-BE49-F238E27FC236}">
                  <a16:creationId xmlns:a16="http://schemas.microsoft.com/office/drawing/2014/main" id="{A09027C4-B17B-8A92-C19B-5038F7B75B85}"/>
                </a:ext>
              </a:extLst>
            </p:cNvPr>
            <p:cNvSpPr/>
            <p:nvPr/>
          </p:nvSpPr>
          <p:spPr>
            <a:xfrm>
              <a:off x="5608707" y="1851877"/>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4" name="Google Shape;880;p33">
              <a:extLst>
                <a:ext uri="{FF2B5EF4-FFF2-40B4-BE49-F238E27FC236}">
                  <a16:creationId xmlns:a16="http://schemas.microsoft.com/office/drawing/2014/main" id="{7ECDC83E-F2ED-37CA-8402-88F9F89AC054}"/>
                </a:ext>
              </a:extLst>
            </p:cNvPr>
            <p:cNvSpPr/>
            <p:nvPr/>
          </p:nvSpPr>
          <p:spPr>
            <a:xfrm>
              <a:off x="5382418" y="198537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5" name="Google Shape;881;p33">
              <a:extLst>
                <a:ext uri="{FF2B5EF4-FFF2-40B4-BE49-F238E27FC236}">
                  <a16:creationId xmlns:a16="http://schemas.microsoft.com/office/drawing/2014/main" id="{0343A3D1-3185-1532-95D3-709C66651B5B}"/>
                </a:ext>
              </a:extLst>
            </p:cNvPr>
            <p:cNvSpPr/>
            <p:nvPr/>
          </p:nvSpPr>
          <p:spPr>
            <a:xfrm>
              <a:off x="5495562"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6" name="Google Shape;882;p33">
              <a:extLst>
                <a:ext uri="{FF2B5EF4-FFF2-40B4-BE49-F238E27FC236}">
                  <a16:creationId xmlns:a16="http://schemas.microsoft.com/office/drawing/2014/main" id="{56A568CE-0F07-FE76-37FC-A3E42D442119}"/>
                </a:ext>
              </a:extLst>
            </p:cNvPr>
            <p:cNvSpPr/>
            <p:nvPr/>
          </p:nvSpPr>
          <p:spPr>
            <a:xfrm>
              <a:off x="5608707" y="198537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7" name="Google Shape;883;p33">
              <a:extLst>
                <a:ext uri="{FF2B5EF4-FFF2-40B4-BE49-F238E27FC236}">
                  <a16:creationId xmlns:a16="http://schemas.microsoft.com/office/drawing/2014/main" id="{578529E5-C062-81D8-E19C-A1B991E8BBA2}"/>
                </a:ext>
              </a:extLst>
            </p:cNvPr>
            <p:cNvSpPr/>
            <p:nvPr/>
          </p:nvSpPr>
          <p:spPr>
            <a:xfrm>
              <a:off x="5382418" y="211892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8" name="Google Shape;884;p33">
              <a:extLst>
                <a:ext uri="{FF2B5EF4-FFF2-40B4-BE49-F238E27FC236}">
                  <a16:creationId xmlns:a16="http://schemas.microsoft.com/office/drawing/2014/main" id="{B10A01F3-6E88-52E4-C1ED-54380412510A}"/>
                </a:ext>
              </a:extLst>
            </p:cNvPr>
            <p:cNvSpPr/>
            <p:nvPr/>
          </p:nvSpPr>
          <p:spPr>
            <a:xfrm>
              <a:off x="5495562"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39" name="Google Shape;885;p33">
              <a:extLst>
                <a:ext uri="{FF2B5EF4-FFF2-40B4-BE49-F238E27FC236}">
                  <a16:creationId xmlns:a16="http://schemas.microsoft.com/office/drawing/2014/main" id="{876C7F39-0145-54F3-B57D-3661CA846CD8}"/>
                </a:ext>
              </a:extLst>
            </p:cNvPr>
            <p:cNvSpPr/>
            <p:nvPr/>
          </p:nvSpPr>
          <p:spPr>
            <a:xfrm>
              <a:off x="5608707" y="211892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0" name="Google Shape;886;p33">
              <a:extLst>
                <a:ext uri="{FF2B5EF4-FFF2-40B4-BE49-F238E27FC236}">
                  <a16:creationId xmlns:a16="http://schemas.microsoft.com/office/drawing/2014/main" id="{8C45B055-A744-CEDD-74FC-E1683F7E4B3D}"/>
                </a:ext>
              </a:extLst>
            </p:cNvPr>
            <p:cNvSpPr/>
            <p:nvPr/>
          </p:nvSpPr>
          <p:spPr>
            <a:xfrm>
              <a:off x="5382418" y="2252423"/>
              <a:ext cx="68701" cy="85376"/>
            </a:xfrm>
            <a:custGeom>
              <a:avLst/>
              <a:gdLst/>
              <a:ahLst/>
              <a:cxnLst/>
              <a:rect l="l" t="t" r="r" b="b"/>
              <a:pathLst>
                <a:path w="1158" h="1439" extrusionOk="0">
                  <a:moveTo>
                    <a:pt x="1" y="1"/>
                  </a:moveTo>
                  <a:lnTo>
                    <a:pt x="1"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1" name="Google Shape;887;p33">
              <a:extLst>
                <a:ext uri="{FF2B5EF4-FFF2-40B4-BE49-F238E27FC236}">
                  <a16:creationId xmlns:a16="http://schemas.microsoft.com/office/drawing/2014/main" id="{4C347EC8-2493-65F4-FF79-9EA17E9687A5}"/>
                </a:ext>
              </a:extLst>
            </p:cNvPr>
            <p:cNvSpPr/>
            <p:nvPr/>
          </p:nvSpPr>
          <p:spPr>
            <a:xfrm>
              <a:off x="5495562"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2" name="Google Shape;888;p33">
              <a:extLst>
                <a:ext uri="{FF2B5EF4-FFF2-40B4-BE49-F238E27FC236}">
                  <a16:creationId xmlns:a16="http://schemas.microsoft.com/office/drawing/2014/main" id="{4334EE44-2A9E-30FC-9179-1389171A3F4D}"/>
                </a:ext>
              </a:extLst>
            </p:cNvPr>
            <p:cNvSpPr/>
            <p:nvPr/>
          </p:nvSpPr>
          <p:spPr>
            <a:xfrm>
              <a:off x="5608707" y="2252423"/>
              <a:ext cx="68642" cy="85376"/>
            </a:xfrm>
            <a:custGeom>
              <a:avLst/>
              <a:gdLst/>
              <a:ahLst/>
              <a:cxnLst/>
              <a:rect l="l" t="t" r="r" b="b"/>
              <a:pathLst>
                <a:path w="1157" h="1439" extrusionOk="0">
                  <a:moveTo>
                    <a:pt x="0" y="1"/>
                  </a:moveTo>
                  <a:lnTo>
                    <a:pt x="0" y="1439"/>
                  </a:lnTo>
                  <a:lnTo>
                    <a:pt x="1157" y="1439"/>
                  </a:lnTo>
                  <a:lnTo>
                    <a:pt x="115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3" name="Google Shape;889;p33">
              <a:extLst>
                <a:ext uri="{FF2B5EF4-FFF2-40B4-BE49-F238E27FC236}">
                  <a16:creationId xmlns:a16="http://schemas.microsoft.com/office/drawing/2014/main" id="{AB2CA7EF-9E98-A6A0-A7EB-E94380FEBABE}"/>
                </a:ext>
              </a:extLst>
            </p:cNvPr>
            <p:cNvSpPr/>
            <p:nvPr/>
          </p:nvSpPr>
          <p:spPr>
            <a:xfrm>
              <a:off x="5382418" y="2385978"/>
              <a:ext cx="68701" cy="85376"/>
            </a:xfrm>
            <a:custGeom>
              <a:avLst/>
              <a:gdLst/>
              <a:ahLst/>
              <a:cxnLst/>
              <a:rect l="l" t="t" r="r" b="b"/>
              <a:pathLst>
                <a:path w="1158" h="1439" extrusionOk="0">
                  <a:moveTo>
                    <a:pt x="1" y="0"/>
                  </a:moveTo>
                  <a:lnTo>
                    <a:pt x="1"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4" name="Google Shape;890;p33">
              <a:extLst>
                <a:ext uri="{FF2B5EF4-FFF2-40B4-BE49-F238E27FC236}">
                  <a16:creationId xmlns:a16="http://schemas.microsoft.com/office/drawing/2014/main" id="{0D98805D-4D46-A1C5-0588-3AB449861C86}"/>
                </a:ext>
              </a:extLst>
            </p:cNvPr>
            <p:cNvSpPr/>
            <p:nvPr/>
          </p:nvSpPr>
          <p:spPr>
            <a:xfrm>
              <a:off x="5495562"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5" name="Google Shape;891;p33">
              <a:extLst>
                <a:ext uri="{FF2B5EF4-FFF2-40B4-BE49-F238E27FC236}">
                  <a16:creationId xmlns:a16="http://schemas.microsoft.com/office/drawing/2014/main" id="{D9F924FF-8E5E-84B5-3C5B-DD5CBD18E79D}"/>
                </a:ext>
              </a:extLst>
            </p:cNvPr>
            <p:cNvSpPr/>
            <p:nvPr/>
          </p:nvSpPr>
          <p:spPr>
            <a:xfrm>
              <a:off x="5608707" y="2385978"/>
              <a:ext cx="68642" cy="85376"/>
            </a:xfrm>
            <a:custGeom>
              <a:avLst/>
              <a:gdLst/>
              <a:ahLst/>
              <a:cxnLst/>
              <a:rect l="l" t="t" r="r" b="b"/>
              <a:pathLst>
                <a:path w="1157" h="1439" extrusionOk="0">
                  <a:moveTo>
                    <a:pt x="0" y="0"/>
                  </a:moveTo>
                  <a:lnTo>
                    <a:pt x="0" y="1438"/>
                  </a:lnTo>
                  <a:lnTo>
                    <a:pt x="1157" y="1438"/>
                  </a:lnTo>
                  <a:lnTo>
                    <a:pt x="115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6" name="Google Shape;892;p33">
              <a:extLst>
                <a:ext uri="{FF2B5EF4-FFF2-40B4-BE49-F238E27FC236}">
                  <a16:creationId xmlns:a16="http://schemas.microsoft.com/office/drawing/2014/main" id="{9D726840-4F19-291D-B950-CF56C6B4113F}"/>
                </a:ext>
              </a:extLst>
            </p:cNvPr>
            <p:cNvSpPr/>
            <p:nvPr/>
          </p:nvSpPr>
          <p:spPr>
            <a:xfrm>
              <a:off x="6339369" y="1885221"/>
              <a:ext cx="72380" cy="83537"/>
            </a:xfrm>
            <a:custGeom>
              <a:avLst/>
              <a:gdLst/>
              <a:ahLst/>
              <a:cxnLst/>
              <a:rect l="l" t="t" r="r" b="b"/>
              <a:pathLst>
                <a:path w="1220"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7" name="Google Shape;893;p33">
              <a:extLst>
                <a:ext uri="{FF2B5EF4-FFF2-40B4-BE49-F238E27FC236}">
                  <a16:creationId xmlns:a16="http://schemas.microsoft.com/office/drawing/2014/main" id="{1E66A3B3-BA0A-4AD3-7417-4F3732B0396C}"/>
                </a:ext>
              </a:extLst>
            </p:cNvPr>
            <p:cNvSpPr/>
            <p:nvPr/>
          </p:nvSpPr>
          <p:spPr>
            <a:xfrm>
              <a:off x="6458032" y="1885221"/>
              <a:ext cx="72439" cy="83537"/>
            </a:xfrm>
            <a:custGeom>
              <a:avLst/>
              <a:gdLst/>
              <a:ahLst/>
              <a:cxnLst/>
              <a:rect l="l" t="t" r="r" b="b"/>
              <a:pathLst>
                <a:path w="1221" h="1408" extrusionOk="0">
                  <a:moveTo>
                    <a:pt x="1" y="1"/>
                  </a:moveTo>
                  <a:lnTo>
                    <a:pt x="1" y="1407"/>
                  </a:lnTo>
                  <a:lnTo>
                    <a:pt x="1220" y="1407"/>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8" name="Google Shape;894;p33">
              <a:extLst>
                <a:ext uri="{FF2B5EF4-FFF2-40B4-BE49-F238E27FC236}">
                  <a16:creationId xmlns:a16="http://schemas.microsoft.com/office/drawing/2014/main" id="{6CE2D6E3-9337-14DE-472C-75FBC92CD58A}"/>
                </a:ext>
              </a:extLst>
            </p:cNvPr>
            <p:cNvSpPr/>
            <p:nvPr/>
          </p:nvSpPr>
          <p:spPr>
            <a:xfrm>
              <a:off x="6578592" y="1885221"/>
              <a:ext cx="70540" cy="83537"/>
            </a:xfrm>
            <a:custGeom>
              <a:avLst/>
              <a:gdLst/>
              <a:ahLst/>
              <a:cxnLst/>
              <a:rect l="l" t="t" r="r" b="b"/>
              <a:pathLst>
                <a:path w="1189" h="1408" extrusionOk="0">
                  <a:moveTo>
                    <a:pt x="1" y="1"/>
                  </a:moveTo>
                  <a:lnTo>
                    <a:pt x="1" y="1407"/>
                  </a:lnTo>
                  <a:lnTo>
                    <a:pt x="1188" y="1407"/>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49" name="Google Shape;895;p33">
              <a:extLst>
                <a:ext uri="{FF2B5EF4-FFF2-40B4-BE49-F238E27FC236}">
                  <a16:creationId xmlns:a16="http://schemas.microsoft.com/office/drawing/2014/main" id="{AE2BB586-63BD-4C97-4D64-4A8B7A3A2D56}"/>
                </a:ext>
              </a:extLst>
            </p:cNvPr>
            <p:cNvSpPr/>
            <p:nvPr/>
          </p:nvSpPr>
          <p:spPr>
            <a:xfrm>
              <a:off x="6339369" y="2018776"/>
              <a:ext cx="72380" cy="83537"/>
            </a:xfrm>
            <a:custGeom>
              <a:avLst/>
              <a:gdLst/>
              <a:ahLst/>
              <a:cxnLst/>
              <a:rect l="l" t="t" r="r" b="b"/>
              <a:pathLst>
                <a:path w="1220"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0" name="Google Shape;896;p33">
              <a:extLst>
                <a:ext uri="{FF2B5EF4-FFF2-40B4-BE49-F238E27FC236}">
                  <a16:creationId xmlns:a16="http://schemas.microsoft.com/office/drawing/2014/main" id="{4C46115D-ECB1-BE6E-F6CA-94B87212AB3B}"/>
                </a:ext>
              </a:extLst>
            </p:cNvPr>
            <p:cNvSpPr/>
            <p:nvPr/>
          </p:nvSpPr>
          <p:spPr>
            <a:xfrm>
              <a:off x="6458032" y="2018776"/>
              <a:ext cx="72439" cy="83537"/>
            </a:xfrm>
            <a:custGeom>
              <a:avLst/>
              <a:gdLst/>
              <a:ahLst/>
              <a:cxnLst/>
              <a:rect l="l" t="t" r="r" b="b"/>
              <a:pathLst>
                <a:path w="1221" h="1408" extrusionOk="0">
                  <a:moveTo>
                    <a:pt x="1" y="0"/>
                  </a:moveTo>
                  <a:lnTo>
                    <a:pt x="1" y="1407"/>
                  </a:lnTo>
                  <a:lnTo>
                    <a:pt x="1220" y="1407"/>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1" name="Google Shape;897;p33">
              <a:extLst>
                <a:ext uri="{FF2B5EF4-FFF2-40B4-BE49-F238E27FC236}">
                  <a16:creationId xmlns:a16="http://schemas.microsoft.com/office/drawing/2014/main" id="{F35B3134-7680-517A-9D94-CB763C8DED86}"/>
                </a:ext>
              </a:extLst>
            </p:cNvPr>
            <p:cNvSpPr/>
            <p:nvPr/>
          </p:nvSpPr>
          <p:spPr>
            <a:xfrm>
              <a:off x="6578592" y="2018776"/>
              <a:ext cx="70540" cy="83537"/>
            </a:xfrm>
            <a:custGeom>
              <a:avLst/>
              <a:gdLst/>
              <a:ahLst/>
              <a:cxnLst/>
              <a:rect l="l" t="t" r="r" b="b"/>
              <a:pathLst>
                <a:path w="1189" h="1408" extrusionOk="0">
                  <a:moveTo>
                    <a:pt x="1" y="0"/>
                  </a:moveTo>
                  <a:lnTo>
                    <a:pt x="1" y="1407"/>
                  </a:lnTo>
                  <a:lnTo>
                    <a:pt x="1188" y="1407"/>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2" name="Google Shape;898;p33">
              <a:extLst>
                <a:ext uri="{FF2B5EF4-FFF2-40B4-BE49-F238E27FC236}">
                  <a16:creationId xmlns:a16="http://schemas.microsoft.com/office/drawing/2014/main" id="{AAAB8772-9C29-D8E6-8513-7EED02ED65B1}"/>
                </a:ext>
              </a:extLst>
            </p:cNvPr>
            <p:cNvSpPr/>
            <p:nvPr/>
          </p:nvSpPr>
          <p:spPr>
            <a:xfrm>
              <a:off x="6339369" y="2152272"/>
              <a:ext cx="72380" cy="85376"/>
            </a:xfrm>
            <a:custGeom>
              <a:avLst/>
              <a:gdLst/>
              <a:ahLst/>
              <a:cxnLst/>
              <a:rect l="l" t="t" r="r" b="b"/>
              <a:pathLst>
                <a:path w="1220"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3" name="Google Shape;899;p33">
              <a:extLst>
                <a:ext uri="{FF2B5EF4-FFF2-40B4-BE49-F238E27FC236}">
                  <a16:creationId xmlns:a16="http://schemas.microsoft.com/office/drawing/2014/main" id="{F8DCE029-227E-23FA-178D-FDEFA95D501B}"/>
                </a:ext>
              </a:extLst>
            </p:cNvPr>
            <p:cNvSpPr/>
            <p:nvPr/>
          </p:nvSpPr>
          <p:spPr>
            <a:xfrm>
              <a:off x="6458032" y="2152272"/>
              <a:ext cx="72439" cy="85376"/>
            </a:xfrm>
            <a:custGeom>
              <a:avLst/>
              <a:gdLst/>
              <a:ahLst/>
              <a:cxnLst/>
              <a:rect l="l" t="t" r="r" b="b"/>
              <a:pathLst>
                <a:path w="1221" h="1439" extrusionOk="0">
                  <a:moveTo>
                    <a:pt x="1" y="1"/>
                  </a:moveTo>
                  <a:lnTo>
                    <a:pt x="1" y="1439"/>
                  </a:lnTo>
                  <a:lnTo>
                    <a:pt x="1220" y="1439"/>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4" name="Google Shape;900;p33">
              <a:extLst>
                <a:ext uri="{FF2B5EF4-FFF2-40B4-BE49-F238E27FC236}">
                  <a16:creationId xmlns:a16="http://schemas.microsoft.com/office/drawing/2014/main" id="{D8923FA1-4BCA-A126-B845-1182D9AD8DA8}"/>
                </a:ext>
              </a:extLst>
            </p:cNvPr>
            <p:cNvSpPr/>
            <p:nvPr/>
          </p:nvSpPr>
          <p:spPr>
            <a:xfrm>
              <a:off x="6578592" y="2152272"/>
              <a:ext cx="70540" cy="85376"/>
            </a:xfrm>
            <a:custGeom>
              <a:avLst/>
              <a:gdLst/>
              <a:ahLst/>
              <a:cxnLst/>
              <a:rect l="l" t="t" r="r" b="b"/>
              <a:pathLst>
                <a:path w="1189" h="1439" extrusionOk="0">
                  <a:moveTo>
                    <a:pt x="1" y="1"/>
                  </a:moveTo>
                  <a:lnTo>
                    <a:pt x="1" y="1439"/>
                  </a:lnTo>
                  <a:lnTo>
                    <a:pt x="1188" y="1439"/>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5" name="Google Shape;901;p33">
              <a:extLst>
                <a:ext uri="{FF2B5EF4-FFF2-40B4-BE49-F238E27FC236}">
                  <a16:creationId xmlns:a16="http://schemas.microsoft.com/office/drawing/2014/main" id="{20CDE1B3-A5C9-FF49-C887-9C7D520F9196}"/>
                </a:ext>
              </a:extLst>
            </p:cNvPr>
            <p:cNvSpPr/>
            <p:nvPr/>
          </p:nvSpPr>
          <p:spPr>
            <a:xfrm>
              <a:off x="6339369" y="228582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6" name="Google Shape;902;p33">
              <a:extLst>
                <a:ext uri="{FF2B5EF4-FFF2-40B4-BE49-F238E27FC236}">
                  <a16:creationId xmlns:a16="http://schemas.microsoft.com/office/drawing/2014/main" id="{03149B1F-C731-DB8B-3628-F91BE9FF9ACB}"/>
                </a:ext>
              </a:extLst>
            </p:cNvPr>
            <p:cNvSpPr/>
            <p:nvPr/>
          </p:nvSpPr>
          <p:spPr>
            <a:xfrm>
              <a:off x="6458032" y="228582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7" name="Google Shape;903;p33">
              <a:extLst>
                <a:ext uri="{FF2B5EF4-FFF2-40B4-BE49-F238E27FC236}">
                  <a16:creationId xmlns:a16="http://schemas.microsoft.com/office/drawing/2014/main" id="{904CA14B-6E06-9789-53F4-711428A50BAD}"/>
                </a:ext>
              </a:extLst>
            </p:cNvPr>
            <p:cNvSpPr/>
            <p:nvPr/>
          </p:nvSpPr>
          <p:spPr>
            <a:xfrm>
              <a:off x="6578592" y="228582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8" name="Google Shape;904;p33">
              <a:extLst>
                <a:ext uri="{FF2B5EF4-FFF2-40B4-BE49-F238E27FC236}">
                  <a16:creationId xmlns:a16="http://schemas.microsoft.com/office/drawing/2014/main" id="{DE1BAF43-7B6C-5503-9FF7-C6D07EF5CE7B}"/>
                </a:ext>
              </a:extLst>
            </p:cNvPr>
            <p:cNvSpPr/>
            <p:nvPr/>
          </p:nvSpPr>
          <p:spPr>
            <a:xfrm>
              <a:off x="6339369" y="2419381"/>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59" name="Google Shape;905;p33">
              <a:extLst>
                <a:ext uri="{FF2B5EF4-FFF2-40B4-BE49-F238E27FC236}">
                  <a16:creationId xmlns:a16="http://schemas.microsoft.com/office/drawing/2014/main" id="{25B0DCAF-1383-FEBD-6B2A-F1B11043EC6E}"/>
                </a:ext>
              </a:extLst>
            </p:cNvPr>
            <p:cNvSpPr/>
            <p:nvPr/>
          </p:nvSpPr>
          <p:spPr>
            <a:xfrm>
              <a:off x="6458032" y="2419381"/>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0" name="Google Shape;906;p33">
              <a:extLst>
                <a:ext uri="{FF2B5EF4-FFF2-40B4-BE49-F238E27FC236}">
                  <a16:creationId xmlns:a16="http://schemas.microsoft.com/office/drawing/2014/main" id="{0E2A14EB-CDA0-9011-4FC5-B51654B886D7}"/>
                </a:ext>
              </a:extLst>
            </p:cNvPr>
            <p:cNvSpPr/>
            <p:nvPr/>
          </p:nvSpPr>
          <p:spPr>
            <a:xfrm>
              <a:off x="6578592" y="2419381"/>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1" name="Google Shape;907;p33">
              <a:extLst>
                <a:ext uri="{FF2B5EF4-FFF2-40B4-BE49-F238E27FC236}">
                  <a16:creationId xmlns:a16="http://schemas.microsoft.com/office/drawing/2014/main" id="{8AAF398B-E4EF-F5E3-24E8-E26A94F6AB59}"/>
                </a:ext>
              </a:extLst>
            </p:cNvPr>
            <p:cNvSpPr/>
            <p:nvPr/>
          </p:nvSpPr>
          <p:spPr>
            <a:xfrm>
              <a:off x="6339369" y="2552877"/>
              <a:ext cx="72380" cy="85376"/>
            </a:xfrm>
            <a:custGeom>
              <a:avLst/>
              <a:gdLst/>
              <a:ahLst/>
              <a:cxnLst/>
              <a:rect l="l" t="t" r="r" b="b"/>
              <a:pathLst>
                <a:path w="1220"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2" name="Google Shape;908;p33">
              <a:extLst>
                <a:ext uri="{FF2B5EF4-FFF2-40B4-BE49-F238E27FC236}">
                  <a16:creationId xmlns:a16="http://schemas.microsoft.com/office/drawing/2014/main" id="{F2B1DC5F-6C35-D5E1-4835-EF9533DC60C5}"/>
                </a:ext>
              </a:extLst>
            </p:cNvPr>
            <p:cNvSpPr/>
            <p:nvPr/>
          </p:nvSpPr>
          <p:spPr>
            <a:xfrm>
              <a:off x="6458032" y="2552877"/>
              <a:ext cx="72439" cy="85376"/>
            </a:xfrm>
            <a:custGeom>
              <a:avLst/>
              <a:gdLst/>
              <a:ahLst/>
              <a:cxnLst/>
              <a:rect l="l" t="t" r="r" b="b"/>
              <a:pathLst>
                <a:path w="1221" h="1439" extrusionOk="0">
                  <a:moveTo>
                    <a:pt x="1" y="1"/>
                  </a:moveTo>
                  <a:lnTo>
                    <a:pt x="1" y="1438"/>
                  </a:lnTo>
                  <a:lnTo>
                    <a:pt x="1220" y="1438"/>
                  </a:lnTo>
                  <a:lnTo>
                    <a:pt x="122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3" name="Google Shape;909;p33">
              <a:extLst>
                <a:ext uri="{FF2B5EF4-FFF2-40B4-BE49-F238E27FC236}">
                  <a16:creationId xmlns:a16="http://schemas.microsoft.com/office/drawing/2014/main" id="{83236120-1541-60C6-57A1-3DF4853A5E1E}"/>
                </a:ext>
              </a:extLst>
            </p:cNvPr>
            <p:cNvSpPr/>
            <p:nvPr/>
          </p:nvSpPr>
          <p:spPr>
            <a:xfrm>
              <a:off x="6578592" y="2552877"/>
              <a:ext cx="70540" cy="85376"/>
            </a:xfrm>
            <a:custGeom>
              <a:avLst/>
              <a:gdLst/>
              <a:ahLst/>
              <a:cxnLst/>
              <a:rect l="l" t="t" r="r" b="b"/>
              <a:pathLst>
                <a:path w="1189" h="1439" extrusionOk="0">
                  <a:moveTo>
                    <a:pt x="1" y="1"/>
                  </a:moveTo>
                  <a:lnTo>
                    <a:pt x="1" y="1438"/>
                  </a:lnTo>
                  <a:lnTo>
                    <a:pt x="1188" y="1438"/>
                  </a:lnTo>
                  <a:lnTo>
                    <a:pt x="118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4" name="Google Shape;910;p33">
              <a:extLst>
                <a:ext uri="{FF2B5EF4-FFF2-40B4-BE49-F238E27FC236}">
                  <a16:creationId xmlns:a16="http://schemas.microsoft.com/office/drawing/2014/main" id="{4A352268-4BEA-E0D2-D907-9F959C1DBD04}"/>
                </a:ext>
              </a:extLst>
            </p:cNvPr>
            <p:cNvSpPr/>
            <p:nvPr/>
          </p:nvSpPr>
          <p:spPr>
            <a:xfrm>
              <a:off x="6339369" y="2686432"/>
              <a:ext cx="72380" cy="85317"/>
            </a:xfrm>
            <a:custGeom>
              <a:avLst/>
              <a:gdLst/>
              <a:ahLst/>
              <a:cxnLst/>
              <a:rect l="l" t="t" r="r" b="b"/>
              <a:pathLst>
                <a:path w="1220"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5" name="Google Shape;911;p33">
              <a:extLst>
                <a:ext uri="{FF2B5EF4-FFF2-40B4-BE49-F238E27FC236}">
                  <a16:creationId xmlns:a16="http://schemas.microsoft.com/office/drawing/2014/main" id="{E8909DB1-13D5-ADC4-F001-4DC2AC29E47E}"/>
                </a:ext>
              </a:extLst>
            </p:cNvPr>
            <p:cNvSpPr/>
            <p:nvPr/>
          </p:nvSpPr>
          <p:spPr>
            <a:xfrm>
              <a:off x="6458032" y="2686432"/>
              <a:ext cx="72439" cy="85317"/>
            </a:xfrm>
            <a:custGeom>
              <a:avLst/>
              <a:gdLst/>
              <a:ahLst/>
              <a:cxnLst/>
              <a:rect l="l" t="t" r="r" b="b"/>
              <a:pathLst>
                <a:path w="1221" h="1438" extrusionOk="0">
                  <a:moveTo>
                    <a:pt x="1" y="0"/>
                  </a:moveTo>
                  <a:lnTo>
                    <a:pt x="1" y="1438"/>
                  </a:lnTo>
                  <a:lnTo>
                    <a:pt x="1220" y="1438"/>
                  </a:lnTo>
                  <a:lnTo>
                    <a:pt x="12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6" name="Google Shape;912;p33">
              <a:extLst>
                <a:ext uri="{FF2B5EF4-FFF2-40B4-BE49-F238E27FC236}">
                  <a16:creationId xmlns:a16="http://schemas.microsoft.com/office/drawing/2014/main" id="{B682D362-0738-8B5B-AC27-F008EB491752}"/>
                </a:ext>
              </a:extLst>
            </p:cNvPr>
            <p:cNvSpPr/>
            <p:nvPr/>
          </p:nvSpPr>
          <p:spPr>
            <a:xfrm>
              <a:off x="6578592" y="2686432"/>
              <a:ext cx="70540" cy="85317"/>
            </a:xfrm>
            <a:custGeom>
              <a:avLst/>
              <a:gdLst/>
              <a:ahLst/>
              <a:cxnLst/>
              <a:rect l="l" t="t" r="r" b="b"/>
              <a:pathLst>
                <a:path w="1189" h="1438" extrusionOk="0">
                  <a:moveTo>
                    <a:pt x="1" y="0"/>
                  </a:moveTo>
                  <a:lnTo>
                    <a:pt x="1" y="1438"/>
                  </a:lnTo>
                  <a:lnTo>
                    <a:pt x="1188" y="1438"/>
                  </a:lnTo>
                  <a:lnTo>
                    <a:pt x="118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7" name="Google Shape;913;p33">
              <a:extLst>
                <a:ext uri="{FF2B5EF4-FFF2-40B4-BE49-F238E27FC236}">
                  <a16:creationId xmlns:a16="http://schemas.microsoft.com/office/drawing/2014/main" id="{6D6DFDD6-B7EC-55FD-32DD-E05D077BC1E6}"/>
                </a:ext>
              </a:extLst>
            </p:cNvPr>
            <p:cNvSpPr/>
            <p:nvPr/>
          </p:nvSpPr>
          <p:spPr>
            <a:xfrm>
              <a:off x="2250150" y="2936751"/>
              <a:ext cx="4643504" cy="55711"/>
            </a:xfrm>
            <a:custGeom>
              <a:avLst/>
              <a:gdLst/>
              <a:ahLst/>
              <a:cxnLst/>
              <a:rect l="l" t="t" r="r" b="b"/>
              <a:pathLst>
                <a:path w="78269" h="939" extrusionOk="0">
                  <a:moveTo>
                    <a:pt x="469" y="1"/>
                  </a:moveTo>
                  <a:lnTo>
                    <a:pt x="375" y="32"/>
                  </a:lnTo>
                  <a:lnTo>
                    <a:pt x="281" y="63"/>
                  </a:lnTo>
                  <a:lnTo>
                    <a:pt x="156" y="157"/>
                  </a:lnTo>
                  <a:lnTo>
                    <a:pt x="63" y="282"/>
                  </a:lnTo>
                  <a:lnTo>
                    <a:pt x="31" y="376"/>
                  </a:lnTo>
                  <a:lnTo>
                    <a:pt x="0" y="470"/>
                  </a:lnTo>
                  <a:lnTo>
                    <a:pt x="31" y="564"/>
                  </a:lnTo>
                  <a:lnTo>
                    <a:pt x="63" y="657"/>
                  </a:lnTo>
                  <a:lnTo>
                    <a:pt x="156" y="782"/>
                  </a:lnTo>
                  <a:lnTo>
                    <a:pt x="281" y="907"/>
                  </a:lnTo>
                  <a:lnTo>
                    <a:pt x="375" y="907"/>
                  </a:lnTo>
                  <a:lnTo>
                    <a:pt x="469" y="939"/>
                  </a:lnTo>
                  <a:lnTo>
                    <a:pt x="77831" y="939"/>
                  </a:lnTo>
                  <a:lnTo>
                    <a:pt x="77925" y="907"/>
                  </a:lnTo>
                  <a:lnTo>
                    <a:pt x="78018" y="907"/>
                  </a:lnTo>
                  <a:lnTo>
                    <a:pt x="78143" y="782"/>
                  </a:lnTo>
                  <a:lnTo>
                    <a:pt x="78237" y="657"/>
                  </a:lnTo>
                  <a:lnTo>
                    <a:pt x="78268" y="564"/>
                  </a:lnTo>
                  <a:lnTo>
                    <a:pt x="78268" y="470"/>
                  </a:lnTo>
                  <a:lnTo>
                    <a:pt x="78268" y="376"/>
                  </a:lnTo>
                  <a:lnTo>
                    <a:pt x="78237" y="282"/>
                  </a:lnTo>
                  <a:lnTo>
                    <a:pt x="78143" y="157"/>
                  </a:lnTo>
                  <a:lnTo>
                    <a:pt x="78018" y="63"/>
                  </a:lnTo>
                  <a:lnTo>
                    <a:pt x="77925" y="32"/>
                  </a:lnTo>
                  <a:lnTo>
                    <a:pt x="7783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8" name="Google Shape;914;p33">
              <a:extLst>
                <a:ext uri="{FF2B5EF4-FFF2-40B4-BE49-F238E27FC236}">
                  <a16:creationId xmlns:a16="http://schemas.microsoft.com/office/drawing/2014/main" id="{7C2FC204-AE35-F2A9-9156-DDF47E2DCA1C}"/>
                </a:ext>
              </a:extLst>
            </p:cNvPr>
            <p:cNvSpPr/>
            <p:nvPr/>
          </p:nvSpPr>
          <p:spPr>
            <a:xfrm>
              <a:off x="2843580" y="1525436"/>
              <a:ext cx="1563339" cy="528630"/>
            </a:xfrm>
            <a:custGeom>
              <a:avLst/>
              <a:gdLst/>
              <a:ahLst/>
              <a:cxnLst/>
              <a:rect l="l" t="t" r="r" b="b"/>
              <a:pathLst>
                <a:path w="26351" h="8910" extrusionOk="0">
                  <a:moveTo>
                    <a:pt x="6189" y="1"/>
                  </a:moveTo>
                  <a:lnTo>
                    <a:pt x="5658" y="95"/>
                  </a:lnTo>
                  <a:lnTo>
                    <a:pt x="5127" y="220"/>
                  </a:lnTo>
                  <a:lnTo>
                    <a:pt x="4658" y="407"/>
                  </a:lnTo>
                  <a:lnTo>
                    <a:pt x="4189" y="626"/>
                  </a:lnTo>
                  <a:lnTo>
                    <a:pt x="3751" y="876"/>
                  </a:lnTo>
                  <a:lnTo>
                    <a:pt x="3345" y="1157"/>
                  </a:lnTo>
                  <a:lnTo>
                    <a:pt x="2939" y="1501"/>
                  </a:lnTo>
                  <a:lnTo>
                    <a:pt x="2595" y="1876"/>
                  </a:lnTo>
                  <a:lnTo>
                    <a:pt x="2313" y="2283"/>
                  </a:lnTo>
                  <a:lnTo>
                    <a:pt x="2032" y="2689"/>
                  </a:lnTo>
                  <a:lnTo>
                    <a:pt x="1813" y="3158"/>
                  </a:lnTo>
                  <a:lnTo>
                    <a:pt x="1626" y="3627"/>
                  </a:lnTo>
                  <a:lnTo>
                    <a:pt x="1501" y="4127"/>
                  </a:lnTo>
                  <a:lnTo>
                    <a:pt x="1407" y="4627"/>
                  </a:lnTo>
                  <a:lnTo>
                    <a:pt x="1376" y="5158"/>
                  </a:lnTo>
                  <a:lnTo>
                    <a:pt x="0" y="8190"/>
                  </a:lnTo>
                  <a:lnTo>
                    <a:pt x="32" y="8253"/>
                  </a:lnTo>
                  <a:lnTo>
                    <a:pt x="94" y="8347"/>
                  </a:lnTo>
                  <a:lnTo>
                    <a:pt x="188" y="8440"/>
                  </a:lnTo>
                  <a:lnTo>
                    <a:pt x="313" y="8503"/>
                  </a:lnTo>
                  <a:lnTo>
                    <a:pt x="594" y="8597"/>
                  </a:lnTo>
                  <a:lnTo>
                    <a:pt x="969" y="8691"/>
                  </a:lnTo>
                  <a:lnTo>
                    <a:pt x="1376" y="8753"/>
                  </a:lnTo>
                  <a:lnTo>
                    <a:pt x="1751" y="8816"/>
                  </a:lnTo>
                  <a:lnTo>
                    <a:pt x="2345" y="8847"/>
                  </a:lnTo>
                  <a:lnTo>
                    <a:pt x="24225" y="8847"/>
                  </a:lnTo>
                  <a:lnTo>
                    <a:pt x="24756" y="8878"/>
                  </a:lnTo>
                  <a:lnTo>
                    <a:pt x="25475" y="8909"/>
                  </a:lnTo>
                  <a:lnTo>
                    <a:pt x="25819" y="8878"/>
                  </a:lnTo>
                  <a:lnTo>
                    <a:pt x="26069" y="8847"/>
                  </a:lnTo>
                  <a:lnTo>
                    <a:pt x="26194" y="8784"/>
                  </a:lnTo>
                  <a:lnTo>
                    <a:pt x="26257" y="8722"/>
                  </a:lnTo>
                  <a:lnTo>
                    <a:pt x="26319" y="8659"/>
                  </a:lnTo>
                  <a:lnTo>
                    <a:pt x="26350" y="8566"/>
                  </a:lnTo>
                  <a:lnTo>
                    <a:pt x="25163" y="5158"/>
                  </a:lnTo>
                  <a:lnTo>
                    <a:pt x="25131" y="4627"/>
                  </a:lnTo>
                  <a:lnTo>
                    <a:pt x="25038" y="4127"/>
                  </a:lnTo>
                  <a:lnTo>
                    <a:pt x="24912" y="3627"/>
                  </a:lnTo>
                  <a:lnTo>
                    <a:pt x="24725" y="3158"/>
                  </a:lnTo>
                  <a:lnTo>
                    <a:pt x="24506" y="2689"/>
                  </a:lnTo>
                  <a:lnTo>
                    <a:pt x="24256" y="2283"/>
                  </a:lnTo>
                  <a:lnTo>
                    <a:pt x="23944" y="1876"/>
                  </a:lnTo>
                  <a:lnTo>
                    <a:pt x="23600" y="1501"/>
                  </a:lnTo>
                  <a:lnTo>
                    <a:pt x="23225" y="1157"/>
                  </a:lnTo>
                  <a:lnTo>
                    <a:pt x="22818" y="876"/>
                  </a:lnTo>
                  <a:lnTo>
                    <a:pt x="22381" y="626"/>
                  </a:lnTo>
                  <a:lnTo>
                    <a:pt x="21912" y="407"/>
                  </a:lnTo>
                  <a:lnTo>
                    <a:pt x="21412" y="220"/>
                  </a:lnTo>
                  <a:lnTo>
                    <a:pt x="20912" y="95"/>
                  </a:lnTo>
                  <a:lnTo>
                    <a:pt x="20380" y="1"/>
                  </a:lnTo>
                  <a:close/>
                </a:path>
              </a:pathLst>
            </a:custGeom>
            <a:solidFill>
              <a:srgbClr val="BFF2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69" name="Google Shape;915;p33">
              <a:extLst>
                <a:ext uri="{FF2B5EF4-FFF2-40B4-BE49-F238E27FC236}">
                  <a16:creationId xmlns:a16="http://schemas.microsoft.com/office/drawing/2014/main" id="{12CD7CAA-840F-B192-987E-83A3CA4BB8AF}"/>
                </a:ext>
              </a:extLst>
            </p:cNvPr>
            <p:cNvSpPr/>
            <p:nvPr/>
          </p:nvSpPr>
          <p:spPr>
            <a:xfrm>
              <a:off x="2843580" y="1525436"/>
              <a:ext cx="1563339" cy="528630"/>
            </a:xfrm>
            <a:custGeom>
              <a:avLst/>
              <a:gdLst/>
              <a:ahLst/>
              <a:cxnLst/>
              <a:rect l="l" t="t" r="r" b="b"/>
              <a:pathLst>
                <a:path w="26351" h="8910" fill="none" extrusionOk="0">
                  <a:moveTo>
                    <a:pt x="1376" y="5158"/>
                  </a:moveTo>
                  <a:lnTo>
                    <a:pt x="1376" y="5158"/>
                  </a:lnTo>
                  <a:lnTo>
                    <a:pt x="1407" y="4627"/>
                  </a:lnTo>
                  <a:lnTo>
                    <a:pt x="1501" y="4127"/>
                  </a:lnTo>
                  <a:lnTo>
                    <a:pt x="1626" y="3627"/>
                  </a:lnTo>
                  <a:lnTo>
                    <a:pt x="1813" y="3158"/>
                  </a:lnTo>
                  <a:lnTo>
                    <a:pt x="2032" y="2689"/>
                  </a:lnTo>
                  <a:lnTo>
                    <a:pt x="2313" y="2283"/>
                  </a:lnTo>
                  <a:lnTo>
                    <a:pt x="2595" y="1876"/>
                  </a:lnTo>
                  <a:lnTo>
                    <a:pt x="2939" y="1501"/>
                  </a:lnTo>
                  <a:lnTo>
                    <a:pt x="3345" y="1157"/>
                  </a:lnTo>
                  <a:lnTo>
                    <a:pt x="3751" y="876"/>
                  </a:lnTo>
                  <a:lnTo>
                    <a:pt x="4189" y="626"/>
                  </a:lnTo>
                  <a:lnTo>
                    <a:pt x="4658" y="407"/>
                  </a:lnTo>
                  <a:lnTo>
                    <a:pt x="5127" y="220"/>
                  </a:lnTo>
                  <a:lnTo>
                    <a:pt x="5658" y="95"/>
                  </a:lnTo>
                  <a:lnTo>
                    <a:pt x="6189" y="1"/>
                  </a:lnTo>
                  <a:lnTo>
                    <a:pt x="6721" y="1"/>
                  </a:lnTo>
                  <a:lnTo>
                    <a:pt x="19818" y="1"/>
                  </a:lnTo>
                  <a:lnTo>
                    <a:pt x="19818" y="1"/>
                  </a:lnTo>
                  <a:lnTo>
                    <a:pt x="20380" y="1"/>
                  </a:lnTo>
                  <a:lnTo>
                    <a:pt x="20912" y="95"/>
                  </a:lnTo>
                  <a:lnTo>
                    <a:pt x="21412" y="220"/>
                  </a:lnTo>
                  <a:lnTo>
                    <a:pt x="21912" y="407"/>
                  </a:lnTo>
                  <a:lnTo>
                    <a:pt x="22381" y="626"/>
                  </a:lnTo>
                  <a:lnTo>
                    <a:pt x="22818" y="876"/>
                  </a:lnTo>
                  <a:lnTo>
                    <a:pt x="23225" y="1157"/>
                  </a:lnTo>
                  <a:lnTo>
                    <a:pt x="23600" y="1501"/>
                  </a:lnTo>
                  <a:lnTo>
                    <a:pt x="23944" y="1876"/>
                  </a:lnTo>
                  <a:lnTo>
                    <a:pt x="24256" y="2283"/>
                  </a:lnTo>
                  <a:lnTo>
                    <a:pt x="24506" y="2689"/>
                  </a:lnTo>
                  <a:lnTo>
                    <a:pt x="24725" y="3158"/>
                  </a:lnTo>
                  <a:lnTo>
                    <a:pt x="24912" y="3627"/>
                  </a:lnTo>
                  <a:lnTo>
                    <a:pt x="25038" y="4127"/>
                  </a:lnTo>
                  <a:lnTo>
                    <a:pt x="25131" y="4627"/>
                  </a:lnTo>
                  <a:lnTo>
                    <a:pt x="25163" y="5158"/>
                  </a:lnTo>
                  <a:lnTo>
                    <a:pt x="26350" y="8566"/>
                  </a:lnTo>
                  <a:lnTo>
                    <a:pt x="26350" y="8566"/>
                  </a:lnTo>
                  <a:lnTo>
                    <a:pt x="26319" y="8659"/>
                  </a:lnTo>
                  <a:lnTo>
                    <a:pt x="26257" y="8722"/>
                  </a:lnTo>
                  <a:lnTo>
                    <a:pt x="26194" y="8784"/>
                  </a:lnTo>
                  <a:lnTo>
                    <a:pt x="26069" y="8847"/>
                  </a:lnTo>
                  <a:lnTo>
                    <a:pt x="25819" y="8878"/>
                  </a:lnTo>
                  <a:lnTo>
                    <a:pt x="25475" y="8909"/>
                  </a:lnTo>
                  <a:lnTo>
                    <a:pt x="24756" y="8878"/>
                  </a:lnTo>
                  <a:lnTo>
                    <a:pt x="24225" y="8847"/>
                  </a:lnTo>
                  <a:lnTo>
                    <a:pt x="2345" y="8847"/>
                  </a:lnTo>
                  <a:lnTo>
                    <a:pt x="2345" y="8847"/>
                  </a:lnTo>
                  <a:lnTo>
                    <a:pt x="1751" y="8816"/>
                  </a:lnTo>
                  <a:lnTo>
                    <a:pt x="1376" y="8753"/>
                  </a:lnTo>
                  <a:lnTo>
                    <a:pt x="969" y="8691"/>
                  </a:lnTo>
                  <a:lnTo>
                    <a:pt x="594" y="8597"/>
                  </a:lnTo>
                  <a:lnTo>
                    <a:pt x="313" y="8503"/>
                  </a:lnTo>
                  <a:lnTo>
                    <a:pt x="188" y="8440"/>
                  </a:lnTo>
                  <a:lnTo>
                    <a:pt x="94" y="8347"/>
                  </a:lnTo>
                  <a:lnTo>
                    <a:pt x="32" y="8253"/>
                  </a:lnTo>
                  <a:lnTo>
                    <a:pt x="0" y="8190"/>
                  </a:lnTo>
                  <a:lnTo>
                    <a:pt x="1376" y="51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0" name="Google Shape;916;p33">
              <a:extLst>
                <a:ext uri="{FF2B5EF4-FFF2-40B4-BE49-F238E27FC236}">
                  <a16:creationId xmlns:a16="http://schemas.microsoft.com/office/drawing/2014/main" id="{31DF07DD-DAD8-9FDB-4DB0-99168302ED96}"/>
                </a:ext>
              </a:extLst>
            </p:cNvPr>
            <p:cNvSpPr/>
            <p:nvPr/>
          </p:nvSpPr>
          <p:spPr>
            <a:xfrm>
              <a:off x="4288233" y="1822211"/>
              <a:ext cx="1589324" cy="1031155"/>
            </a:xfrm>
            <a:custGeom>
              <a:avLst/>
              <a:gdLst/>
              <a:ahLst/>
              <a:cxnLst/>
              <a:rect l="l" t="t" r="r" b="b"/>
              <a:pathLst>
                <a:path w="26789" h="17380" extrusionOk="0">
                  <a:moveTo>
                    <a:pt x="12410" y="0"/>
                  </a:moveTo>
                  <a:lnTo>
                    <a:pt x="12066" y="63"/>
                  </a:lnTo>
                  <a:lnTo>
                    <a:pt x="11754" y="125"/>
                  </a:lnTo>
                  <a:lnTo>
                    <a:pt x="11441" y="250"/>
                  </a:lnTo>
                  <a:lnTo>
                    <a:pt x="11160" y="375"/>
                  </a:lnTo>
                  <a:lnTo>
                    <a:pt x="10878" y="532"/>
                  </a:lnTo>
                  <a:lnTo>
                    <a:pt x="10628" y="719"/>
                  </a:lnTo>
                  <a:lnTo>
                    <a:pt x="10378" y="907"/>
                  </a:lnTo>
                  <a:lnTo>
                    <a:pt x="10160" y="1157"/>
                  </a:lnTo>
                  <a:lnTo>
                    <a:pt x="9972" y="1407"/>
                  </a:lnTo>
                  <a:lnTo>
                    <a:pt x="9816" y="1657"/>
                  </a:lnTo>
                  <a:lnTo>
                    <a:pt x="9659" y="1938"/>
                  </a:lnTo>
                  <a:lnTo>
                    <a:pt x="9534" y="2219"/>
                  </a:lnTo>
                  <a:lnTo>
                    <a:pt x="9472" y="2532"/>
                  </a:lnTo>
                  <a:lnTo>
                    <a:pt x="9409" y="2845"/>
                  </a:lnTo>
                  <a:lnTo>
                    <a:pt x="9409" y="3188"/>
                  </a:lnTo>
                  <a:lnTo>
                    <a:pt x="9409" y="11440"/>
                  </a:lnTo>
                  <a:lnTo>
                    <a:pt x="9378" y="11690"/>
                  </a:lnTo>
                  <a:lnTo>
                    <a:pt x="9347" y="11940"/>
                  </a:lnTo>
                  <a:lnTo>
                    <a:pt x="9284" y="12191"/>
                  </a:lnTo>
                  <a:lnTo>
                    <a:pt x="9191" y="12409"/>
                  </a:lnTo>
                  <a:lnTo>
                    <a:pt x="9065" y="12628"/>
                  </a:lnTo>
                  <a:lnTo>
                    <a:pt x="8940" y="12847"/>
                  </a:lnTo>
                  <a:lnTo>
                    <a:pt x="8784" y="13035"/>
                  </a:lnTo>
                  <a:lnTo>
                    <a:pt x="8628" y="13222"/>
                  </a:lnTo>
                  <a:lnTo>
                    <a:pt x="8440" y="13378"/>
                  </a:lnTo>
                  <a:lnTo>
                    <a:pt x="8222" y="13535"/>
                  </a:lnTo>
                  <a:lnTo>
                    <a:pt x="8003" y="13660"/>
                  </a:lnTo>
                  <a:lnTo>
                    <a:pt x="7784" y="13753"/>
                  </a:lnTo>
                  <a:lnTo>
                    <a:pt x="7534" y="13847"/>
                  </a:lnTo>
                  <a:lnTo>
                    <a:pt x="7253" y="13910"/>
                  </a:lnTo>
                  <a:lnTo>
                    <a:pt x="7003" y="13941"/>
                  </a:lnTo>
                  <a:lnTo>
                    <a:pt x="1" y="13941"/>
                  </a:lnTo>
                  <a:lnTo>
                    <a:pt x="1" y="14629"/>
                  </a:lnTo>
                  <a:lnTo>
                    <a:pt x="7065" y="14629"/>
                  </a:lnTo>
                  <a:lnTo>
                    <a:pt x="7409" y="14566"/>
                  </a:lnTo>
                  <a:lnTo>
                    <a:pt x="7721" y="14504"/>
                  </a:lnTo>
                  <a:lnTo>
                    <a:pt x="8034" y="14379"/>
                  </a:lnTo>
                  <a:lnTo>
                    <a:pt x="8315" y="14254"/>
                  </a:lnTo>
                  <a:lnTo>
                    <a:pt x="8597" y="14097"/>
                  </a:lnTo>
                  <a:lnTo>
                    <a:pt x="8847" y="13910"/>
                  </a:lnTo>
                  <a:lnTo>
                    <a:pt x="9097" y="13722"/>
                  </a:lnTo>
                  <a:lnTo>
                    <a:pt x="9316" y="13472"/>
                  </a:lnTo>
                  <a:lnTo>
                    <a:pt x="9503" y="13253"/>
                  </a:lnTo>
                  <a:lnTo>
                    <a:pt x="9659" y="12972"/>
                  </a:lnTo>
                  <a:lnTo>
                    <a:pt x="9816" y="12691"/>
                  </a:lnTo>
                  <a:lnTo>
                    <a:pt x="9941" y="12409"/>
                  </a:lnTo>
                  <a:lnTo>
                    <a:pt x="10003" y="12097"/>
                  </a:lnTo>
                  <a:lnTo>
                    <a:pt x="10066" y="11784"/>
                  </a:lnTo>
                  <a:lnTo>
                    <a:pt x="10097" y="11440"/>
                  </a:lnTo>
                  <a:lnTo>
                    <a:pt x="10097" y="3188"/>
                  </a:lnTo>
                  <a:lnTo>
                    <a:pt x="10097" y="2938"/>
                  </a:lnTo>
                  <a:lnTo>
                    <a:pt x="10128" y="2688"/>
                  </a:lnTo>
                  <a:lnTo>
                    <a:pt x="10191" y="2438"/>
                  </a:lnTo>
                  <a:lnTo>
                    <a:pt x="10285" y="2219"/>
                  </a:lnTo>
                  <a:lnTo>
                    <a:pt x="10410" y="2001"/>
                  </a:lnTo>
                  <a:lnTo>
                    <a:pt x="10535" y="1782"/>
                  </a:lnTo>
                  <a:lnTo>
                    <a:pt x="10691" y="1594"/>
                  </a:lnTo>
                  <a:lnTo>
                    <a:pt x="10847" y="1407"/>
                  </a:lnTo>
                  <a:lnTo>
                    <a:pt x="11035" y="1250"/>
                  </a:lnTo>
                  <a:lnTo>
                    <a:pt x="11254" y="1125"/>
                  </a:lnTo>
                  <a:lnTo>
                    <a:pt x="11472" y="1000"/>
                  </a:lnTo>
                  <a:lnTo>
                    <a:pt x="11722" y="875"/>
                  </a:lnTo>
                  <a:lnTo>
                    <a:pt x="11941" y="782"/>
                  </a:lnTo>
                  <a:lnTo>
                    <a:pt x="12222" y="719"/>
                  </a:lnTo>
                  <a:lnTo>
                    <a:pt x="12473" y="688"/>
                  </a:lnTo>
                  <a:lnTo>
                    <a:pt x="13035" y="688"/>
                  </a:lnTo>
                  <a:lnTo>
                    <a:pt x="13285" y="719"/>
                  </a:lnTo>
                  <a:lnTo>
                    <a:pt x="13567" y="782"/>
                  </a:lnTo>
                  <a:lnTo>
                    <a:pt x="13785" y="875"/>
                  </a:lnTo>
                  <a:lnTo>
                    <a:pt x="14035" y="1000"/>
                  </a:lnTo>
                  <a:lnTo>
                    <a:pt x="14254" y="1125"/>
                  </a:lnTo>
                  <a:lnTo>
                    <a:pt x="14473" y="1250"/>
                  </a:lnTo>
                  <a:lnTo>
                    <a:pt x="14661" y="1407"/>
                  </a:lnTo>
                  <a:lnTo>
                    <a:pt x="14817" y="1594"/>
                  </a:lnTo>
                  <a:lnTo>
                    <a:pt x="14973" y="1782"/>
                  </a:lnTo>
                  <a:lnTo>
                    <a:pt x="15098" y="2001"/>
                  </a:lnTo>
                  <a:lnTo>
                    <a:pt x="15223" y="2219"/>
                  </a:lnTo>
                  <a:lnTo>
                    <a:pt x="15317" y="2438"/>
                  </a:lnTo>
                  <a:lnTo>
                    <a:pt x="15379" y="2688"/>
                  </a:lnTo>
                  <a:lnTo>
                    <a:pt x="15411" y="2938"/>
                  </a:lnTo>
                  <a:lnTo>
                    <a:pt x="15442" y="3188"/>
                  </a:lnTo>
                  <a:lnTo>
                    <a:pt x="15442" y="14191"/>
                  </a:lnTo>
                  <a:lnTo>
                    <a:pt x="15442" y="14535"/>
                  </a:lnTo>
                  <a:lnTo>
                    <a:pt x="15505" y="14847"/>
                  </a:lnTo>
                  <a:lnTo>
                    <a:pt x="15567" y="15160"/>
                  </a:lnTo>
                  <a:lnTo>
                    <a:pt x="15692" y="15441"/>
                  </a:lnTo>
                  <a:lnTo>
                    <a:pt x="15848" y="15723"/>
                  </a:lnTo>
                  <a:lnTo>
                    <a:pt x="16005" y="16004"/>
                  </a:lnTo>
                  <a:lnTo>
                    <a:pt x="16192" y="16254"/>
                  </a:lnTo>
                  <a:lnTo>
                    <a:pt x="16411" y="16473"/>
                  </a:lnTo>
                  <a:lnTo>
                    <a:pt x="16661" y="16660"/>
                  </a:lnTo>
                  <a:lnTo>
                    <a:pt x="16911" y="16848"/>
                  </a:lnTo>
                  <a:lnTo>
                    <a:pt x="17192" y="17004"/>
                  </a:lnTo>
                  <a:lnTo>
                    <a:pt x="17474" y="17129"/>
                  </a:lnTo>
                  <a:lnTo>
                    <a:pt x="17786" y="17254"/>
                  </a:lnTo>
                  <a:lnTo>
                    <a:pt x="18099" y="17317"/>
                  </a:lnTo>
                  <a:lnTo>
                    <a:pt x="18443" y="17379"/>
                  </a:lnTo>
                  <a:lnTo>
                    <a:pt x="19318" y="17379"/>
                  </a:lnTo>
                  <a:lnTo>
                    <a:pt x="19662" y="17317"/>
                  </a:lnTo>
                  <a:lnTo>
                    <a:pt x="19974" y="17254"/>
                  </a:lnTo>
                  <a:lnTo>
                    <a:pt x="20287" y="17129"/>
                  </a:lnTo>
                  <a:lnTo>
                    <a:pt x="20568" y="17004"/>
                  </a:lnTo>
                  <a:lnTo>
                    <a:pt x="20850" y="16848"/>
                  </a:lnTo>
                  <a:lnTo>
                    <a:pt x="21100" y="16660"/>
                  </a:lnTo>
                  <a:lnTo>
                    <a:pt x="21350" y="16473"/>
                  </a:lnTo>
                  <a:lnTo>
                    <a:pt x="21568" y="16254"/>
                  </a:lnTo>
                  <a:lnTo>
                    <a:pt x="21756" y="16004"/>
                  </a:lnTo>
                  <a:lnTo>
                    <a:pt x="21912" y="15723"/>
                  </a:lnTo>
                  <a:lnTo>
                    <a:pt x="22069" y="15441"/>
                  </a:lnTo>
                  <a:lnTo>
                    <a:pt x="22194" y="15160"/>
                  </a:lnTo>
                  <a:lnTo>
                    <a:pt x="22256" y="14847"/>
                  </a:lnTo>
                  <a:lnTo>
                    <a:pt x="22319" y="14535"/>
                  </a:lnTo>
                  <a:lnTo>
                    <a:pt x="22350" y="14191"/>
                  </a:lnTo>
                  <a:lnTo>
                    <a:pt x="22350" y="5376"/>
                  </a:lnTo>
                  <a:lnTo>
                    <a:pt x="22350" y="5126"/>
                  </a:lnTo>
                  <a:lnTo>
                    <a:pt x="22381" y="4876"/>
                  </a:lnTo>
                  <a:lnTo>
                    <a:pt x="22444" y="4626"/>
                  </a:lnTo>
                  <a:lnTo>
                    <a:pt x="22537" y="4407"/>
                  </a:lnTo>
                  <a:lnTo>
                    <a:pt x="22662" y="4157"/>
                  </a:lnTo>
                  <a:lnTo>
                    <a:pt x="22787" y="3939"/>
                  </a:lnTo>
                  <a:lnTo>
                    <a:pt x="22944" y="3751"/>
                  </a:lnTo>
                  <a:lnTo>
                    <a:pt x="23131" y="3532"/>
                  </a:lnTo>
                  <a:lnTo>
                    <a:pt x="23319" y="3376"/>
                  </a:lnTo>
                  <a:lnTo>
                    <a:pt x="23506" y="3220"/>
                  </a:lnTo>
                  <a:lnTo>
                    <a:pt x="23725" y="3063"/>
                  </a:lnTo>
                  <a:lnTo>
                    <a:pt x="23975" y="2970"/>
                  </a:lnTo>
                  <a:lnTo>
                    <a:pt x="24225" y="2876"/>
                  </a:lnTo>
                  <a:lnTo>
                    <a:pt x="24475" y="2813"/>
                  </a:lnTo>
                  <a:lnTo>
                    <a:pt x="24725" y="2751"/>
                  </a:lnTo>
                  <a:lnTo>
                    <a:pt x="26788" y="2751"/>
                  </a:lnTo>
                  <a:lnTo>
                    <a:pt x="26788" y="2063"/>
                  </a:lnTo>
                  <a:lnTo>
                    <a:pt x="25007" y="2063"/>
                  </a:lnTo>
                  <a:lnTo>
                    <a:pt x="24663" y="2094"/>
                  </a:lnTo>
                  <a:lnTo>
                    <a:pt x="24319" y="2126"/>
                  </a:lnTo>
                  <a:lnTo>
                    <a:pt x="24007" y="2219"/>
                  </a:lnTo>
                  <a:lnTo>
                    <a:pt x="23694" y="2344"/>
                  </a:lnTo>
                  <a:lnTo>
                    <a:pt x="23413" y="2469"/>
                  </a:lnTo>
                  <a:lnTo>
                    <a:pt x="23131" y="2657"/>
                  </a:lnTo>
                  <a:lnTo>
                    <a:pt x="22881" y="2845"/>
                  </a:lnTo>
                  <a:lnTo>
                    <a:pt x="22631" y="3063"/>
                  </a:lnTo>
                  <a:lnTo>
                    <a:pt x="22412" y="3313"/>
                  </a:lnTo>
                  <a:lnTo>
                    <a:pt x="22225" y="3564"/>
                  </a:lnTo>
                  <a:lnTo>
                    <a:pt x="22069" y="3845"/>
                  </a:lnTo>
                  <a:lnTo>
                    <a:pt x="21912" y="4126"/>
                  </a:lnTo>
                  <a:lnTo>
                    <a:pt x="21819" y="4439"/>
                  </a:lnTo>
                  <a:lnTo>
                    <a:pt x="21725" y="4751"/>
                  </a:lnTo>
                  <a:lnTo>
                    <a:pt x="21662" y="5064"/>
                  </a:lnTo>
                  <a:lnTo>
                    <a:pt x="21662" y="5376"/>
                  </a:lnTo>
                  <a:lnTo>
                    <a:pt x="21662" y="14191"/>
                  </a:lnTo>
                  <a:lnTo>
                    <a:pt x="21631" y="14472"/>
                  </a:lnTo>
                  <a:lnTo>
                    <a:pt x="21600" y="14691"/>
                  </a:lnTo>
                  <a:lnTo>
                    <a:pt x="21537" y="14941"/>
                  </a:lnTo>
                  <a:lnTo>
                    <a:pt x="21443" y="15160"/>
                  </a:lnTo>
                  <a:lnTo>
                    <a:pt x="21318" y="15379"/>
                  </a:lnTo>
                  <a:lnTo>
                    <a:pt x="21193" y="15598"/>
                  </a:lnTo>
                  <a:lnTo>
                    <a:pt x="21037" y="15785"/>
                  </a:lnTo>
                  <a:lnTo>
                    <a:pt x="20881" y="15973"/>
                  </a:lnTo>
                  <a:lnTo>
                    <a:pt x="20693" y="16129"/>
                  </a:lnTo>
                  <a:lnTo>
                    <a:pt x="20474" y="16285"/>
                  </a:lnTo>
                  <a:lnTo>
                    <a:pt x="20256" y="16410"/>
                  </a:lnTo>
                  <a:lnTo>
                    <a:pt x="20037" y="16504"/>
                  </a:lnTo>
                  <a:lnTo>
                    <a:pt x="19787" y="16598"/>
                  </a:lnTo>
                  <a:lnTo>
                    <a:pt x="19537" y="16660"/>
                  </a:lnTo>
                  <a:lnTo>
                    <a:pt x="19255" y="16692"/>
                  </a:lnTo>
                  <a:lnTo>
                    <a:pt x="18505" y="16692"/>
                  </a:lnTo>
                  <a:lnTo>
                    <a:pt x="18255" y="16660"/>
                  </a:lnTo>
                  <a:lnTo>
                    <a:pt x="17974" y="16598"/>
                  </a:lnTo>
                  <a:lnTo>
                    <a:pt x="17724" y="16504"/>
                  </a:lnTo>
                  <a:lnTo>
                    <a:pt x="17505" y="16410"/>
                  </a:lnTo>
                  <a:lnTo>
                    <a:pt x="17286" y="16285"/>
                  </a:lnTo>
                  <a:lnTo>
                    <a:pt x="17067" y="16129"/>
                  </a:lnTo>
                  <a:lnTo>
                    <a:pt x="16880" y="15973"/>
                  </a:lnTo>
                  <a:lnTo>
                    <a:pt x="16724" y="15785"/>
                  </a:lnTo>
                  <a:lnTo>
                    <a:pt x="16567" y="15598"/>
                  </a:lnTo>
                  <a:lnTo>
                    <a:pt x="16442" y="15379"/>
                  </a:lnTo>
                  <a:lnTo>
                    <a:pt x="16317" y="15160"/>
                  </a:lnTo>
                  <a:lnTo>
                    <a:pt x="16223" y="14941"/>
                  </a:lnTo>
                  <a:lnTo>
                    <a:pt x="16161" y="14691"/>
                  </a:lnTo>
                  <a:lnTo>
                    <a:pt x="16130" y="14472"/>
                  </a:lnTo>
                  <a:lnTo>
                    <a:pt x="16098" y="14191"/>
                  </a:lnTo>
                  <a:lnTo>
                    <a:pt x="16098" y="3188"/>
                  </a:lnTo>
                  <a:lnTo>
                    <a:pt x="16098" y="2845"/>
                  </a:lnTo>
                  <a:lnTo>
                    <a:pt x="16036" y="2532"/>
                  </a:lnTo>
                  <a:lnTo>
                    <a:pt x="15973" y="2219"/>
                  </a:lnTo>
                  <a:lnTo>
                    <a:pt x="15848" y="1938"/>
                  </a:lnTo>
                  <a:lnTo>
                    <a:pt x="15692" y="1657"/>
                  </a:lnTo>
                  <a:lnTo>
                    <a:pt x="15536" y="1407"/>
                  </a:lnTo>
                  <a:lnTo>
                    <a:pt x="15348" y="1157"/>
                  </a:lnTo>
                  <a:lnTo>
                    <a:pt x="15129" y="907"/>
                  </a:lnTo>
                  <a:lnTo>
                    <a:pt x="14879" y="719"/>
                  </a:lnTo>
                  <a:lnTo>
                    <a:pt x="14629" y="532"/>
                  </a:lnTo>
                  <a:lnTo>
                    <a:pt x="14348" y="375"/>
                  </a:lnTo>
                  <a:lnTo>
                    <a:pt x="14067" y="250"/>
                  </a:lnTo>
                  <a:lnTo>
                    <a:pt x="13754" y="125"/>
                  </a:lnTo>
                  <a:lnTo>
                    <a:pt x="13442" y="63"/>
                  </a:lnTo>
                  <a:lnTo>
                    <a:pt x="13098"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1" name="Google Shape;917;p33">
              <a:extLst>
                <a:ext uri="{FF2B5EF4-FFF2-40B4-BE49-F238E27FC236}">
                  <a16:creationId xmlns:a16="http://schemas.microsoft.com/office/drawing/2014/main" id="{4030BC06-EA5D-3E67-0ADF-A0B06345D99E}"/>
                </a:ext>
              </a:extLst>
            </p:cNvPr>
            <p:cNvSpPr/>
            <p:nvPr/>
          </p:nvSpPr>
          <p:spPr>
            <a:xfrm>
              <a:off x="3058715" y="1786969"/>
              <a:ext cx="467382" cy="495168"/>
            </a:xfrm>
            <a:custGeom>
              <a:avLst/>
              <a:gdLst/>
              <a:ahLst/>
              <a:cxnLst/>
              <a:rect l="l" t="t" r="r" b="b"/>
              <a:pathLst>
                <a:path w="7878" h="8346" extrusionOk="0">
                  <a:moveTo>
                    <a:pt x="1501" y="0"/>
                  </a:moveTo>
                  <a:lnTo>
                    <a:pt x="1188" y="32"/>
                  </a:lnTo>
                  <a:lnTo>
                    <a:pt x="907" y="125"/>
                  </a:lnTo>
                  <a:lnTo>
                    <a:pt x="657" y="250"/>
                  </a:lnTo>
                  <a:lnTo>
                    <a:pt x="438" y="438"/>
                  </a:lnTo>
                  <a:lnTo>
                    <a:pt x="250" y="657"/>
                  </a:lnTo>
                  <a:lnTo>
                    <a:pt x="94" y="938"/>
                  </a:lnTo>
                  <a:lnTo>
                    <a:pt x="31" y="1219"/>
                  </a:lnTo>
                  <a:lnTo>
                    <a:pt x="0" y="1532"/>
                  </a:lnTo>
                  <a:lnTo>
                    <a:pt x="0" y="7408"/>
                  </a:lnTo>
                  <a:lnTo>
                    <a:pt x="0" y="7596"/>
                  </a:lnTo>
                  <a:lnTo>
                    <a:pt x="63" y="7783"/>
                  </a:lnTo>
                  <a:lnTo>
                    <a:pt x="157" y="7940"/>
                  </a:lnTo>
                  <a:lnTo>
                    <a:pt x="250" y="8065"/>
                  </a:lnTo>
                  <a:lnTo>
                    <a:pt x="407" y="8190"/>
                  </a:lnTo>
                  <a:lnTo>
                    <a:pt x="563" y="8283"/>
                  </a:lnTo>
                  <a:lnTo>
                    <a:pt x="719" y="8315"/>
                  </a:lnTo>
                  <a:lnTo>
                    <a:pt x="907" y="8346"/>
                  </a:lnTo>
                  <a:lnTo>
                    <a:pt x="6939" y="8346"/>
                  </a:lnTo>
                  <a:lnTo>
                    <a:pt x="7127" y="8315"/>
                  </a:lnTo>
                  <a:lnTo>
                    <a:pt x="7314" y="8283"/>
                  </a:lnTo>
                  <a:lnTo>
                    <a:pt x="7471" y="8190"/>
                  </a:lnTo>
                  <a:lnTo>
                    <a:pt x="7596" y="8065"/>
                  </a:lnTo>
                  <a:lnTo>
                    <a:pt x="7690" y="7940"/>
                  </a:lnTo>
                  <a:lnTo>
                    <a:pt x="7783" y="7783"/>
                  </a:lnTo>
                  <a:lnTo>
                    <a:pt x="7846" y="7596"/>
                  </a:lnTo>
                  <a:lnTo>
                    <a:pt x="7877" y="7408"/>
                  </a:lnTo>
                  <a:lnTo>
                    <a:pt x="7877" y="1532"/>
                  </a:lnTo>
                  <a:lnTo>
                    <a:pt x="7846" y="1219"/>
                  </a:lnTo>
                  <a:lnTo>
                    <a:pt x="7752" y="938"/>
                  </a:lnTo>
                  <a:lnTo>
                    <a:pt x="7596" y="657"/>
                  </a:lnTo>
                  <a:lnTo>
                    <a:pt x="7408" y="438"/>
                  </a:lnTo>
                  <a:lnTo>
                    <a:pt x="7189" y="250"/>
                  </a:lnTo>
                  <a:lnTo>
                    <a:pt x="6939" y="125"/>
                  </a:lnTo>
                  <a:lnTo>
                    <a:pt x="6658" y="32"/>
                  </a:lnTo>
                  <a:lnTo>
                    <a:pt x="6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2" name="Google Shape;918;p33">
              <a:extLst>
                <a:ext uri="{FF2B5EF4-FFF2-40B4-BE49-F238E27FC236}">
                  <a16:creationId xmlns:a16="http://schemas.microsoft.com/office/drawing/2014/main" id="{B7EA8D58-D349-43C6-03E1-B14CC681F82B}"/>
                </a:ext>
              </a:extLst>
            </p:cNvPr>
            <p:cNvSpPr/>
            <p:nvPr/>
          </p:nvSpPr>
          <p:spPr>
            <a:xfrm>
              <a:off x="3058715" y="1786969"/>
              <a:ext cx="467382" cy="495168"/>
            </a:xfrm>
            <a:custGeom>
              <a:avLst/>
              <a:gdLst/>
              <a:ahLst/>
              <a:cxnLst/>
              <a:rect l="l" t="t" r="r" b="b"/>
              <a:pathLst>
                <a:path w="7878" h="8346" fill="none" extrusionOk="0">
                  <a:moveTo>
                    <a:pt x="6939" y="8346"/>
                  </a:moveTo>
                  <a:lnTo>
                    <a:pt x="907" y="8346"/>
                  </a:lnTo>
                  <a:lnTo>
                    <a:pt x="907" y="8346"/>
                  </a:lnTo>
                  <a:lnTo>
                    <a:pt x="719" y="8315"/>
                  </a:lnTo>
                  <a:lnTo>
                    <a:pt x="563" y="8283"/>
                  </a:lnTo>
                  <a:lnTo>
                    <a:pt x="407" y="8190"/>
                  </a:lnTo>
                  <a:lnTo>
                    <a:pt x="250" y="8065"/>
                  </a:lnTo>
                  <a:lnTo>
                    <a:pt x="157" y="7940"/>
                  </a:lnTo>
                  <a:lnTo>
                    <a:pt x="63" y="7783"/>
                  </a:lnTo>
                  <a:lnTo>
                    <a:pt x="0" y="7596"/>
                  </a:lnTo>
                  <a:lnTo>
                    <a:pt x="0" y="7408"/>
                  </a:lnTo>
                  <a:lnTo>
                    <a:pt x="0" y="1532"/>
                  </a:lnTo>
                  <a:lnTo>
                    <a:pt x="0" y="1532"/>
                  </a:lnTo>
                  <a:lnTo>
                    <a:pt x="31" y="1219"/>
                  </a:lnTo>
                  <a:lnTo>
                    <a:pt x="94" y="938"/>
                  </a:lnTo>
                  <a:lnTo>
                    <a:pt x="250" y="657"/>
                  </a:lnTo>
                  <a:lnTo>
                    <a:pt x="438" y="438"/>
                  </a:lnTo>
                  <a:lnTo>
                    <a:pt x="657" y="250"/>
                  </a:lnTo>
                  <a:lnTo>
                    <a:pt x="907" y="125"/>
                  </a:lnTo>
                  <a:lnTo>
                    <a:pt x="1188" y="32"/>
                  </a:lnTo>
                  <a:lnTo>
                    <a:pt x="1501" y="0"/>
                  </a:lnTo>
                  <a:lnTo>
                    <a:pt x="6345" y="0"/>
                  </a:lnTo>
                  <a:lnTo>
                    <a:pt x="6345" y="0"/>
                  </a:lnTo>
                  <a:lnTo>
                    <a:pt x="6658" y="32"/>
                  </a:lnTo>
                  <a:lnTo>
                    <a:pt x="6939" y="125"/>
                  </a:lnTo>
                  <a:lnTo>
                    <a:pt x="7189" y="250"/>
                  </a:lnTo>
                  <a:lnTo>
                    <a:pt x="7408" y="438"/>
                  </a:lnTo>
                  <a:lnTo>
                    <a:pt x="7596" y="657"/>
                  </a:lnTo>
                  <a:lnTo>
                    <a:pt x="7752" y="938"/>
                  </a:lnTo>
                  <a:lnTo>
                    <a:pt x="7846" y="1219"/>
                  </a:lnTo>
                  <a:lnTo>
                    <a:pt x="7877" y="1532"/>
                  </a:lnTo>
                  <a:lnTo>
                    <a:pt x="7877" y="7408"/>
                  </a:lnTo>
                  <a:lnTo>
                    <a:pt x="7877" y="7408"/>
                  </a:lnTo>
                  <a:lnTo>
                    <a:pt x="7846" y="7596"/>
                  </a:lnTo>
                  <a:lnTo>
                    <a:pt x="7783" y="7783"/>
                  </a:lnTo>
                  <a:lnTo>
                    <a:pt x="7690" y="7940"/>
                  </a:lnTo>
                  <a:lnTo>
                    <a:pt x="7596" y="8065"/>
                  </a:lnTo>
                  <a:lnTo>
                    <a:pt x="7471" y="8190"/>
                  </a:lnTo>
                  <a:lnTo>
                    <a:pt x="7314" y="8283"/>
                  </a:lnTo>
                  <a:lnTo>
                    <a:pt x="7127" y="8315"/>
                  </a:lnTo>
                  <a:lnTo>
                    <a:pt x="6939"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3" name="Google Shape;919;p33">
              <a:extLst>
                <a:ext uri="{FF2B5EF4-FFF2-40B4-BE49-F238E27FC236}">
                  <a16:creationId xmlns:a16="http://schemas.microsoft.com/office/drawing/2014/main" id="{B49C763F-964F-C79D-9A56-9404DCFFE81F}"/>
                </a:ext>
              </a:extLst>
            </p:cNvPr>
            <p:cNvSpPr/>
            <p:nvPr/>
          </p:nvSpPr>
          <p:spPr>
            <a:xfrm>
              <a:off x="3711476" y="1786969"/>
              <a:ext cx="467382" cy="495168"/>
            </a:xfrm>
            <a:custGeom>
              <a:avLst/>
              <a:gdLst/>
              <a:ahLst/>
              <a:cxnLst/>
              <a:rect l="l" t="t" r="r" b="b"/>
              <a:pathLst>
                <a:path w="7878" h="8346" extrusionOk="0">
                  <a:moveTo>
                    <a:pt x="1251" y="0"/>
                  </a:moveTo>
                  <a:lnTo>
                    <a:pt x="1001" y="32"/>
                  </a:lnTo>
                  <a:lnTo>
                    <a:pt x="751" y="94"/>
                  </a:lnTo>
                  <a:lnTo>
                    <a:pt x="563" y="219"/>
                  </a:lnTo>
                  <a:lnTo>
                    <a:pt x="376" y="375"/>
                  </a:lnTo>
                  <a:lnTo>
                    <a:pt x="220" y="532"/>
                  </a:lnTo>
                  <a:lnTo>
                    <a:pt x="95" y="750"/>
                  </a:lnTo>
                  <a:lnTo>
                    <a:pt x="32" y="969"/>
                  </a:lnTo>
                  <a:lnTo>
                    <a:pt x="1" y="1219"/>
                  </a:lnTo>
                  <a:lnTo>
                    <a:pt x="1" y="7408"/>
                  </a:lnTo>
                  <a:lnTo>
                    <a:pt x="32" y="7596"/>
                  </a:lnTo>
                  <a:lnTo>
                    <a:pt x="95" y="7783"/>
                  </a:lnTo>
                  <a:lnTo>
                    <a:pt x="157" y="7940"/>
                  </a:lnTo>
                  <a:lnTo>
                    <a:pt x="282" y="8065"/>
                  </a:lnTo>
                  <a:lnTo>
                    <a:pt x="407" y="8190"/>
                  </a:lnTo>
                  <a:lnTo>
                    <a:pt x="563" y="8283"/>
                  </a:lnTo>
                  <a:lnTo>
                    <a:pt x="751" y="8315"/>
                  </a:lnTo>
                  <a:lnTo>
                    <a:pt x="939" y="8346"/>
                  </a:lnTo>
                  <a:lnTo>
                    <a:pt x="6971" y="8346"/>
                  </a:lnTo>
                  <a:lnTo>
                    <a:pt x="7159" y="8315"/>
                  </a:lnTo>
                  <a:lnTo>
                    <a:pt x="7315" y="8283"/>
                  </a:lnTo>
                  <a:lnTo>
                    <a:pt x="7471" y="8190"/>
                  </a:lnTo>
                  <a:lnTo>
                    <a:pt x="7628" y="8065"/>
                  </a:lnTo>
                  <a:lnTo>
                    <a:pt x="7721" y="7940"/>
                  </a:lnTo>
                  <a:lnTo>
                    <a:pt x="7815" y="7783"/>
                  </a:lnTo>
                  <a:lnTo>
                    <a:pt x="7878" y="7596"/>
                  </a:lnTo>
                  <a:lnTo>
                    <a:pt x="7878" y="7408"/>
                  </a:lnTo>
                  <a:lnTo>
                    <a:pt x="7878" y="1219"/>
                  </a:lnTo>
                  <a:lnTo>
                    <a:pt x="7846" y="969"/>
                  </a:lnTo>
                  <a:lnTo>
                    <a:pt x="7784" y="750"/>
                  </a:lnTo>
                  <a:lnTo>
                    <a:pt x="7690" y="532"/>
                  </a:lnTo>
                  <a:lnTo>
                    <a:pt x="7534" y="375"/>
                  </a:lnTo>
                  <a:lnTo>
                    <a:pt x="7346" y="219"/>
                  </a:lnTo>
                  <a:lnTo>
                    <a:pt x="7127" y="94"/>
                  </a:lnTo>
                  <a:lnTo>
                    <a:pt x="6909" y="32"/>
                  </a:lnTo>
                  <a:lnTo>
                    <a:pt x="6659"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4" name="Google Shape;920;p33">
              <a:extLst>
                <a:ext uri="{FF2B5EF4-FFF2-40B4-BE49-F238E27FC236}">
                  <a16:creationId xmlns:a16="http://schemas.microsoft.com/office/drawing/2014/main" id="{9B9DE795-E656-338E-4B1E-3EA3A4656A39}"/>
                </a:ext>
              </a:extLst>
            </p:cNvPr>
            <p:cNvSpPr/>
            <p:nvPr/>
          </p:nvSpPr>
          <p:spPr>
            <a:xfrm>
              <a:off x="3711476" y="1786969"/>
              <a:ext cx="467382" cy="495168"/>
            </a:xfrm>
            <a:custGeom>
              <a:avLst/>
              <a:gdLst/>
              <a:ahLst/>
              <a:cxnLst/>
              <a:rect l="l" t="t" r="r" b="b"/>
              <a:pathLst>
                <a:path w="7878" h="8346" fill="none" extrusionOk="0">
                  <a:moveTo>
                    <a:pt x="6971" y="8346"/>
                  </a:moveTo>
                  <a:lnTo>
                    <a:pt x="939" y="8346"/>
                  </a:lnTo>
                  <a:lnTo>
                    <a:pt x="939" y="8346"/>
                  </a:lnTo>
                  <a:lnTo>
                    <a:pt x="751" y="8315"/>
                  </a:lnTo>
                  <a:lnTo>
                    <a:pt x="563" y="8283"/>
                  </a:lnTo>
                  <a:lnTo>
                    <a:pt x="407" y="8190"/>
                  </a:lnTo>
                  <a:lnTo>
                    <a:pt x="282" y="8065"/>
                  </a:lnTo>
                  <a:lnTo>
                    <a:pt x="157" y="7940"/>
                  </a:lnTo>
                  <a:lnTo>
                    <a:pt x="95" y="7783"/>
                  </a:lnTo>
                  <a:lnTo>
                    <a:pt x="32" y="7596"/>
                  </a:lnTo>
                  <a:lnTo>
                    <a:pt x="1" y="7408"/>
                  </a:lnTo>
                  <a:lnTo>
                    <a:pt x="1" y="1219"/>
                  </a:lnTo>
                  <a:lnTo>
                    <a:pt x="1" y="1219"/>
                  </a:lnTo>
                  <a:lnTo>
                    <a:pt x="32" y="969"/>
                  </a:lnTo>
                  <a:lnTo>
                    <a:pt x="95" y="750"/>
                  </a:lnTo>
                  <a:lnTo>
                    <a:pt x="220" y="532"/>
                  </a:lnTo>
                  <a:lnTo>
                    <a:pt x="376" y="375"/>
                  </a:lnTo>
                  <a:lnTo>
                    <a:pt x="563" y="219"/>
                  </a:lnTo>
                  <a:lnTo>
                    <a:pt x="751" y="94"/>
                  </a:lnTo>
                  <a:lnTo>
                    <a:pt x="1001" y="32"/>
                  </a:lnTo>
                  <a:lnTo>
                    <a:pt x="1251" y="0"/>
                  </a:lnTo>
                  <a:lnTo>
                    <a:pt x="6659" y="0"/>
                  </a:lnTo>
                  <a:lnTo>
                    <a:pt x="6659" y="0"/>
                  </a:lnTo>
                  <a:lnTo>
                    <a:pt x="6909" y="32"/>
                  </a:lnTo>
                  <a:lnTo>
                    <a:pt x="7127" y="94"/>
                  </a:lnTo>
                  <a:lnTo>
                    <a:pt x="7346" y="219"/>
                  </a:lnTo>
                  <a:lnTo>
                    <a:pt x="7534" y="375"/>
                  </a:lnTo>
                  <a:lnTo>
                    <a:pt x="7690" y="532"/>
                  </a:lnTo>
                  <a:lnTo>
                    <a:pt x="7784" y="750"/>
                  </a:lnTo>
                  <a:lnTo>
                    <a:pt x="7846" y="969"/>
                  </a:lnTo>
                  <a:lnTo>
                    <a:pt x="7878" y="1219"/>
                  </a:lnTo>
                  <a:lnTo>
                    <a:pt x="7878" y="7408"/>
                  </a:lnTo>
                  <a:lnTo>
                    <a:pt x="7878" y="7408"/>
                  </a:lnTo>
                  <a:lnTo>
                    <a:pt x="7878" y="7596"/>
                  </a:lnTo>
                  <a:lnTo>
                    <a:pt x="7815" y="7783"/>
                  </a:lnTo>
                  <a:lnTo>
                    <a:pt x="7721" y="7940"/>
                  </a:lnTo>
                  <a:lnTo>
                    <a:pt x="7628" y="8065"/>
                  </a:lnTo>
                  <a:lnTo>
                    <a:pt x="7471" y="8190"/>
                  </a:lnTo>
                  <a:lnTo>
                    <a:pt x="7315" y="8283"/>
                  </a:lnTo>
                  <a:lnTo>
                    <a:pt x="7159" y="8315"/>
                  </a:lnTo>
                  <a:lnTo>
                    <a:pt x="6971" y="83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5" name="Google Shape;921;p33">
              <a:extLst>
                <a:ext uri="{FF2B5EF4-FFF2-40B4-BE49-F238E27FC236}">
                  <a16:creationId xmlns:a16="http://schemas.microsoft.com/office/drawing/2014/main" id="{FF8010C5-F674-AD4C-EB31-266280066BF2}"/>
                </a:ext>
              </a:extLst>
            </p:cNvPr>
            <p:cNvSpPr/>
            <p:nvPr/>
          </p:nvSpPr>
          <p:spPr>
            <a:xfrm>
              <a:off x="3828358" y="1701650"/>
              <a:ext cx="233691" cy="452569"/>
            </a:xfrm>
            <a:custGeom>
              <a:avLst/>
              <a:gdLst/>
              <a:ahLst/>
              <a:cxnLst/>
              <a:rect l="l" t="t" r="r" b="b"/>
              <a:pathLst>
                <a:path w="3939" h="7628" extrusionOk="0">
                  <a:moveTo>
                    <a:pt x="875" y="0"/>
                  </a:moveTo>
                  <a:lnTo>
                    <a:pt x="719" y="32"/>
                  </a:lnTo>
                  <a:lnTo>
                    <a:pt x="531" y="63"/>
                  </a:lnTo>
                  <a:lnTo>
                    <a:pt x="406" y="157"/>
                  </a:lnTo>
                  <a:lnTo>
                    <a:pt x="281" y="250"/>
                  </a:lnTo>
                  <a:lnTo>
                    <a:pt x="156" y="376"/>
                  </a:lnTo>
                  <a:lnTo>
                    <a:pt x="94" y="532"/>
                  </a:lnTo>
                  <a:lnTo>
                    <a:pt x="31" y="688"/>
                  </a:lnTo>
                  <a:lnTo>
                    <a:pt x="0" y="876"/>
                  </a:lnTo>
                  <a:lnTo>
                    <a:pt x="0" y="7065"/>
                  </a:lnTo>
                  <a:lnTo>
                    <a:pt x="31" y="7190"/>
                  </a:lnTo>
                  <a:lnTo>
                    <a:pt x="63" y="7283"/>
                  </a:lnTo>
                  <a:lnTo>
                    <a:pt x="94" y="7377"/>
                  </a:lnTo>
                  <a:lnTo>
                    <a:pt x="188" y="7471"/>
                  </a:lnTo>
                  <a:lnTo>
                    <a:pt x="250" y="7533"/>
                  </a:lnTo>
                  <a:lnTo>
                    <a:pt x="344" y="7596"/>
                  </a:lnTo>
                  <a:lnTo>
                    <a:pt x="469" y="7627"/>
                  </a:lnTo>
                  <a:lnTo>
                    <a:pt x="3501" y="7627"/>
                  </a:lnTo>
                  <a:lnTo>
                    <a:pt x="3595" y="7596"/>
                  </a:lnTo>
                  <a:lnTo>
                    <a:pt x="3688" y="7533"/>
                  </a:lnTo>
                  <a:lnTo>
                    <a:pt x="3782" y="7471"/>
                  </a:lnTo>
                  <a:lnTo>
                    <a:pt x="3845" y="7377"/>
                  </a:lnTo>
                  <a:lnTo>
                    <a:pt x="3907" y="7283"/>
                  </a:lnTo>
                  <a:lnTo>
                    <a:pt x="3938" y="7190"/>
                  </a:lnTo>
                  <a:lnTo>
                    <a:pt x="3938" y="7065"/>
                  </a:lnTo>
                  <a:lnTo>
                    <a:pt x="3938" y="876"/>
                  </a:lnTo>
                  <a:lnTo>
                    <a:pt x="3938" y="688"/>
                  </a:lnTo>
                  <a:lnTo>
                    <a:pt x="3876" y="532"/>
                  </a:lnTo>
                  <a:lnTo>
                    <a:pt x="3782" y="376"/>
                  </a:lnTo>
                  <a:lnTo>
                    <a:pt x="3688" y="250"/>
                  </a:lnTo>
                  <a:lnTo>
                    <a:pt x="3563" y="157"/>
                  </a:lnTo>
                  <a:lnTo>
                    <a:pt x="3407" y="63"/>
                  </a:lnTo>
                  <a:lnTo>
                    <a:pt x="3251" y="32"/>
                  </a:lnTo>
                  <a:lnTo>
                    <a:pt x="3063"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6" name="Google Shape;922;p33">
              <a:extLst>
                <a:ext uri="{FF2B5EF4-FFF2-40B4-BE49-F238E27FC236}">
                  <a16:creationId xmlns:a16="http://schemas.microsoft.com/office/drawing/2014/main" id="{A94B6E03-AA9D-6E26-C48C-A21F87C211C0}"/>
                </a:ext>
              </a:extLst>
            </p:cNvPr>
            <p:cNvSpPr/>
            <p:nvPr/>
          </p:nvSpPr>
          <p:spPr>
            <a:xfrm>
              <a:off x="3828358" y="1701650"/>
              <a:ext cx="233691" cy="452569"/>
            </a:xfrm>
            <a:custGeom>
              <a:avLst/>
              <a:gdLst/>
              <a:ahLst/>
              <a:cxnLst/>
              <a:rect l="l" t="t" r="r" b="b"/>
              <a:pathLst>
                <a:path w="3939" h="7628" fill="none" extrusionOk="0">
                  <a:moveTo>
                    <a:pt x="3376" y="7627"/>
                  </a:moveTo>
                  <a:lnTo>
                    <a:pt x="563" y="7627"/>
                  </a:lnTo>
                  <a:lnTo>
                    <a:pt x="563" y="7627"/>
                  </a:lnTo>
                  <a:lnTo>
                    <a:pt x="469" y="7627"/>
                  </a:lnTo>
                  <a:lnTo>
                    <a:pt x="344" y="7596"/>
                  </a:lnTo>
                  <a:lnTo>
                    <a:pt x="250" y="7533"/>
                  </a:lnTo>
                  <a:lnTo>
                    <a:pt x="188" y="7471"/>
                  </a:lnTo>
                  <a:lnTo>
                    <a:pt x="94" y="7377"/>
                  </a:lnTo>
                  <a:lnTo>
                    <a:pt x="63" y="7283"/>
                  </a:lnTo>
                  <a:lnTo>
                    <a:pt x="31" y="7190"/>
                  </a:lnTo>
                  <a:lnTo>
                    <a:pt x="0" y="7065"/>
                  </a:lnTo>
                  <a:lnTo>
                    <a:pt x="0" y="876"/>
                  </a:lnTo>
                  <a:lnTo>
                    <a:pt x="0" y="876"/>
                  </a:lnTo>
                  <a:lnTo>
                    <a:pt x="31" y="688"/>
                  </a:lnTo>
                  <a:lnTo>
                    <a:pt x="94" y="532"/>
                  </a:lnTo>
                  <a:lnTo>
                    <a:pt x="156" y="376"/>
                  </a:lnTo>
                  <a:lnTo>
                    <a:pt x="281" y="250"/>
                  </a:lnTo>
                  <a:lnTo>
                    <a:pt x="406" y="157"/>
                  </a:lnTo>
                  <a:lnTo>
                    <a:pt x="531" y="63"/>
                  </a:lnTo>
                  <a:lnTo>
                    <a:pt x="719" y="32"/>
                  </a:lnTo>
                  <a:lnTo>
                    <a:pt x="875" y="0"/>
                  </a:lnTo>
                  <a:lnTo>
                    <a:pt x="3063" y="0"/>
                  </a:lnTo>
                  <a:lnTo>
                    <a:pt x="3063" y="0"/>
                  </a:lnTo>
                  <a:lnTo>
                    <a:pt x="3251" y="32"/>
                  </a:lnTo>
                  <a:lnTo>
                    <a:pt x="3407" y="63"/>
                  </a:lnTo>
                  <a:lnTo>
                    <a:pt x="3563" y="157"/>
                  </a:lnTo>
                  <a:lnTo>
                    <a:pt x="3688" y="250"/>
                  </a:lnTo>
                  <a:lnTo>
                    <a:pt x="3782" y="376"/>
                  </a:lnTo>
                  <a:lnTo>
                    <a:pt x="3876" y="532"/>
                  </a:lnTo>
                  <a:lnTo>
                    <a:pt x="3938" y="688"/>
                  </a:lnTo>
                  <a:lnTo>
                    <a:pt x="3938" y="876"/>
                  </a:lnTo>
                  <a:lnTo>
                    <a:pt x="3938" y="7065"/>
                  </a:lnTo>
                  <a:lnTo>
                    <a:pt x="3938" y="7065"/>
                  </a:lnTo>
                  <a:lnTo>
                    <a:pt x="3938" y="7190"/>
                  </a:lnTo>
                  <a:lnTo>
                    <a:pt x="3907" y="7283"/>
                  </a:lnTo>
                  <a:lnTo>
                    <a:pt x="3845" y="7377"/>
                  </a:lnTo>
                  <a:lnTo>
                    <a:pt x="3782" y="7471"/>
                  </a:lnTo>
                  <a:lnTo>
                    <a:pt x="3688" y="7533"/>
                  </a:lnTo>
                  <a:lnTo>
                    <a:pt x="3595" y="7596"/>
                  </a:lnTo>
                  <a:lnTo>
                    <a:pt x="3501"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7" name="Google Shape;923;p33">
              <a:extLst>
                <a:ext uri="{FF2B5EF4-FFF2-40B4-BE49-F238E27FC236}">
                  <a16:creationId xmlns:a16="http://schemas.microsoft.com/office/drawing/2014/main" id="{46BEFA21-6878-020F-B18B-1C83C40D2B32}"/>
                </a:ext>
              </a:extLst>
            </p:cNvPr>
            <p:cNvSpPr/>
            <p:nvPr/>
          </p:nvSpPr>
          <p:spPr>
            <a:xfrm>
              <a:off x="3175538" y="1701650"/>
              <a:ext cx="231852" cy="452569"/>
            </a:xfrm>
            <a:custGeom>
              <a:avLst/>
              <a:gdLst/>
              <a:ahLst/>
              <a:cxnLst/>
              <a:rect l="l" t="t" r="r" b="b"/>
              <a:pathLst>
                <a:path w="3908" h="7628" extrusionOk="0">
                  <a:moveTo>
                    <a:pt x="844" y="0"/>
                  </a:moveTo>
                  <a:lnTo>
                    <a:pt x="688" y="32"/>
                  </a:lnTo>
                  <a:lnTo>
                    <a:pt x="532" y="63"/>
                  </a:lnTo>
                  <a:lnTo>
                    <a:pt x="376" y="157"/>
                  </a:lnTo>
                  <a:lnTo>
                    <a:pt x="250" y="250"/>
                  </a:lnTo>
                  <a:lnTo>
                    <a:pt x="125" y="376"/>
                  </a:lnTo>
                  <a:lnTo>
                    <a:pt x="63" y="532"/>
                  </a:lnTo>
                  <a:lnTo>
                    <a:pt x="0" y="688"/>
                  </a:lnTo>
                  <a:lnTo>
                    <a:pt x="0" y="876"/>
                  </a:lnTo>
                  <a:lnTo>
                    <a:pt x="0" y="7065"/>
                  </a:lnTo>
                  <a:lnTo>
                    <a:pt x="0" y="7190"/>
                  </a:lnTo>
                  <a:lnTo>
                    <a:pt x="32" y="7283"/>
                  </a:lnTo>
                  <a:lnTo>
                    <a:pt x="94" y="7377"/>
                  </a:lnTo>
                  <a:lnTo>
                    <a:pt x="157" y="7471"/>
                  </a:lnTo>
                  <a:lnTo>
                    <a:pt x="250" y="7533"/>
                  </a:lnTo>
                  <a:lnTo>
                    <a:pt x="344" y="7596"/>
                  </a:lnTo>
                  <a:lnTo>
                    <a:pt x="438" y="7627"/>
                  </a:lnTo>
                  <a:lnTo>
                    <a:pt x="3470" y="7627"/>
                  </a:lnTo>
                  <a:lnTo>
                    <a:pt x="3595" y="7596"/>
                  </a:lnTo>
                  <a:lnTo>
                    <a:pt x="3689" y="7533"/>
                  </a:lnTo>
                  <a:lnTo>
                    <a:pt x="3751" y="7471"/>
                  </a:lnTo>
                  <a:lnTo>
                    <a:pt x="3814" y="7377"/>
                  </a:lnTo>
                  <a:lnTo>
                    <a:pt x="3876" y="7283"/>
                  </a:lnTo>
                  <a:lnTo>
                    <a:pt x="3908" y="7190"/>
                  </a:lnTo>
                  <a:lnTo>
                    <a:pt x="3908" y="7065"/>
                  </a:lnTo>
                  <a:lnTo>
                    <a:pt x="3908" y="876"/>
                  </a:lnTo>
                  <a:lnTo>
                    <a:pt x="3908" y="688"/>
                  </a:lnTo>
                  <a:lnTo>
                    <a:pt x="3845" y="532"/>
                  </a:lnTo>
                  <a:lnTo>
                    <a:pt x="3783" y="376"/>
                  </a:lnTo>
                  <a:lnTo>
                    <a:pt x="3658" y="250"/>
                  </a:lnTo>
                  <a:lnTo>
                    <a:pt x="3533" y="157"/>
                  </a:lnTo>
                  <a:lnTo>
                    <a:pt x="3407" y="63"/>
                  </a:lnTo>
                  <a:lnTo>
                    <a:pt x="3220" y="32"/>
                  </a:lnTo>
                  <a:lnTo>
                    <a:pt x="3064"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8" name="Google Shape;924;p33">
              <a:extLst>
                <a:ext uri="{FF2B5EF4-FFF2-40B4-BE49-F238E27FC236}">
                  <a16:creationId xmlns:a16="http://schemas.microsoft.com/office/drawing/2014/main" id="{0F2744C6-9F09-E9A0-4D61-3F2A8554D31E}"/>
                </a:ext>
              </a:extLst>
            </p:cNvPr>
            <p:cNvSpPr/>
            <p:nvPr/>
          </p:nvSpPr>
          <p:spPr>
            <a:xfrm>
              <a:off x="3175538" y="1701650"/>
              <a:ext cx="231852" cy="452569"/>
            </a:xfrm>
            <a:custGeom>
              <a:avLst/>
              <a:gdLst/>
              <a:ahLst/>
              <a:cxnLst/>
              <a:rect l="l" t="t" r="r" b="b"/>
              <a:pathLst>
                <a:path w="3908" h="7628" fill="none" extrusionOk="0">
                  <a:moveTo>
                    <a:pt x="3376" y="7627"/>
                  </a:moveTo>
                  <a:lnTo>
                    <a:pt x="563" y="7627"/>
                  </a:lnTo>
                  <a:lnTo>
                    <a:pt x="563" y="7627"/>
                  </a:lnTo>
                  <a:lnTo>
                    <a:pt x="438" y="7627"/>
                  </a:lnTo>
                  <a:lnTo>
                    <a:pt x="344" y="7596"/>
                  </a:lnTo>
                  <a:lnTo>
                    <a:pt x="250" y="7533"/>
                  </a:lnTo>
                  <a:lnTo>
                    <a:pt x="157" y="7471"/>
                  </a:lnTo>
                  <a:lnTo>
                    <a:pt x="94" y="7377"/>
                  </a:lnTo>
                  <a:lnTo>
                    <a:pt x="32" y="7283"/>
                  </a:lnTo>
                  <a:lnTo>
                    <a:pt x="0" y="7190"/>
                  </a:lnTo>
                  <a:lnTo>
                    <a:pt x="0" y="7065"/>
                  </a:lnTo>
                  <a:lnTo>
                    <a:pt x="0" y="876"/>
                  </a:lnTo>
                  <a:lnTo>
                    <a:pt x="0" y="876"/>
                  </a:lnTo>
                  <a:lnTo>
                    <a:pt x="0" y="688"/>
                  </a:lnTo>
                  <a:lnTo>
                    <a:pt x="63" y="532"/>
                  </a:lnTo>
                  <a:lnTo>
                    <a:pt x="125" y="376"/>
                  </a:lnTo>
                  <a:lnTo>
                    <a:pt x="250" y="250"/>
                  </a:lnTo>
                  <a:lnTo>
                    <a:pt x="376" y="157"/>
                  </a:lnTo>
                  <a:lnTo>
                    <a:pt x="532" y="63"/>
                  </a:lnTo>
                  <a:lnTo>
                    <a:pt x="688" y="32"/>
                  </a:lnTo>
                  <a:lnTo>
                    <a:pt x="844" y="0"/>
                  </a:lnTo>
                  <a:lnTo>
                    <a:pt x="3064" y="0"/>
                  </a:lnTo>
                  <a:lnTo>
                    <a:pt x="3064" y="0"/>
                  </a:lnTo>
                  <a:lnTo>
                    <a:pt x="3220" y="32"/>
                  </a:lnTo>
                  <a:lnTo>
                    <a:pt x="3407" y="63"/>
                  </a:lnTo>
                  <a:lnTo>
                    <a:pt x="3533" y="157"/>
                  </a:lnTo>
                  <a:lnTo>
                    <a:pt x="3658" y="250"/>
                  </a:lnTo>
                  <a:lnTo>
                    <a:pt x="3783" y="376"/>
                  </a:lnTo>
                  <a:lnTo>
                    <a:pt x="3845" y="532"/>
                  </a:lnTo>
                  <a:lnTo>
                    <a:pt x="3908" y="688"/>
                  </a:lnTo>
                  <a:lnTo>
                    <a:pt x="3908" y="876"/>
                  </a:lnTo>
                  <a:lnTo>
                    <a:pt x="3908" y="7065"/>
                  </a:lnTo>
                  <a:lnTo>
                    <a:pt x="3908" y="7065"/>
                  </a:lnTo>
                  <a:lnTo>
                    <a:pt x="3908" y="7190"/>
                  </a:lnTo>
                  <a:lnTo>
                    <a:pt x="3876" y="7283"/>
                  </a:lnTo>
                  <a:lnTo>
                    <a:pt x="3814" y="7377"/>
                  </a:lnTo>
                  <a:lnTo>
                    <a:pt x="3751" y="7471"/>
                  </a:lnTo>
                  <a:lnTo>
                    <a:pt x="3689" y="7533"/>
                  </a:lnTo>
                  <a:lnTo>
                    <a:pt x="3595" y="7596"/>
                  </a:lnTo>
                  <a:lnTo>
                    <a:pt x="3470" y="7627"/>
                  </a:lnTo>
                  <a:lnTo>
                    <a:pt x="3376" y="7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79" name="Google Shape;925;p33">
              <a:extLst>
                <a:ext uri="{FF2B5EF4-FFF2-40B4-BE49-F238E27FC236}">
                  <a16:creationId xmlns:a16="http://schemas.microsoft.com/office/drawing/2014/main" id="{E39758FC-2433-9C87-62EF-A3494D31BA58}"/>
                </a:ext>
              </a:extLst>
            </p:cNvPr>
            <p:cNvSpPr/>
            <p:nvPr/>
          </p:nvSpPr>
          <p:spPr>
            <a:xfrm>
              <a:off x="2810177" y="1933458"/>
              <a:ext cx="1607835" cy="222606"/>
            </a:xfrm>
            <a:custGeom>
              <a:avLst/>
              <a:gdLst/>
              <a:ahLst/>
              <a:cxnLst/>
              <a:rect l="l" t="t" r="r" b="b"/>
              <a:pathLst>
                <a:path w="27101" h="3752" extrusionOk="0">
                  <a:moveTo>
                    <a:pt x="13535" y="1"/>
                  </a:moveTo>
                  <a:lnTo>
                    <a:pt x="12160" y="32"/>
                  </a:lnTo>
                  <a:lnTo>
                    <a:pt x="10816" y="63"/>
                  </a:lnTo>
                  <a:lnTo>
                    <a:pt x="9503" y="94"/>
                  </a:lnTo>
                  <a:lnTo>
                    <a:pt x="8284" y="157"/>
                  </a:lnTo>
                  <a:lnTo>
                    <a:pt x="7096" y="251"/>
                  </a:lnTo>
                  <a:lnTo>
                    <a:pt x="5971" y="344"/>
                  </a:lnTo>
                  <a:lnTo>
                    <a:pt x="4939" y="438"/>
                  </a:lnTo>
                  <a:lnTo>
                    <a:pt x="3970" y="563"/>
                  </a:lnTo>
                  <a:lnTo>
                    <a:pt x="3095" y="688"/>
                  </a:lnTo>
                  <a:lnTo>
                    <a:pt x="2314" y="845"/>
                  </a:lnTo>
                  <a:lnTo>
                    <a:pt x="1626" y="1001"/>
                  </a:lnTo>
                  <a:lnTo>
                    <a:pt x="1063" y="1157"/>
                  </a:lnTo>
                  <a:lnTo>
                    <a:pt x="595" y="1345"/>
                  </a:lnTo>
                  <a:lnTo>
                    <a:pt x="282" y="1501"/>
                  </a:lnTo>
                  <a:lnTo>
                    <a:pt x="157" y="1595"/>
                  </a:lnTo>
                  <a:lnTo>
                    <a:pt x="63" y="1689"/>
                  </a:lnTo>
                  <a:lnTo>
                    <a:pt x="32" y="1782"/>
                  </a:lnTo>
                  <a:lnTo>
                    <a:pt x="1" y="1876"/>
                  </a:lnTo>
                  <a:lnTo>
                    <a:pt x="32" y="1970"/>
                  </a:lnTo>
                  <a:lnTo>
                    <a:pt x="63" y="2095"/>
                  </a:lnTo>
                  <a:lnTo>
                    <a:pt x="157" y="2189"/>
                  </a:lnTo>
                  <a:lnTo>
                    <a:pt x="282" y="2251"/>
                  </a:lnTo>
                  <a:lnTo>
                    <a:pt x="595" y="2439"/>
                  </a:lnTo>
                  <a:lnTo>
                    <a:pt x="1063" y="2626"/>
                  </a:lnTo>
                  <a:lnTo>
                    <a:pt x="1626" y="2783"/>
                  </a:lnTo>
                  <a:lnTo>
                    <a:pt x="2314" y="2939"/>
                  </a:lnTo>
                  <a:lnTo>
                    <a:pt x="3095" y="3095"/>
                  </a:lnTo>
                  <a:lnTo>
                    <a:pt x="3970" y="3220"/>
                  </a:lnTo>
                  <a:lnTo>
                    <a:pt x="4939" y="3345"/>
                  </a:lnTo>
                  <a:lnTo>
                    <a:pt x="5971" y="3439"/>
                  </a:lnTo>
                  <a:lnTo>
                    <a:pt x="7096" y="3533"/>
                  </a:lnTo>
                  <a:lnTo>
                    <a:pt x="8284" y="3626"/>
                  </a:lnTo>
                  <a:lnTo>
                    <a:pt x="9503" y="3689"/>
                  </a:lnTo>
                  <a:lnTo>
                    <a:pt x="10816" y="3720"/>
                  </a:lnTo>
                  <a:lnTo>
                    <a:pt x="12160" y="3751"/>
                  </a:lnTo>
                  <a:lnTo>
                    <a:pt x="14942" y="3751"/>
                  </a:lnTo>
                  <a:lnTo>
                    <a:pt x="16286" y="3720"/>
                  </a:lnTo>
                  <a:lnTo>
                    <a:pt x="17567" y="3689"/>
                  </a:lnTo>
                  <a:lnTo>
                    <a:pt x="18818" y="3626"/>
                  </a:lnTo>
                  <a:lnTo>
                    <a:pt x="20005" y="3533"/>
                  </a:lnTo>
                  <a:lnTo>
                    <a:pt x="21131" y="3439"/>
                  </a:lnTo>
                  <a:lnTo>
                    <a:pt x="22162" y="3345"/>
                  </a:lnTo>
                  <a:lnTo>
                    <a:pt x="23131" y="3220"/>
                  </a:lnTo>
                  <a:lnTo>
                    <a:pt x="24006" y="3095"/>
                  </a:lnTo>
                  <a:lnTo>
                    <a:pt x="24788" y="2939"/>
                  </a:lnTo>
                  <a:lnTo>
                    <a:pt x="25444" y="2783"/>
                  </a:lnTo>
                  <a:lnTo>
                    <a:pt x="26038" y="2626"/>
                  </a:lnTo>
                  <a:lnTo>
                    <a:pt x="26476" y="2439"/>
                  </a:lnTo>
                  <a:lnTo>
                    <a:pt x="26820" y="2251"/>
                  </a:lnTo>
                  <a:lnTo>
                    <a:pt x="26945" y="2189"/>
                  </a:lnTo>
                  <a:lnTo>
                    <a:pt x="27007" y="2095"/>
                  </a:lnTo>
                  <a:lnTo>
                    <a:pt x="27070" y="1970"/>
                  </a:lnTo>
                  <a:lnTo>
                    <a:pt x="27101" y="1876"/>
                  </a:lnTo>
                  <a:lnTo>
                    <a:pt x="27070" y="1782"/>
                  </a:lnTo>
                  <a:lnTo>
                    <a:pt x="27007" y="1689"/>
                  </a:lnTo>
                  <a:lnTo>
                    <a:pt x="26945" y="1595"/>
                  </a:lnTo>
                  <a:lnTo>
                    <a:pt x="26820" y="1501"/>
                  </a:lnTo>
                  <a:lnTo>
                    <a:pt x="26476" y="1345"/>
                  </a:lnTo>
                  <a:lnTo>
                    <a:pt x="26038" y="1157"/>
                  </a:lnTo>
                  <a:lnTo>
                    <a:pt x="25444" y="1001"/>
                  </a:lnTo>
                  <a:lnTo>
                    <a:pt x="24788" y="845"/>
                  </a:lnTo>
                  <a:lnTo>
                    <a:pt x="24006" y="688"/>
                  </a:lnTo>
                  <a:lnTo>
                    <a:pt x="23131" y="563"/>
                  </a:lnTo>
                  <a:lnTo>
                    <a:pt x="22162" y="438"/>
                  </a:lnTo>
                  <a:lnTo>
                    <a:pt x="21131" y="344"/>
                  </a:lnTo>
                  <a:lnTo>
                    <a:pt x="20005" y="251"/>
                  </a:lnTo>
                  <a:lnTo>
                    <a:pt x="18818" y="157"/>
                  </a:lnTo>
                  <a:lnTo>
                    <a:pt x="17567" y="94"/>
                  </a:lnTo>
                  <a:lnTo>
                    <a:pt x="16286" y="63"/>
                  </a:lnTo>
                  <a:lnTo>
                    <a:pt x="14942" y="32"/>
                  </a:lnTo>
                  <a:lnTo>
                    <a:pt x="13535"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0" name="Google Shape;926;p33">
              <a:extLst>
                <a:ext uri="{FF2B5EF4-FFF2-40B4-BE49-F238E27FC236}">
                  <a16:creationId xmlns:a16="http://schemas.microsoft.com/office/drawing/2014/main" id="{11BBAC0B-DF4B-6148-C9B4-DC6721F21B18}"/>
                </a:ext>
              </a:extLst>
            </p:cNvPr>
            <p:cNvSpPr/>
            <p:nvPr/>
          </p:nvSpPr>
          <p:spPr>
            <a:xfrm>
              <a:off x="2810177" y="1933458"/>
              <a:ext cx="1607835" cy="222606"/>
            </a:xfrm>
            <a:custGeom>
              <a:avLst/>
              <a:gdLst/>
              <a:ahLst/>
              <a:cxnLst/>
              <a:rect l="l" t="t" r="r" b="b"/>
              <a:pathLst>
                <a:path w="27101" h="3752" fill="none" extrusionOk="0">
                  <a:moveTo>
                    <a:pt x="27101" y="1876"/>
                  </a:moveTo>
                  <a:lnTo>
                    <a:pt x="27101" y="1876"/>
                  </a:lnTo>
                  <a:lnTo>
                    <a:pt x="27070" y="1970"/>
                  </a:lnTo>
                  <a:lnTo>
                    <a:pt x="27007" y="2095"/>
                  </a:lnTo>
                  <a:lnTo>
                    <a:pt x="26945" y="2189"/>
                  </a:lnTo>
                  <a:lnTo>
                    <a:pt x="26820" y="2251"/>
                  </a:lnTo>
                  <a:lnTo>
                    <a:pt x="26476" y="2439"/>
                  </a:lnTo>
                  <a:lnTo>
                    <a:pt x="26038" y="2626"/>
                  </a:lnTo>
                  <a:lnTo>
                    <a:pt x="25444" y="2783"/>
                  </a:lnTo>
                  <a:lnTo>
                    <a:pt x="24788" y="2939"/>
                  </a:lnTo>
                  <a:lnTo>
                    <a:pt x="24006" y="3095"/>
                  </a:lnTo>
                  <a:lnTo>
                    <a:pt x="23131" y="3220"/>
                  </a:lnTo>
                  <a:lnTo>
                    <a:pt x="22162" y="3345"/>
                  </a:lnTo>
                  <a:lnTo>
                    <a:pt x="21131" y="3439"/>
                  </a:lnTo>
                  <a:lnTo>
                    <a:pt x="20005" y="3533"/>
                  </a:lnTo>
                  <a:lnTo>
                    <a:pt x="18818" y="3626"/>
                  </a:lnTo>
                  <a:lnTo>
                    <a:pt x="17567" y="3689"/>
                  </a:lnTo>
                  <a:lnTo>
                    <a:pt x="16286" y="3720"/>
                  </a:lnTo>
                  <a:lnTo>
                    <a:pt x="14942" y="3751"/>
                  </a:lnTo>
                  <a:lnTo>
                    <a:pt x="13535" y="3751"/>
                  </a:lnTo>
                  <a:lnTo>
                    <a:pt x="13535" y="3751"/>
                  </a:lnTo>
                  <a:lnTo>
                    <a:pt x="12160" y="3751"/>
                  </a:lnTo>
                  <a:lnTo>
                    <a:pt x="10816" y="3720"/>
                  </a:lnTo>
                  <a:lnTo>
                    <a:pt x="9503" y="3689"/>
                  </a:lnTo>
                  <a:lnTo>
                    <a:pt x="8284" y="3626"/>
                  </a:lnTo>
                  <a:lnTo>
                    <a:pt x="7096" y="3533"/>
                  </a:lnTo>
                  <a:lnTo>
                    <a:pt x="5971" y="3439"/>
                  </a:lnTo>
                  <a:lnTo>
                    <a:pt x="4939" y="3345"/>
                  </a:lnTo>
                  <a:lnTo>
                    <a:pt x="3970" y="3220"/>
                  </a:lnTo>
                  <a:lnTo>
                    <a:pt x="3095" y="3095"/>
                  </a:lnTo>
                  <a:lnTo>
                    <a:pt x="2314" y="2939"/>
                  </a:lnTo>
                  <a:lnTo>
                    <a:pt x="1626" y="2783"/>
                  </a:lnTo>
                  <a:lnTo>
                    <a:pt x="1063" y="2626"/>
                  </a:lnTo>
                  <a:lnTo>
                    <a:pt x="595" y="2439"/>
                  </a:lnTo>
                  <a:lnTo>
                    <a:pt x="282" y="2251"/>
                  </a:lnTo>
                  <a:lnTo>
                    <a:pt x="157" y="2189"/>
                  </a:lnTo>
                  <a:lnTo>
                    <a:pt x="63" y="2095"/>
                  </a:lnTo>
                  <a:lnTo>
                    <a:pt x="32" y="1970"/>
                  </a:lnTo>
                  <a:lnTo>
                    <a:pt x="1" y="1876"/>
                  </a:lnTo>
                  <a:lnTo>
                    <a:pt x="1" y="1876"/>
                  </a:lnTo>
                  <a:lnTo>
                    <a:pt x="32" y="1782"/>
                  </a:lnTo>
                  <a:lnTo>
                    <a:pt x="63" y="1689"/>
                  </a:lnTo>
                  <a:lnTo>
                    <a:pt x="157" y="1595"/>
                  </a:lnTo>
                  <a:lnTo>
                    <a:pt x="282" y="1501"/>
                  </a:lnTo>
                  <a:lnTo>
                    <a:pt x="595" y="1345"/>
                  </a:lnTo>
                  <a:lnTo>
                    <a:pt x="1063" y="1157"/>
                  </a:lnTo>
                  <a:lnTo>
                    <a:pt x="1626" y="1001"/>
                  </a:lnTo>
                  <a:lnTo>
                    <a:pt x="2314" y="845"/>
                  </a:lnTo>
                  <a:lnTo>
                    <a:pt x="3095" y="688"/>
                  </a:lnTo>
                  <a:lnTo>
                    <a:pt x="3970" y="563"/>
                  </a:lnTo>
                  <a:lnTo>
                    <a:pt x="4939" y="438"/>
                  </a:lnTo>
                  <a:lnTo>
                    <a:pt x="5971" y="344"/>
                  </a:lnTo>
                  <a:lnTo>
                    <a:pt x="7096" y="251"/>
                  </a:lnTo>
                  <a:lnTo>
                    <a:pt x="8284" y="157"/>
                  </a:lnTo>
                  <a:lnTo>
                    <a:pt x="9503" y="94"/>
                  </a:lnTo>
                  <a:lnTo>
                    <a:pt x="10816" y="63"/>
                  </a:lnTo>
                  <a:lnTo>
                    <a:pt x="12160" y="32"/>
                  </a:lnTo>
                  <a:lnTo>
                    <a:pt x="13535" y="1"/>
                  </a:lnTo>
                  <a:lnTo>
                    <a:pt x="13535" y="1"/>
                  </a:lnTo>
                  <a:lnTo>
                    <a:pt x="14942" y="32"/>
                  </a:lnTo>
                  <a:lnTo>
                    <a:pt x="16286" y="63"/>
                  </a:lnTo>
                  <a:lnTo>
                    <a:pt x="17567" y="94"/>
                  </a:lnTo>
                  <a:lnTo>
                    <a:pt x="18818" y="157"/>
                  </a:lnTo>
                  <a:lnTo>
                    <a:pt x="20005" y="251"/>
                  </a:lnTo>
                  <a:lnTo>
                    <a:pt x="21131" y="344"/>
                  </a:lnTo>
                  <a:lnTo>
                    <a:pt x="22162" y="438"/>
                  </a:lnTo>
                  <a:lnTo>
                    <a:pt x="23131" y="563"/>
                  </a:lnTo>
                  <a:lnTo>
                    <a:pt x="24006" y="688"/>
                  </a:lnTo>
                  <a:lnTo>
                    <a:pt x="24788" y="845"/>
                  </a:lnTo>
                  <a:lnTo>
                    <a:pt x="25444" y="1001"/>
                  </a:lnTo>
                  <a:lnTo>
                    <a:pt x="26038" y="1157"/>
                  </a:lnTo>
                  <a:lnTo>
                    <a:pt x="26476" y="1345"/>
                  </a:lnTo>
                  <a:lnTo>
                    <a:pt x="26820" y="1501"/>
                  </a:lnTo>
                  <a:lnTo>
                    <a:pt x="26945" y="1595"/>
                  </a:lnTo>
                  <a:lnTo>
                    <a:pt x="27007" y="1689"/>
                  </a:lnTo>
                  <a:lnTo>
                    <a:pt x="27070" y="1782"/>
                  </a:lnTo>
                  <a:lnTo>
                    <a:pt x="27101" y="1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1" name="Google Shape;927;p33">
              <a:extLst>
                <a:ext uri="{FF2B5EF4-FFF2-40B4-BE49-F238E27FC236}">
                  <a16:creationId xmlns:a16="http://schemas.microsoft.com/office/drawing/2014/main" id="{1F1E6DE2-4FA2-FE1F-D11D-38B57DF38390}"/>
                </a:ext>
              </a:extLst>
            </p:cNvPr>
            <p:cNvSpPr/>
            <p:nvPr/>
          </p:nvSpPr>
          <p:spPr>
            <a:xfrm>
              <a:off x="3778282" y="1890798"/>
              <a:ext cx="341252" cy="341325"/>
            </a:xfrm>
            <a:custGeom>
              <a:avLst/>
              <a:gdLst/>
              <a:ahLst/>
              <a:cxnLst/>
              <a:rect l="l" t="t" r="r" b="b"/>
              <a:pathLst>
                <a:path w="5752" h="5753" extrusionOk="0">
                  <a:moveTo>
                    <a:pt x="2876" y="501"/>
                  </a:moveTo>
                  <a:lnTo>
                    <a:pt x="3126" y="532"/>
                  </a:lnTo>
                  <a:lnTo>
                    <a:pt x="3376" y="563"/>
                  </a:lnTo>
                  <a:lnTo>
                    <a:pt x="3595" y="626"/>
                  </a:lnTo>
                  <a:lnTo>
                    <a:pt x="3813" y="688"/>
                  </a:lnTo>
                  <a:lnTo>
                    <a:pt x="4001" y="782"/>
                  </a:lnTo>
                  <a:lnTo>
                    <a:pt x="4220" y="907"/>
                  </a:lnTo>
                  <a:lnTo>
                    <a:pt x="4376" y="1063"/>
                  </a:lnTo>
                  <a:lnTo>
                    <a:pt x="4564" y="1188"/>
                  </a:lnTo>
                  <a:lnTo>
                    <a:pt x="4720" y="1376"/>
                  </a:lnTo>
                  <a:lnTo>
                    <a:pt x="4845" y="1564"/>
                  </a:lnTo>
                  <a:lnTo>
                    <a:pt x="4970" y="1751"/>
                  </a:lnTo>
                  <a:lnTo>
                    <a:pt x="5064" y="1939"/>
                  </a:lnTo>
                  <a:lnTo>
                    <a:pt x="5126" y="2157"/>
                  </a:lnTo>
                  <a:lnTo>
                    <a:pt x="5189" y="2408"/>
                  </a:lnTo>
                  <a:lnTo>
                    <a:pt x="5220" y="2626"/>
                  </a:lnTo>
                  <a:lnTo>
                    <a:pt x="5251" y="2876"/>
                  </a:lnTo>
                  <a:lnTo>
                    <a:pt x="5220" y="3095"/>
                  </a:lnTo>
                  <a:lnTo>
                    <a:pt x="5189" y="3345"/>
                  </a:lnTo>
                  <a:lnTo>
                    <a:pt x="5126" y="3564"/>
                  </a:lnTo>
                  <a:lnTo>
                    <a:pt x="5064" y="3783"/>
                  </a:lnTo>
                  <a:lnTo>
                    <a:pt x="4970" y="4002"/>
                  </a:lnTo>
                  <a:lnTo>
                    <a:pt x="4845" y="4189"/>
                  </a:lnTo>
                  <a:lnTo>
                    <a:pt x="4720" y="4377"/>
                  </a:lnTo>
                  <a:lnTo>
                    <a:pt x="4564" y="4533"/>
                  </a:lnTo>
                  <a:lnTo>
                    <a:pt x="4376" y="4689"/>
                  </a:lnTo>
                  <a:lnTo>
                    <a:pt x="4220" y="4814"/>
                  </a:lnTo>
                  <a:lnTo>
                    <a:pt x="4001" y="4939"/>
                  </a:lnTo>
                  <a:lnTo>
                    <a:pt x="3813" y="5033"/>
                  </a:lnTo>
                  <a:lnTo>
                    <a:pt x="3595" y="5127"/>
                  </a:lnTo>
                  <a:lnTo>
                    <a:pt x="3376" y="5189"/>
                  </a:lnTo>
                  <a:lnTo>
                    <a:pt x="3126" y="5221"/>
                  </a:lnTo>
                  <a:lnTo>
                    <a:pt x="2657" y="5221"/>
                  </a:lnTo>
                  <a:lnTo>
                    <a:pt x="2407" y="5189"/>
                  </a:lnTo>
                  <a:lnTo>
                    <a:pt x="2188" y="5127"/>
                  </a:lnTo>
                  <a:lnTo>
                    <a:pt x="1969" y="5033"/>
                  </a:lnTo>
                  <a:lnTo>
                    <a:pt x="1750" y="4939"/>
                  </a:lnTo>
                  <a:lnTo>
                    <a:pt x="1563" y="4814"/>
                  </a:lnTo>
                  <a:lnTo>
                    <a:pt x="1375" y="4689"/>
                  </a:lnTo>
                  <a:lnTo>
                    <a:pt x="1219" y="4533"/>
                  </a:lnTo>
                  <a:lnTo>
                    <a:pt x="1063" y="4377"/>
                  </a:lnTo>
                  <a:lnTo>
                    <a:pt x="938" y="4189"/>
                  </a:lnTo>
                  <a:lnTo>
                    <a:pt x="813" y="4002"/>
                  </a:lnTo>
                  <a:lnTo>
                    <a:pt x="719" y="3783"/>
                  </a:lnTo>
                  <a:lnTo>
                    <a:pt x="625" y="3564"/>
                  </a:lnTo>
                  <a:lnTo>
                    <a:pt x="563" y="3345"/>
                  </a:lnTo>
                  <a:lnTo>
                    <a:pt x="531" y="3095"/>
                  </a:lnTo>
                  <a:lnTo>
                    <a:pt x="531" y="2876"/>
                  </a:lnTo>
                  <a:lnTo>
                    <a:pt x="531" y="2626"/>
                  </a:lnTo>
                  <a:lnTo>
                    <a:pt x="563" y="2408"/>
                  </a:lnTo>
                  <a:lnTo>
                    <a:pt x="625" y="2157"/>
                  </a:lnTo>
                  <a:lnTo>
                    <a:pt x="719" y="1939"/>
                  </a:lnTo>
                  <a:lnTo>
                    <a:pt x="813" y="1751"/>
                  </a:lnTo>
                  <a:lnTo>
                    <a:pt x="938" y="1564"/>
                  </a:lnTo>
                  <a:lnTo>
                    <a:pt x="1063" y="1376"/>
                  </a:lnTo>
                  <a:lnTo>
                    <a:pt x="1219" y="1188"/>
                  </a:lnTo>
                  <a:lnTo>
                    <a:pt x="1375" y="1063"/>
                  </a:lnTo>
                  <a:lnTo>
                    <a:pt x="1563" y="907"/>
                  </a:lnTo>
                  <a:lnTo>
                    <a:pt x="1750" y="782"/>
                  </a:lnTo>
                  <a:lnTo>
                    <a:pt x="1969" y="688"/>
                  </a:lnTo>
                  <a:lnTo>
                    <a:pt x="2188" y="626"/>
                  </a:lnTo>
                  <a:lnTo>
                    <a:pt x="2407" y="563"/>
                  </a:lnTo>
                  <a:lnTo>
                    <a:pt x="2657" y="532"/>
                  </a:lnTo>
                  <a:lnTo>
                    <a:pt x="2876" y="501"/>
                  </a:lnTo>
                  <a:close/>
                  <a:moveTo>
                    <a:pt x="2594" y="1"/>
                  </a:move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2" name="Google Shape;928;p33">
              <a:extLst>
                <a:ext uri="{FF2B5EF4-FFF2-40B4-BE49-F238E27FC236}">
                  <a16:creationId xmlns:a16="http://schemas.microsoft.com/office/drawing/2014/main" id="{7DD23163-CAD9-F8A7-5EB3-A69C315558D4}"/>
                </a:ext>
              </a:extLst>
            </p:cNvPr>
            <p:cNvSpPr/>
            <p:nvPr/>
          </p:nvSpPr>
          <p:spPr>
            <a:xfrm>
              <a:off x="3778282" y="1890798"/>
              <a:ext cx="341252" cy="341325"/>
            </a:xfrm>
            <a:custGeom>
              <a:avLst/>
              <a:gdLst/>
              <a:ahLst/>
              <a:cxnLst/>
              <a:rect l="l" t="t" r="r" b="b"/>
              <a:pathLst>
                <a:path w="5752" h="5753" fill="none" extrusionOk="0">
                  <a:moveTo>
                    <a:pt x="5501" y="2876"/>
                  </a:moveTo>
                  <a:lnTo>
                    <a:pt x="5251" y="2876"/>
                  </a:lnTo>
                  <a:lnTo>
                    <a:pt x="5251" y="2876"/>
                  </a:lnTo>
                  <a:lnTo>
                    <a:pt x="5220" y="3095"/>
                  </a:lnTo>
                  <a:lnTo>
                    <a:pt x="5189" y="3345"/>
                  </a:lnTo>
                  <a:lnTo>
                    <a:pt x="5126" y="3564"/>
                  </a:lnTo>
                  <a:lnTo>
                    <a:pt x="5064" y="3783"/>
                  </a:lnTo>
                  <a:lnTo>
                    <a:pt x="4970" y="4002"/>
                  </a:lnTo>
                  <a:lnTo>
                    <a:pt x="4845" y="4189"/>
                  </a:lnTo>
                  <a:lnTo>
                    <a:pt x="4720" y="4377"/>
                  </a:lnTo>
                  <a:lnTo>
                    <a:pt x="4564" y="4533"/>
                  </a:lnTo>
                  <a:lnTo>
                    <a:pt x="4564" y="4533"/>
                  </a:lnTo>
                  <a:lnTo>
                    <a:pt x="4376" y="4689"/>
                  </a:lnTo>
                  <a:lnTo>
                    <a:pt x="4220" y="4814"/>
                  </a:lnTo>
                  <a:lnTo>
                    <a:pt x="4001" y="4939"/>
                  </a:lnTo>
                  <a:lnTo>
                    <a:pt x="3813" y="5033"/>
                  </a:lnTo>
                  <a:lnTo>
                    <a:pt x="3595" y="5127"/>
                  </a:lnTo>
                  <a:lnTo>
                    <a:pt x="3376" y="5189"/>
                  </a:lnTo>
                  <a:lnTo>
                    <a:pt x="3126" y="5221"/>
                  </a:lnTo>
                  <a:lnTo>
                    <a:pt x="2876" y="5221"/>
                  </a:lnTo>
                  <a:lnTo>
                    <a:pt x="2876" y="5221"/>
                  </a:lnTo>
                  <a:lnTo>
                    <a:pt x="2657" y="5221"/>
                  </a:lnTo>
                  <a:lnTo>
                    <a:pt x="2407" y="5189"/>
                  </a:lnTo>
                  <a:lnTo>
                    <a:pt x="2188" y="5127"/>
                  </a:lnTo>
                  <a:lnTo>
                    <a:pt x="1969" y="5033"/>
                  </a:lnTo>
                  <a:lnTo>
                    <a:pt x="1750" y="4939"/>
                  </a:lnTo>
                  <a:lnTo>
                    <a:pt x="1563" y="4814"/>
                  </a:lnTo>
                  <a:lnTo>
                    <a:pt x="1375" y="4689"/>
                  </a:lnTo>
                  <a:lnTo>
                    <a:pt x="1219" y="4533"/>
                  </a:lnTo>
                  <a:lnTo>
                    <a:pt x="1219" y="4533"/>
                  </a:lnTo>
                  <a:lnTo>
                    <a:pt x="1063" y="4377"/>
                  </a:lnTo>
                  <a:lnTo>
                    <a:pt x="938" y="4189"/>
                  </a:lnTo>
                  <a:lnTo>
                    <a:pt x="813" y="4002"/>
                  </a:lnTo>
                  <a:lnTo>
                    <a:pt x="719" y="3783"/>
                  </a:lnTo>
                  <a:lnTo>
                    <a:pt x="625" y="3564"/>
                  </a:lnTo>
                  <a:lnTo>
                    <a:pt x="563" y="3345"/>
                  </a:lnTo>
                  <a:lnTo>
                    <a:pt x="531" y="3095"/>
                  </a:lnTo>
                  <a:lnTo>
                    <a:pt x="531" y="2876"/>
                  </a:lnTo>
                  <a:lnTo>
                    <a:pt x="531" y="2876"/>
                  </a:lnTo>
                  <a:lnTo>
                    <a:pt x="531" y="2626"/>
                  </a:lnTo>
                  <a:lnTo>
                    <a:pt x="563" y="2408"/>
                  </a:lnTo>
                  <a:lnTo>
                    <a:pt x="625" y="2157"/>
                  </a:lnTo>
                  <a:lnTo>
                    <a:pt x="719" y="1939"/>
                  </a:lnTo>
                  <a:lnTo>
                    <a:pt x="813" y="1751"/>
                  </a:lnTo>
                  <a:lnTo>
                    <a:pt x="938" y="1564"/>
                  </a:lnTo>
                  <a:lnTo>
                    <a:pt x="1063" y="1376"/>
                  </a:lnTo>
                  <a:lnTo>
                    <a:pt x="1219" y="1188"/>
                  </a:lnTo>
                  <a:lnTo>
                    <a:pt x="1219" y="1188"/>
                  </a:lnTo>
                  <a:lnTo>
                    <a:pt x="1375" y="1063"/>
                  </a:lnTo>
                  <a:lnTo>
                    <a:pt x="1563" y="907"/>
                  </a:lnTo>
                  <a:lnTo>
                    <a:pt x="1750" y="782"/>
                  </a:lnTo>
                  <a:lnTo>
                    <a:pt x="1969" y="688"/>
                  </a:lnTo>
                  <a:lnTo>
                    <a:pt x="2188" y="626"/>
                  </a:lnTo>
                  <a:lnTo>
                    <a:pt x="2407" y="563"/>
                  </a:lnTo>
                  <a:lnTo>
                    <a:pt x="2657" y="532"/>
                  </a:lnTo>
                  <a:lnTo>
                    <a:pt x="2876" y="501"/>
                  </a:lnTo>
                  <a:lnTo>
                    <a:pt x="2876" y="501"/>
                  </a:lnTo>
                  <a:lnTo>
                    <a:pt x="3126" y="532"/>
                  </a:lnTo>
                  <a:lnTo>
                    <a:pt x="3376" y="563"/>
                  </a:lnTo>
                  <a:lnTo>
                    <a:pt x="3595" y="626"/>
                  </a:lnTo>
                  <a:lnTo>
                    <a:pt x="3813" y="688"/>
                  </a:lnTo>
                  <a:lnTo>
                    <a:pt x="4001" y="782"/>
                  </a:lnTo>
                  <a:lnTo>
                    <a:pt x="4220" y="907"/>
                  </a:lnTo>
                  <a:lnTo>
                    <a:pt x="4376" y="1063"/>
                  </a:lnTo>
                  <a:lnTo>
                    <a:pt x="4564" y="1188"/>
                  </a:lnTo>
                  <a:lnTo>
                    <a:pt x="4564" y="1188"/>
                  </a:lnTo>
                  <a:lnTo>
                    <a:pt x="4720" y="1376"/>
                  </a:lnTo>
                  <a:lnTo>
                    <a:pt x="4845" y="1564"/>
                  </a:lnTo>
                  <a:lnTo>
                    <a:pt x="4970" y="1751"/>
                  </a:lnTo>
                  <a:lnTo>
                    <a:pt x="5064" y="1939"/>
                  </a:lnTo>
                  <a:lnTo>
                    <a:pt x="5126" y="2157"/>
                  </a:lnTo>
                  <a:lnTo>
                    <a:pt x="5189" y="2408"/>
                  </a:lnTo>
                  <a:lnTo>
                    <a:pt x="5220" y="2626"/>
                  </a:lnTo>
                  <a:lnTo>
                    <a:pt x="5251" y="2876"/>
                  </a:lnTo>
                  <a:lnTo>
                    <a:pt x="5501" y="2876"/>
                  </a:lnTo>
                  <a:lnTo>
                    <a:pt x="5751" y="2876"/>
                  </a:lnTo>
                  <a:lnTo>
                    <a:pt x="5751" y="2876"/>
                  </a:lnTo>
                  <a:lnTo>
                    <a:pt x="5751" y="2564"/>
                  </a:lnTo>
                  <a:lnTo>
                    <a:pt x="5689" y="2282"/>
                  </a:lnTo>
                  <a:lnTo>
                    <a:pt x="5626" y="2001"/>
                  </a:lnTo>
                  <a:lnTo>
                    <a:pt x="5533" y="1751"/>
                  </a:lnTo>
                  <a:lnTo>
                    <a:pt x="5408" y="1501"/>
                  </a:lnTo>
                  <a:lnTo>
                    <a:pt x="5283" y="1251"/>
                  </a:lnTo>
                  <a:lnTo>
                    <a:pt x="5095" y="1032"/>
                  </a:lnTo>
                  <a:lnTo>
                    <a:pt x="4907" y="845"/>
                  </a:lnTo>
                  <a:lnTo>
                    <a:pt x="4720" y="657"/>
                  </a:lnTo>
                  <a:lnTo>
                    <a:pt x="4501" y="501"/>
                  </a:lnTo>
                  <a:lnTo>
                    <a:pt x="4251" y="345"/>
                  </a:lnTo>
                  <a:lnTo>
                    <a:pt x="4001" y="219"/>
                  </a:lnTo>
                  <a:lnTo>
                    <a:pt x="3751" y="126"/>
                  </a:lnTo>
                  <a:lnTo>
                    <a:pt x="3470" y="63"/>
                  </a:lnTo>
                  <a:lnTo>
                    <a:pt x="3188" y="1"/>
                  </a:lnTo>
                  <a:lnTo>
                    <a:pt x="2876" y="1"/>
                  </a:lnTo>
                  <a:lnTo>
                    <a:pt x="2876" y="1"/>
                  </a:lnTo>
                  <a:lnTo>
                    <a:pt x="2594" y="1"/>
                  </a:lnTo>
                  <a:lnTo>
                    <a:pt x="2313" y="63"/>
                  </a:lnTo>
                  <a:lnTo>
                    <a:pt x="2032" y="126"/>
                  </a:lnTo>
                  <a:lnTo>
                    <a:pt x="1782" y="219"/>
                  </a:lnTo>
                  <a:lnTo>
                    <a:pt x="1532" y="345"/>
                  </a:lnTo>
                  <a:lnTo>
                    <a:pt x="1282" y="501"/>
                  </a:lnTo>
                  <a:lnTo>
                    <a:pt x="1063" y="657"/>
                  </a:lnTo>
                  <a:lnTo>
                    <a:pt x="844" y="845"/>
                  </a:lnTo>
                  <a:lnTo>
                    <a:pt x="656" y="1032"/>
                  </a:lnTo>
                  <a:lnTo>
                    <a:pt x="500" y="1251"/>
                  </a:lnTo>
                  <a:lnTo>
                    <a:pt x="375" y="1501"/>
                  </a:lnTo>
                  <a:lnTo>
                    <a:pt x="250" y="1751"/>
                  </a:lnTo>
                  <a:lnTo>
                    <a:pt x="156" y="2001"/>
                  </a:lnTo>
                  <a:lnTo>
                    <a:pt x="63" y="2282"/>
                  </a:lnTo>
                  <a:lnTo>
                    <a:pt x="31" y="2564"/>
                  </a:lnTo>
                  <a:lnTo>
                    <a:pt x="0" y="2876"/>
                  </a:lnTo>
                  <a:lnTo>
                    <a:pt x="0" y="2876"/>
                  </a:lnTo>
                  <a:lnTo>
                    <a:pt x="31" y="3158"/>
                  </a:lnTo>
                  <a:lnTo>
                    <a:pt x="63" y="3439"/>
                  </a:lnTo>
                  <a:lnTo>
                    <a:pt x="156" y="3720"/>
                  </a:lnTo>
                  <a:lnTo>
                    <a:pt x="250" y="4002"/>
                  </a:lnTo>
                  <a:lnTo>
                    <a:pt x="375" y="4252"/>
                  </a:lnTo>
                  <a:lnTo>
                    <a:pt x="500" y="4470"/>
                  </a:lnTo>
                  <a:lnTo>
                    <a:pt x="656" y="4689"/>
                  </a:lnTo>
                  <a:lnTo>
                    <a:pt x="844" y="4908"/>
                  </a:lnTo>
                  <a:lnTo>
                    <a:pt x="1063" y="5096"/>
                  </a:lnTo>
                  <a:lnTo>
                    <a:pt x="1282" y="5252"/>
                  </a:lnTo>
                  <a:lnTo>
                    <a:pt x="1532" y="5408"/>
                  </a:lnTo>
                  <a:lnTo>
                    <a:pt x="1782" y="5502"/>
                  </a:lnTo>
                  <a:lnTo>
                    <a:pt x="2032" y="5627"/>
                  </a:lnTo>
                  <a:lnTo>
                    <a:pt x="2313" y="5690"/>
                  </a:lnTo>
                  <a:lnTo>
                    <a:pt x="2594" y="5721"/>
                  </a:lnTo>
                  <a:lnTo>
                    <a:pt x="2876" y="5752"/>
                  </a:lnTo>
                  <a:lnTo>
                    <a:pt x="2876" y="5752"/>
                  </a:lnTo>
                  <a:lnTo>
                    <a:pt x="3188" y="5721"/>
                  </a:lnTo>
                  <a:lnTo>
                    <a:pt x="3470" y="5690"/>
                  </a:lnTo>
                  <a:lnTo>
                    <a:pt x="3751" y="5627"/>
                  </a:lnTo>
                  <a:lnTo>
                    <a:pt x="4001" y="5502"/>
                  </a:lnTo>
                  <a:lnTo>
                    <a:pt x="4251" y="5408"/>
                  </a:lnTo>
                  <a:lnTo>
                    <a:pt x="4501" y="5252"/>
                  </a:lnTo>
                  <a:lnTo>
                    <a:pt x="4720" y="5096"/>
                  </a:lnTo>
                  <a:lnTo>
                    <a:pt x="4907" y="4908"/>
                  </a:lnTo>
                  <a:lnTo>
                    <a:pt x="5095" y="4689"/>
                  </a:lnTo>
                  <a:lnTo>
                    <a:pt x="5283" y="4470"/>
                  </a:lnTo>
                  <a:lnTo>
                    <a:pt x="5408" y="4252"/>
                  </a:lnTo>
                  <a:lnTo>
                    <a:pt x="5533" y="4002"/>
                  </a:lnTo>
                  <a:lnTo>
                    <a:pt x="5626" y="3720"/>
                  </a:lnTo>
                  <a:lnTo>
                    <a:pt x="5689" y="3439"/>
                  </a:lnTo>
                  <a:lnTo>
                    <a:pt x="5751" y="3158"/>
                  </a:lnTo>
                  <a:lnTo>
                    <a:pt x="5751" y="2876"/>
                  </a:lnTo>
                  <a:lnTo>
                    <a:pt x="5501" y="28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3" name="Google Shape;929;p33">
              <a:extLst>
                <a:ext uri="{FF2B5EF4-FFF2-40B4-BE49-F238E27FC236}">
                  <a16:creationId xmlns:a16="http://schemas.microsoft.com/office/drawing/2014/main" id="{D6752C15-AE04-52F2-771E-CC33001F2B4D}"/>
                </a:ext>
              </a:extLst>
            </p:cNvPr>
            <p:cNvSpPr/>
            <p:nvPr/>
          </p:nvSpPr>
          <p:spPr>
            <a:xfrm>
              <a:off x="2656272" y="1992789"/>
              <a:ext cx="1937933" cy="519315"/>
            </a:xfrm>
            <a:custGeom>
              <a:avLst/>
              <a:gdLst/>
              <a:ahLst/>
              <a:cxnLst/>
              <a:rect l="l" t="t" r="r" b="b"/>
              <a:pathLst>
                <a:path w="32665" h="8753" extrusionOk="0">
                  <a:moveTo>
                    <a:pt x="3064" y="1"/>
                  </a:move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lnTo>
                    <a:pt x="0" y="8753"/>
                  </a:lnTo>
                  <a:lnTo>
                    <a:pt x="32664" y="8753"/>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4" name="Google Shape;930;p33">
              <a:extLst>
                <a:ext uri="{FF2B5EF4-FFF2-40B4-BE49-F238E27FC236}">
                  <a16:creationId xmlns:a16="http://schemas.microsoft.com/office/drawing/2014/main" id="{ACEF8BA6-8316-CFCE-77F5-A4F842D9A39B}"/>
                </a:ext>
              </a:extLst>
            </p:cNvPr>
            <p:cNvSpPr/>
            <p:nvPr/>
          </p:nvSpPr>
          <p:spPr>
            <a:xfrm>
              <a:off x="2656272" y="1992789"/>
              <a:ext cx="1937933" cy="519315"/>
            </a:xfrm>
            <a:custGeom>
              <a:avLst/>
              <a:gdLst/>
              <a:ahLst/>
              <a:cxnLst/>
              <a:rect l="l" t="t" r="r" b="b"/>
              <a:pathLst>
                <a:path w="32665" h="8753" fill="none" extrusionOk="0">
                  <a:moveTo>
                    <a:pt x="0" y="3095"/>
                  </a:moveTo>
                  <a:lnTo>
                    <a:pt x="0" y="8753"/>
                  </a:lnTo>
                  <a:lnTo>
                    <a:pt x="32664" y="8753"/>
                  </a:lnTo>
                  <a:lnTo>
                    <a:pt x="32664" y="3095"/>
                  </a:lnTo>
                  <a:lnTo>
                    <a:pt x="32664" y="3095"/>
                  </a:lnTo>
                  <a:lnTo>
                    <a:pt x="32664" y="2783"/>
                  </a:lnTo>
                  <a:lnTo>
                    <a:pt x="32602" y="2470"/>
                  </a:lnTo>
                  <a:lnTo>
                    <a:pt x="32539" y="2189"/>
                  </a:lnTo>
                  <a:lnTo>
                    <a:pt x="32446" y="1908"/>
                  </a:lnTo>
                  <a:lnTo>
                    <a:pt x="32289" y="1626"/>
                  </a:lnTo>
                  <a:lnTo>
                    <a:pt x="32164" y="1376"/>
                  </a:lnTo>
                  <a:lnTo>
                    <a:pt x="31977" y="1126"/>
                  </a:lnTo>
                  <a:lnTo>
                    <a:pt x="31758" y="907"/>
                  </a:lnTo>
                  <a:lnTo>
                    <a:pt x="31570" y="720"/>
                  </a:lnTo>
                  <a:lnTo>
                    <a:pt x="31320" y="532"/>
                  </a:lnTo>
                  <a:lnTo>
                    <a:pt x="31070" y="376"/>
                  </a:lnTo>
                  <a:lnTo>
                    <a:pt x="30789" y="251"/>
                  </a:lnTo>
                  <a:lnTo>
                    <a:pt x="30508" y="157"/>
                  </a:lnTo>
                  <a:lnTo>
                    <a:pt x="30226" y="63"/>
                  </a:lnTo>
                  <a:lnTo>
                    <a:pt x="29914" y="32"/>
                  </a:lnTo>
                  <a:lnTo>
                    <a:pt x="29601" y="1"/>
                  </a:lnTo>
                  <a:lnTo>
                    <a:pt x="3064" y="1"/>
                  </a:lnTo>
                  <a:lnTo>
                    <a:pt x="3064" y="1"/>
                  </a:lnTo>
                  <a:lnTo>
                    <a:pt x="2751" y="32"/>
                  </a:lnTo>
                  <a:lnTo>
                    <a:pt x="2438" y="63"/>
                  </a:lnTo>
                  <a:lnTo>
                    <a:pt x="2157" y="157"/>
                  </a:lnTo>
                  <a:lnTo>
                    <a:pt x="1876" y="251"/>
                  </a:lnTo>
                  <a:lnTo>
                    <a:pt x="1594" y="376"/>
                  </a:lnTo>
                  <a:lnTo>
                    <a:pt x="1344" y="532"/>
                  </a:lnTo>
                  <a:lnTo>
                    <a:pt x="1126" y="720"/>
                  </a:lnTo>
                  <a:lnTo>
                    <a:pt x="907" y="907"/>
                  </a:lnTo>
                  <a:lnTo>
                    <a:pt x="688" y="1126"/>
                  </a:lnTo>
                  <a:lnTo>
                    <a:pt x="532" y="1376"/>
                  </a:lnTo>
                  <a:lnTo>
                    <a:pt x="375" y="1626"/>
                  </a:lnTo>
                  <a:lnTo>
                    <a:pt x="250" y="1908"/>
                  </a:lnTo>
                  <a:lnTo>
                    <a:pt x="125" y="2189"/>
                  </a:lnTo>
                  <a:lnTo>
                    <a:pt x="63" y="2470"/>
                  </a:lnTo>
                  <a:lnTo>
                    <a:pt x="0" y="2783"/>
                  </a:lnTo>
                  <a:lnTo>
                    <a:pt x="0" y="30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5" name="Google Shape;931;p33">
              <a:extLst>
                <a:ext uri="{FF2B5EF4-FFF2-40B4-BE49-F238E27FC236}">
                  <a16:creationId xmlns:a16="http://schemas.microsoft.com/office/drawing/2014/main" id="{8777DA37-6250-FA82-742F-8214469394A6}"/>
                </a:ext>
              </a:extLst>
            </p:cNvPr>
            <p:cNvSpPr/>
            <p:nvPr/>
          </p:nvSpPr>
          <p:spPr>
            <a:xfrm>
              <a:off x="4440299" y="1862972"/>
              <a:ext cx="246743" cy="142867"/>
            </a:xfrm>
            <a:custGeom>
              <a:avLst/>
              <a:gdLst/>
              <a:ahLst/>
              <a:cxnLst/>
              <a:rect l="l" t="t" r="r" b="b"/>
              <a:pathLst>
                <a:path w="4159" h="2408" extrusionOk="0">
                  <a:moveTo>
                    <a:pt x="595" y="1"/>
                  </a:moveTo>
                  <a:lnTo>
                    <a:pt x="470" y="63"/>
                  </a:lnTo>
                  <a:lnTo>
                    <a:pt x="345" y="126"/>
                  </a:lnTo>
                  <a:lnTo>
                    <a:pt x="220" y="188"/>
                  </a:lnTo>
                  <a:lnTo>
                    <a:pt x="157" y="313"/>
                  </a:lnTo>
                  <a:lnTo>
                    <a:pt x="63" y="407"/>
                  </a:lnTo>
                  <a:lnTo>
                    <a:pt x="32" y="563"/>
                  </a:lnTo>
                  <a:lnTo>
                    <a:pt x="1" y="688"/>
                  </a:lnTo>
                  <a:lnTo>
                    <a:pt x="1" y="2408"/>
                  </a:lnTo>
                  <a:lnTo>
                    <a:pt x="3471" y="2220"/>
                  </a:lnTo>
                  <a:lnTo>
                    <a:pt x="3596" y="2189"/>
                  </a:lnTo>
                  <a:lnTo>
                    <a:pt x="3721" y="2158"/>
                  </a:lnTo>
                  <a:lnTo>
                    <a:pt x="3814" y="2095"/>
                  </a:lnTo>
                  <a:lnTo>
                    <a:pt x="3908" y="2001"/>
                  </a:lnTo>
                  <a:lnTo>
                    <a:pt x="4002" y="1908"/>
                  </a:lnTo>
                  <a:lnTo>
                    <a:pt x="4064" y="1814"/>
                  </a:lnTo>
                  <a:lnTo>
                    <a:pt x="4096" y="1689"/>
                  </a:lnTo>
                  <a:lnTo>
                    <a:pt x="4127" y="1564"/>
                  </a:lnTo>
                  <a:lnTo>
                    <a:pt x="4158" y="939"/>
                  </a:lnTo>
                  <a:lnTo>
                    <a:pt x="4158" y="782"/>
                  </a:lnTo>
                  <a:lnTo>
                    <a:pt x="4127" y="657"/>
                  </a:lnTo>
                  <a:lnTo>
                    <a:pt x="4064" y="532"/>
                  </a:lnTo>
                  <a:lnTo>
                    <a:pt x="4002" y="407"/>
                  </a:lnTo>
                  <a:lnTo>
                    <a:pt x="3908" y="345"/>
                  </a:lnTo>
                  <a:lnTo>
                    <a:pt x="3783" y="251"/>
                  </a:lnTo>
                  <a:lnTo>
                    <a:pt x="3658" y="220"/>
                  </a:lnTo>
                  <a:lnTo>
                    <a:pt x="3533" y="188"/>
                  </a:lnTo>
                  <a:lnTo>
                    <a:pt x="751"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6" name="Google Shape;932;p33">
              <a:extLst>
                <a:ext uri="{FF2B5EF4-FFF2-40B4-BE49-F238E27FC236}">
                  <a16:creationId xmlns:a16="http://schemas.microsoft.com/office/drawing/2014/main" id="{19D3844E-4565-A840-9063-1A8508369CAC}"/>
                </a:ext>
              </a:extLst>
            </p:cNvPr>
            <p:cNvSpPr/>
            <p:nvPr/>
          </p:nvSpPr>
          <p:spPr>
            <a:xfrm>
              <a:off x="2565377" y="1862972"/>
              <a:ext cx="244845" cy="142867"/>
            </a:xfrm>
            <a:custGeom>
              <a:avLst/>
              <a:gdLst/>
              <a:ahLst/>
              <a:cxnLst/>
              <a:rect l="l" t="t" r="r" b="b"/>
              <a:pathLst>
                <a:path w="4127" h="2408" extrusionOk="0">
                  <a:moveTo>
                    <a:pt x="3408" y="1"/>
                  </a:moveTo>
                  <a:lnTo>
                    <a:pt x="626" y="188"/>
                  </a:lnTo>
                  <a:lnTo>
                    <a:pt x="501" y="220"/>
                  </a:lnTo>
                  <a:lnTo>
                    <a:pt x="376" y="251"/>
                  </a:lnTo>
                  <a:lnTo>
                    <a:pt x="251" y="345"/>
                  </a:lnTo>
                  <a:lnTo>
                    <a:pt x="157" y="407"/>
                  </a:lnTo>
                  <a:lnTo>
                    <a:pt x="63" y="532"/>
                  </a:lnTo>
                  <a:lnTo>
                    <a:pt x="32" y="657"/>
                  </a:lnTo>
                  <a:lnTo>
                    <a:pt x="1" y="782"/>
                  </a:lnTo>
                  <a:lnTo>
                    <a:pt x="1" y="939"/>
                  </a:lnTo>
                  <a:lnTo>
                    <a:pt x="32" y="1564"/>
                  </a:lnTo>
                  <a:lnTo>
                    <a:pt x="63" y="1689"/>
                  </a:lnTo>
                  <a:lnTo>
                    <a:pt x="95" y="1814"/>
                  </a:lnTo>
                  <a:lnTo>
                    <a:pt x="157" y="1908"/>
                  </a:lnTo>
                  <a:lnTo>
                    <a:pt x="251" y="2001"/>
                  </a:lnTo>
                  <a:lnTo>
                    <a:pt x="345" y="2095"/>
                  </a:lnTo>
                  <a:lnTo>
                    <a:pt x="438" y="2158"/>
                  </a:lnTo>
                  <a:lnTo>
                    <a:pt x="563" y="2189"/>
                  </a:lnTo>
                  <a:lnTo>
                    <a:pt x="688" y="2220"/>
                  </a:lnTo>
                  <a:lnTo>
                    <a:pt x="4127" y="2408"/>
                  </a:lnTo>
                  <a:lnTo>
                    <a:pt x="4127" y="688"/>
                  </a:lnTo>
                  <a:lnTo>
                    <a:pt x="4127" y="563"/>
                  </a:lnTo>
                  <a:lnTo>
                    <a:pt x="4095" y="407"/>
                  </a:lnTo>
                  <a:lnTo>
                    <a:pt x="4002" y="313"/>
                  </a:lnTo>
                  <a:lnTo>
                    <a:pt x="3908" y="188"/>
                  </a:lnTo>
                  <a:lnTo>
                    <a:pt x="3814" y="126"/>
                  </a:lnTo>
                  <a:lnTo>
                    <a:pt x="3689"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7" name="Google Shape;933;p33">
              <a:extLst>
                <a:ext uri="{FF2B5EF4-FFF2-40B4-BE49-F238E27FC236}">
                  <a16:creationId xmlns:a16="http://schemas.microsoft.com/office/drawing/2014/main" id="{B665CEA5-A189-A97D-099F-69BE09EE691F}"/>
                </a:ext>
              </a:extLst>
            </p:cNvPr>
            <p:cNvSpPr/>
            <p:nvPr/>
          </p:nvSpPr>
          <p:spPr>
            <a:xfrm>
              <a:off x="2787928" y="1506925"/>
              <a:ext cx="1674637" cy="504483"/>
            </a:xfrm>
            <a:custGeom>
              <a:avLst/>
              <a:gdLst/>
              <a:ahLst/>
              <a:cxnLst/>
              <a:rect l="l" t="t" r="r" b="b"/>
              <a:pathLst>
                <a:path w="28227" h="8503" extrusionOk="0">
                  <a:moveTo>
                    <a:pt x="6752" y="0"/>
                  </a:move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20" y="4251"/>
                  </a:lnTo>
                  <a:lnTo>
                    <a:pt x="1689" y="4345"/>
                  </a:lnTo>
                  <a:lnTo>
                    <a:pt x="1" y="8471"/>
                  </a:lnTo>
                  <a:lnTo>
                    <a:pt x="1" y="8471"/>
                  </a:lnTo>
                  <a:lnTo>
                    <a:pt x="1720" y="8440"/>
                  </a:lnTo>
                  <a:lnTo>
                    <a:pt x="3345" y="4314"/>
                  </a:lnTo>
                  <a:lnTo>
                    <a:pt x="3408" y="4251"/>
                  </a:lnTo>
                  <a:lnTo>
                    <a:pt x="3408" y="4189"/>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8226" y="8502"/>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8" name="Google Shape;934;p33">
              <a:extLst>
                <a:ext uri="{FF2B5EF4-FFF2-40B4-BE49-F238E27FC236}">
                  <a16:creationId xmlns:a16="http://schemas.microsoft.com/office/drawing/2014/main" id="{7543E6DF-9DBC-9254-60A5-00A131BBD50F}"/>
                </a:ext>
              </a:extLst>
            </p:cNvPr>
            <p:cNvSpPr/>
            <p:nvPr/>
          </p:nvSpPr>
          <p:spPr>
            <a:xfrm>
              <a:off x="2787928" y="1506925"/>
              <a:ext cx="1674637" cy="504483"/>
            </a:xfrm>
            <a:custGeom>
              <a:avLst/>
              <a:gdLst/>
              <a:ahLst/>
              <a:cxnLst/>
              <a:rect l="l" t="t" r="r" b="b"/>
              <a:pathLst>
                <a:path w="28227" h="8503" fill="none" extrusionOk="0">
                  <a:moveTo>
                    <a:pt x="3345" y="4314"/>
                  </a:moveTo>
                  <a:lnTo>
                    <a:pt x="3345" y="4314"/>
                  </a:lnTo>
                  <a:lnTo>
                    <a:pt x="3408" y="4251"/>
                  </a:lnTo>
                  <a:lnTo>
                    <a:pt x="3408" y="4189"/>
                  </a:lnTo>
                  <a:lnTo>
                    <a:pt x="3533" y="3970"/>
                  </a:lnTo>
                  <a:lnTo>
                    <a:pt x="3533" y="3970"/>
                  </a:lnTo>
                  <a:lnTo>
                    <a:pt x="3689" y="3626"/>
                  </a:lnTo>
                  <a:lnTo>
                    <a:pt x="3877" y="3282"/>
                  </a:lnTo>
                  <a:lnTo>
                    <a:pt x="4095" y="2970"/>
                  </a:lnTo>
                  <a:lnTo>
                    <a:pt x="4314" y="2657"/>
                  </a:lnTo>
                  <a:lnTo>
                    <a:pt x="4564" y="2376"/>
                  </a:lnTo>
                  <a:lnTo>
                    <a:pt x="4814" y="2126"/>
                  </a:lnTo>
                  <a:lnTo>
                    <a:pt x="5096" y="1907"/>
                  </a:lnTo>
                  <a:lnTo>
                    <a:pt x="5377" y="1688"/>
                  </a:lnTo>
                  <a:lnTo>
                    <a:pt x="5658" y="1501"/>
                  </a:lnTo>
                  <a:lnTo>
                    <a:pt x="5971" y="1313"/>
                  </a:lnTo>
                  <a:lnTo>
                    <a:pt x="6315" y="1188"/>
                  </a:lnTo>
                  <a:lnTo>
                    <a:pt x="6627" y="1063"/>
                  </a:lnTo>
                  <a:lnTo>
                    <a:pt x="6971" y="969"/>
                  </a:lnTo>
                  <a:lnTo>
                    <a:pt x="7315" y="907"/>
                  </a:lnTo>
                  <a:lnTo>
                    <a:pt x="7690" y="844"/>
                  </a:lnTo>
                  <a:lnTo>
                    <a:pt x="8034" y="844"/>
                  </a:lnTo>
                  <a:lnTo>
                    <a:pt x="20287" y="844"/>
                  </a:lnTo>
                  <a:lnTo>
                    <a:pt x="20287" y="844"/>
                  </a:lnTo>
                  <a:lnTo>
                    <a:pt x="20631" y="844"/>
                  </a:lnTo>
                  <a:lnTo>
                    <a:pt x="21006" y="907"/>
                  </a:lnTo>
                  <a:lnTo>
                    <a:pt x="21349" y="969"/>
                  </a:lnTo>
                  <a:lnTo>
                    <a:pt x="21693" y="1063"/>
                  </a:lnTo>
                  <a:lnTo>
                    <a:pt x="22006" y="1188"/>
                  </a:lnTo>
                  <a:lnTo>
                    <a:pt x="22350" y="1313"/>
                  </a:lnTo>
                  <a:lnTo>
                    <a:pt x="22662" y="1501"/>
                  </a:lnTo>
                  <a:lnTo>
                    <a:pt x="22944" y="1688"/>
                  </a:lnTo>
                  <a:lnTo>
                    <a:pt x="23225" y="1907"/>
                  </a:lnTo>
                  <a:lnTo>
                    <a:pt x="23506" y="2126"/>
                  </a:lnTo>
                  <a:lnTo>
                    <a:pt x="23756" y="2376"/>
                  </a:lnTo>
                  <a:lnTo>
                    <a:pt x="24006" y="2657"/>
                  </a:lnTo>
                  <a:lnTo>
                    <a:pt x="24225" y="2970"/>
                  </a:lnTo>
                  <a:lnTo>
                    <a:pt x="24444" y="3282"/>
                  </a:lnTo>
                  <a:lnTo>
                    <a:pt x="24631" y="3626"/>
                  </a:lnTo>
                  <a:lnTo>
                    <a:pt x="24788" y="3970"/>
                  </a:lnTo>
                  <a:lnTo>
                    <a:pt x="26757" y="8502"/>
                  </a:lnTo>
                  <a:lnTo>
                    <a:pt x="26757" y="8502"/>
                  </a:lnTo>
                  <a:lnTo>
                    <a:pt x="27507" y="8502"/>
                  </a:lnTo>
                  <a:lnTo>
                    <a:pt x="27507" y="8502"/>
                  </a:lnTo>
                  <a:lnTo>
                    <a:pt x="28226" y="8502"/>
                  </a:lnTo>
                  <a:lnTo>
                    <a:pt x="26319" y="3876"/>
                  </a:lnTo>
                  <a:lnTo>
                    <a:pt x="26319" y="3876"/>
                  </a:lnTo>
                  <a:lnTo>
                    <a:pt x="26132" y="3439"/>
                  </a:lnTo>
                  <a:lnTo>
                    <a:pt x="25913" y="3001"/>
                  </a:lnTo>
                  <a:lnTo>
                    <a:pt x="25663" y="2626"/>
                  </a:lnTo>
                  <a:lnTo>
                    <a:pt x="25413" y="2251"/>
                  </a:lnTo>
                  <a:lnTo>
                    <a:pt x="25132" y="1907"/>
                  </a:lnTo>
                  <a:lnTo>
                    <a:pt x="24819" y="1595"/>
                  </a:lnTo>
                  <a:lnTo>
                    <a:pt x="24506" y="1313"/>
                  </a:lnTo>
                  <a:lnTo>
                    <a:pt x="24163" y="1032"/>
                  </a:lnTo>
                  <a:lnTo>
                    <a:pt x="23819" y="782"/>
                  </a:lnTo>
                  <a:lnTo>
                    <a:pt x="23444" y="594"/>
                  </a:lnTo>
                  <a:lnTo>
                    <a:pt x="23069" y="407"/>
                  </a:lnTo>
                  <a:lnTo>
                    <a:pt x="22693" y="250"/>
                  </a:lnTo>
                  <a:lnTo>
                    <a:pt x="22287" y="125"/>
                  </a:lnTo>
                  <a:lnTo>
                    <a:pt x="21881" y="63"/>
                  </a:lnTo>
                  <a:lnTo>
                    <a:pt x="21474" y="0"/>
                  </a:lnTo>
                  <a:lnTo>
                    <a:pt x="21037" y="0"/>
                  </a:lnTo>
                  <a:lnTo>
                    <a:pt x="7159" y="0"/>
                  </a:lnTo>
                  <a:lnTo>
                    <a:pt x="7159" y="0"/>
                  </a:lnTo>
                  <a:lnTo>
                    <a:pt x="6752" y="0"/>
                  </a:lnTo>
                  <a:lnTo>
                    <a:pt x="6346" y="63"/>
                  </a:lnTo>
                  <a:lnTo>
                    <a:pt x="5940" y="125"/>
                  </a:lnTo>
                  <a:lnTo>
                    <a:pt x="5533" y="250"/>
                  </a:lnTo>
                  <a:lnTo>
                    <a:pt x="5127" y="407"/>
                  </a:lnTo>
                  <a:lnTo>
                    <a:pt x="4752" y="594"/>
                  </a:lnTo>
                  <a:lnTo>
                    <a:pt x="4408" y="782"/>
                  </a:lnTo>
                  <a:lnTo>
                    <a:pt x="4033" y="1032"/>
                  </a:lnTo>
                  <a:lnTo>
                    <a:pt x="3720" y="1313"/>
                  </a:lnTo>
                  <a:lnTo>
                    <a:pt x="3376" y="1595"/>
                  </a:lnTo>
                  <a:lnTo>
                    <a:pt x="3095" y="1907"/>
                  </a:lnTo>
                  <a:lnTo>
                    <a:pt x="2814" y="2251"/>
                  </a:lnTo>
                  <a:lnTo>
                    <a:pt x="2532" y="2626"/>
                  </a:lnTo>
                  <a:lnTo>
                    <a:pt x="2314" y="3001"/>
                  </a:lnTo>
                  <a:lnTo>
                    <a:pt x="2095" y="3439"/>
                  </a:lnTo>
                  <a:lnTo>
                    <a:pt x="1876" y="3845"/>
                  </a:lnTo>
                  <a:lnTo>
                    <a:pt x="1751" y="4189"/>
                  </a:lnTo>
                  <a:lnTo>
                    <a:pt x="1751" y="4189"/>
                  </a:lnTo>
                  <a:lnTo>
                    <a:pt x="1720" y="4251"/>
                  </a:lnTo>
                  <a:lnTo>
                    <a:pt x="1689" y="4345"/>
                  </a:lnTo>
                  <a:lnTo>
                    <a:pt x="1" y="8471"/>
                  </a:lnTo>
                  <a:lnTo>
                    <a:pt x="1" y="8471"/>
                  </a:lnTo>
                  <a:lnTo>
                    <a:pt x="1720" y="8440"/>
                  </a:lnTo>
                  <a:lnTo>
                    <a:pt x="3345" y="43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89" name="Google Shape;935;p33">
              <a:extLst>
                <a:ext uri="{FF2B5EF4-FFF2-40B4-BE49-F238E27FC236}">
                  <a16:creationId xmlns:a16="http://schemas.microsoft.com/office/drawing/2014/main" id="{3D581070-1BC1-F777-F8F6-2379FD1AD7BC}"/>
                </a:ext>
              </a:extLst>
            </p:cNvPr>
            <p:cNvSpPr/>
            <p:nvPr/>
          </p:nvSpPr>
          <p:spPr>
            <a:xfrm>
              <a:off x="5868340" y="1471682"/>
              <a:ext cx="628694" cy="1324186"/>
            </a:xfrm>
            <a:custGeom>
              <a:avLst/>
              <a:gdLst/>
              <a:ahLst/>
              <a:cxnLst/>
              <a:rect l="l" t="t" r="r" b="b"/>
              <a:pathLst>
                <a:path w="10597" h="22319" extrusionOk="0">
                  <a:moveTo>
                    <a:pt x="2532" y="0"/>
                  </a:moveTo>
                  <a:lnTo>
                    <a:pt x="2251" y="32"/>
                  </a:lnTo>
                  <a:lnTo>
                    <a:pt x="2001" y="63"/>
                  </a:lnTo>
                  <a:lnTo>
                    <a:pt x="1782" y="126"/>
                  </a:lnTo>
                  <a:lnTo>
                    <a:pt x="1532" y="188"/>
                  </a:lnTo>
                  <a:lnTo>
                    <a:pt x="1313" y="313"/>
                  </a:lnTo>
                  <a:lnTo>
                    <a:pt x="1125" y="438"/>
                  </a:lnTo>
                  <a:lnTo>
                    <a:pt x="907" y="594"/>
                  </a:lnTo>
                  <a:lnTo>
                    <a:pt x="750" y="751"/>
                  </a:lnTo>
                  <a:lnTo>
                    <a:pt x="563" y="907"/>
                  </a:lnTo>
                  <a:lnTo>
                    <a:pt x="438" y="1126"/>
                  </a:lnTo>
                  <a:lnTo>
                    <a:pt x="313" y="1313"/>
                  </a:lnTo>
                  <a:lnTo>
                    <a:pt x="188" y="1532"/>
                  </a:lnTo>
                  <a:lnTo>
                    <a:pt x="125" y="1782"/>
                  </a:lnTo>
                  <a:lnTo>
                    <a:pt x="63" y="2032"/>
                  </a:lnTo>
                  <a:lnTo>
                    <a:pt x="0" y="2282"/>
                  </a:lnTo>
                  <a:lnTo>
                    <a:pt x="0" y="2532"/>
                  </a:lnTo>
                  <a:lnTo>
                    <a:pt x="0" y="22318"/>
                  </a:lnTo>
                  <a:lnTo>
                    <a:pt x="10596" y="22318"/>
                  </a:lnTo>
                  <a:lnTo>
                    <a:pt x="10596" y="2532"/>
                  </a:lnTo>
                  <a:lnTo>
                    <a:pt x="10596" y="2282"/>
                  </a:lnTo>
                  <a:lnTo>
                    <a:pt x="10534" y="2032"/>
                  </a:lnTo>
                  <a:lnTo>
                    <a:pt x="10471" y="1782"/>
                  </a:lnTo>
                  <a:lnTo>
                    <a:pt x="10409" y="1532"/>
                  </a:lnTo>
                  <a:lnTo>
                    <a:pt x="10284" y="1313"/>
                  </a:lnTo>
                  <a:lnTo>
                    <a:pt x="10159" y="1126"/>
                  </a:lnTo>
                  <a:lnTo>
                    <a:pt x="10034" y="907"/>
                  </a:lnTo>
                  <a:lnTo>
                    <a:pt x="9846" y="751"/>
                  </a:lnTo>
                  <a:lnTo>
                    <a:pt x="9690" y="594"/>
                  </a:lnTo>
                  <a:lnTo>
                    <a:pt x="9502" y="438"/>
                  </a:lnTo>
                  <a:lnTo>
                    <a:pt x="9284" y="313"/>
                  </a:lnTo>
                  <a:lnTo>
                    <a:pt x="9065" y="188"/>
                  </a:lnTo>
                  <a:lnTo>
                    <a:pt x="8815" y="126"/>
                  </a:lnTo>
                  <a:lnTo>
                    <a:pt x="8596" y="63"/>
                  </a:lnTo>
                  <a:lnTo>
                    <a:pt x="8346" y="32"/>
                  </a:lnTo>
                  <a:lnTo>
                    <a:pt x="8065" y="0"/>
                  </a:lnTo>
                  <a:close/>
                </a:path>
              </a:pathLst>
            </a:custGeom>
            <a:solidFill>
              <a:srgbClr val="81E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0" name="Google Shape;936;p33">
              <a:extLst>
                <a:ext uri="{FF2B5EF4-FFF2-40B4-BE49-F238E27FC236}">
                  <a16:creationId xmlns:a16="http://schemas.microsoft.com/office/drawing/2014/main" id="{77A24BD7-3CE2-3274-970F-31455A509565}"/>
                </a:ext>
              </a:extLst>
            </p:cNvPr>
            <p:cNvSpPr/>
            <p:nvPr/>
          </p:nvSpPr>
          <p:spPr>
            <a:xfrm>
              <a:off x="2702609" y="2619625"/>
              <a:ext cx="261575" cy="365413"/>
            </a:xfrm>
            <a:custGeom>
              <a:avLst/>
              <a:gdLst/>
              <a:ahLst/>
              <a:cxnLst/>
              <a:rect l="l" t="t" r="r" b="b"/>
              <a:pathLst>
                <a:path w="4409" h="6159" extrusionOk="0">
                  <a:moveTo>
                    <a:pt x="845" y="1"/>
                  </a:moveTo>
                  <a:lnTo>
                    <a:pt x="657" y="63"/>
                  </a:lnTo>
                  <a:lnTo>
                    <a:pt x="470" y="157"/>
                  </a:lnTo>
                  <a:lnTo>
                    <a:pt x="313" y="313"/>
                  </a:lnTo>
                  <a:lnTo>
                    <a:pt x="188" y="438"/>
                  </a:lnTo>
                  <a:lnTo>
                    <a:pt x="95" y="626"/>
                  </a:lnTo>
                  <a:lnTo>
                    <a:pt x="32" y="814"/>
                  </a:lnTo>
                  <a:lnTo>
                    <a:pt x="1" y="1032"/>
                  </a:lnTo>
                  <a:lnTo>
                    <a:pt x="1" y="5127"/>
                  </a:lnTo>
                  <a:lnTo>
                    <a:pt x="32" y="5315"/>
                  </a:lnTo>
                  <a:lnTo>
                    <a:pt x="95" y="5533"/>
                  </a:lnTo>
                  <a:lnTo>
                    <a:pt x="188" y="5690"/>
                  </a:lnTo>
                  <a:lnTo>
                    <a:pt x="313" y="5846"/>
                  </a:lnTo>
                  <a:lnTo>
                    <a:pt x="470" y="5971"/>
                  </a:lnTo>
                  <a:lnTo>
                    <a:pt x="657" y="6065"/>
                  </a:lnTo>
                  <a:lnTo>
                    <a:pt x="845" y="6127"/>
                  </a:lnTo>
                  <a:lnTo>
                    <a:pt x="1064" y="6159"/>
                  </a:lnTo>
                  <a:lnTo>
                    <a:pt x="3345" y="6159"/>
                  </a:lnTo>
                  <a:lnTo>
                    <a:pt x="3564" y="6127"/>
                  </a:lnTo>
                  <a:lnTo>
                    <a:pt x="3752" y="6065"/>
                  </a:lnTo>
                  <a:lnTo>
                    <a:pt x="3939" y="5971"/>
                  </a:lnTo>
                  <a:lnTo>
                    <a:pt x="4096" y="5846"/>
                  </a:lnTo>
                  <a:lnTo>
                    <a:pt x="4221" y="5690"/>
                  </a:lnTo>
                  <a:lnTo>
                    <a:pt x="4314" y="5533"/>
                  </a:lnTo>
                  <a:lnTo>
                    <a:pt x="4377" y="5315"/>
                  </a:lnTo>
                  <a:lnTo>
                    <a:pt x="4408" y="5127"/>
                  </a:lnTo>
                  <a:lnTo>
                    <a:pt x="4408" y="1032"/>
                  </a:lnTo>
                  <a:lnTo>
                    <a:pt x="4377" y="814"/>
                  </a:lnTo>
                  <a:lnTo>
                    <a:pt x="4314" y="626"/>
                  </a:lnTo>
                  <a:lnTo>
                    <a:pt x="4221" y="438"/>
                  </a:lnTo>
                  <a:lnTo>
                    <a:pt x="4096" y="313"/>
                  </a:lnTo>
                  <a:lnTo>
                    <a:pt x="3939" y="157"/>
                  </a:lnTo>
                  <a:lnTo>
                    <a:pt x="3752" y="63"/>
                  </a:lnTo>
                  <a:lnTo>
                    <a:pt x="3564"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1" name="Google Shape;937;p33">
              <a:extLst>
                <a:ext uri="{FF2B5EF4-FFF2-40B4-BE49-F238E27FC236}">
                  <a16:creationId xmlns:a16="http://schemas.microsoft.com/office/drawing/2014/main" id="{66021097-875F-0B54-6EBA-C3F6BFB061B1}"/>
                </a:ext>
              </a:extLst>
            </p:cNvPr>
            <p:cNvSpPr/>
            <p:nvPr/>
          </p:nvSpPr>
          <p:spPr>
            <a:xfrm>
              <a:off x="4277139" y="2619625"/>
              <a:ext cx="259676" cy="365413"/>
            </a:xfrm>
            <a:custGeom>
              <a:avLst/>
              <a:gdLst/>
              <a:ahLst/>
              <a:cxnLst/>
              <a:rect l="l" t="t" r="r" b="b"/>
              <a:pathLst>
                <a:path w="4377" h="6159" extrusionOk="0">
                  <a:moveTo>
                    <a:pt x="813" y="1"/>
                  </a:moveTo>
                  <a:lnTo>
                    <a:pt x="625" y="63"/>
                  </a:lnTo>
                  <a:lnTo>
                    <a:pt x="469" y="157"/>
                  </a:lnTo>
                  <a:lnTo>
                    <a:pt x="313" y="313"/>
                  </a:lnTo>
                  <a:lnTo>
                    <a:pt x="188" y="438"/>
                  </a:lnTo>
                  <a:lnTo>
                    <a:pt x="63" y="626"/>
                  </a:lnTo>
                  <a:lnTo>
                    <a:pt x="32" y="814"/>
                  </a:lnTo>
                  <a:lnTo>
                    <a:pt x="0" y="1032"/>
                  </a:lnTo>
                  <a:lnTo>
                    <a:pt x="0" y="5127"/>
                  </a:lnTo>
                  <a:lnTo>
                    <a:pt x="32" y="5315"/>
                  </a:lnTo>
                  <a:lnTo>
                    <a:pt x="63" y="5533"/>
                  </a:lnTo>
                  <a:lnTo>
                    <a:pt x="188" y="5690"/>
                  </a:lnTo>
                  <a:lnTo>
                    <a:pt x="313" y="5846"/>
                  </a:lnTo>
                  <a:lnTo>
                    <a:pt x="469" y="5971"/>
                  </a:lnTo>
                  <a:lnTo>
                    <a:pt x="625" y="6065"/>
                  </a:lnTo>
                  <a:lnTo>
                    <a:pt x="813" y="6127"/>
                  </a:lnTo>
                  <a:lnTo>
                    <a:pt x="1032" y="6159"/>
                  </a:lnTo>
                  <a:lnTo>
                    <a:pt x="3345" y="6159"/>
                  </a:lnTo>
                  <a:lnTo>
                    <a:pt x="3532" y="6127"/>
                  </a:lnTo>
                  <a:lnTo>
                    <a:pt x="3720" y="6065"/>
                  </a:lnTo>
                  <a:lnTo>
                    <a:pt x="3907" y="5971"/>
                  </a:lnTo>
                  <a:lnTo>
                    <a:pt x="4064" y="5846"/>
                  </a:lnTo>
                  <a:lnTo>
                    <a:pt x="4189" y="5690"/>
                  </a:lnTo>
                  <a:lnTo>
                    <a:pt x="4283" y="5533"/>
                  </a:lnTo>
                  <a:lnTo>
                    <a:pt x="4345" y="5315"/>
                  </a:lnTo>
                  <a:lnTo>
                    <a:pt x="4376" y="5127"/>
                  </a:lnTo>
                  <a:lnTo>
                    <a:pt x="4376" y="1032"/>
                  </a:lnTo>
                  <a:lnTo>
                    <a:pt x="4345" y="814"/>
                  </a:lnTo>
                  <a:lnTo>
                    <a:pt x="4283" y="626"/>
                  </a:lnTo>
                  <a:lnTo>
                    <a:pt x="4189" y="438"/>
                  </a:lnTo>
                  <a:lnTo>
                    <a:pt x="4064" y="313"/>
                  </a:lnTo>
                  <a:lnTo>
                    <a:pt x="3907" y="157"/>
                  </a:lnTo>
                  <a:lnTo>
                    <a:pt x="3720" y="63"/>
                  </a:lnTo>
                  <a:lnTo>
                    <a:pt x="3532"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2" name="Google Shape;938;p33">
              <a:extLst>
                <a:ext uri="{FF2B5EF4-FFF2-40B4-BE49-F238E27FC236}">
                  <a16:creationId xmlns:a16="http://schemas.microsoft.com/office/drawing/2014/main" id="{ADF688C7-A8E5-DFFE-B8A4-5E8B2D879D2A}"/>
                </a:ext>
              </a:extLst>
            </p:cNvPr>
            <p:cNvSpPr/>
            <p:nvPr/>
          </p:nvSpPr>
          <p:spPr>
            <a:xfrm>
              <a:off x="5868340" y="1553262"/>
              <a:ext cx="628694" cy="1324186"/>
            </a:xfrm>
            <a:custGeom>
              <a:avLst/>
              <a:gdLst/>
              <a:ahLst/>
              <a:cxnLst/>
              <a:rect l="l" t="t" r="r" b="b"/>
              <a:pathLst>
                <a:path w="10597" h="22319" extrusionOk="0">
                  <a:moveTo>
                    <a:pt x="2438" y="1"/>
                  </a:moveTo>
                  <a:lnTo>
                    <a:pt x="2188" y="32"/>
                  </a:lnTo>
                  <a:lnTo>
                    <a:pt x="1938" y="63"/>
                  </a:lnTo>
                  <a:lnTo>
                    <a:pt x="1719" y="126"/>
                  </a:lnTo>
                  <a:lnTo>
                    <a:pt x="1500" y="188"/>
                  </a:lnTo>
                  <a:lnTo>
                    <a:pt x="1282" y="313"/>
                  </a:lnTo>
                  <a:lnTo>
                    <a:pt x="1063" y="407"/>
                  </a:lnTo>
                  <a:lnTo>
                    <a:pt x="875" y="563"/>
                  </a:lnTo>
                  <a:lnTo>
                    <a:pt x="719" y="720"/>
                  </a:lnTo>
                  <a:lnTo>
                    <a:pt x="563" y="876"/>
                  </a:lnTo>
                  <a:lnTo>
                    <a:pt x="406" y="1064"/>
                  </a:lnTo>
                  <a:lnTo>
                    <a:pt x="281" y="1282"/>
                  </a:lnTo>
                  <a:lnTo>
                    <a:pt x="188" y="1501"/>
                  </a:lnTo>
                  <a:lnTo>
                    <a:pt x="125" y="1720"/>
                  </a:lnTo>
                  <a:lnTo>
                    <a:pt x="63" y="1939"/>
                  </a:lnTo>
                  <a:lnTo>
                    <a:pt x="0" y="2189"/>
                  </a:lnTo>
                  <a:lnTo>
                    <a:pt x="0" y="2439"/>
                  </a:lnTo>
                  <a:lnTo>
                    <a:pt x="0" y="22319"/>
                  </a:lnTo>
                  <a:lnTo>
                    <a:pt x="10596" y="22319"/>
                  </a:lnTo>
                  <a:lnTo>
                    <a:pt x="10596" y="2439"/>
                  </a:lnTo>
                  <a:lnTo>
                    <a:pt x="10596" y="2189"/>
                  </a:lnTo>
                  <a:lnTo>
                    <a:pt x="10534" y="1939"/>
                  </a:lnTo>
                  <a:lnTo>
                    <a:pt x="10503" y="1720"/>
                  </a:lnTo>
                  <a:lnTo>
                    <a:pt x="10409" y="1501"/>
                  </a:lnTo>
                  <a:lnTo>
                    <a:pt x="10315" y="1282"/>
                  </a:lnTo>
                  <a:lnTo>
                    <a:pt x="10190" y="1064"/>
                  </a:lnTo>
                  <a:lnTo>
                    <a:pt x="10034" y="876"/>
                  </a:lnTo>
                  <a:lnTo>
                    <a:pt x="9877" y="720"/>
                  </a:lnTo>
                  <a:lnTo>
                    <a:pt x="9721" y="563"/>
                  </a:lnTo>
                  <a:lnTo>
                    <a:pt x="9534" y="407"/>
                  </a:lnTo>
                  <a:lnTo>
                    <a:pt x="9315" y="313"/>
                  </a:lnTo>
                  <a:lnTo>
                    <a:pt x="9127" y="188"/>
                  </a:lnTo>
                  <a:lnTo>
                    <a:pt x="8877" y="126"/>
                  </a:lnTo>
                  <a:lnTo>
                    <a:pt x="8658" y="63"/>
                  </a:lnTo>
                  <a:lnTo>
                    <a:pt x="8408" y="32"/>
                  </a:lnTo>
                  <a:lnTo>
                    <a:pt x="81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3" name="Google Shape;939;p33">
              <a:extLst>
                <a:ext uri="{FF2B5EF4-FFF2-40B4-BE49-F238E27FC236}">
                  <a16:creationId xmlns:a16="http://schemas.microsoft.com/office/drawing/2014/main" id="{FC927FE9-D0A5-35AE-BCC7-218FFD6A68BF}"/>
                </a:ext>
              </a:extLst>
            </p:cNvPr>
            <p:cNvSpPr/>
            <p:nvPr/>
          </p:nvSpPr>
          <p:spPr>
            <a:xfrm>
              <a:off x="2621029" y="2300659"/>
              <a:ext cx="1991684" cy="552718"/>
            </a:xfrm>
            <a:custGeom>
              <a:avLst/>
              <a:gdLst/>
              <a:ahLst/>
              <a:cxnLst/>
              <a:rect l="l" t="t" r="r" b="b"/>
              <a:pathLst>
                <a:path w="33571" h="9316" extrusionOk="0">
                  <a:moveTo>
                    <a:pt x="33196" y="1"/>
                  </a:moveTo>
                  <a:lnTo>
                    <a:pt x="33227" y="344"/>
                  </a:lnTo>
                  <a:lnTo>
                    <a:pt x="33196" y="532"/>
                  </a:lnTo>
                  <a:lnTo>
                    <a:pt x="33133" y="751"/>
                  </a:lnTo>
                  <a:lnTo>
                    <a:pt x="33008" y="1126"/>
                  </a:lnTo>
                  <a:lnTo>
                    <a:pt x="32821" y="1470"/>
                  </a:lnTo>
                  <a:lnTo>
                    <a:pt x="32571" y="1782"/>
                  </a:lnTo>
                  <a:lnTo>
                    <a:pt x="32321" y="2032"/>
                  </a:lnTo>
                  <a:lnTo>
                    <a:pt x="32039" y="2251"/>
                  </a:lnTo>
                  <a:lnTo>
                    <a:pt x="31758" y="2439"/>
                  </a:lnTo>
                  <a:lnTo>
                    <a:pt x="31508" y="2564"/>
                  </a:lnTo>
                  <a:lnTo>
                    <a:pt x="31133" y="2720"/>
                  </a:lnTo>
                  <a:lnTo>
                    <a:pt x="30726" y="2814"/>
                  </a:lnTo>
                  <a:lnTo>
                    <a:pt x="30289" y="2908"/>
                  </a:lnTo>
                  <a:lnTo>
                    <a:pt x="29851" y="2970"/>
                  </a:lnTo>
                  <a:lnTo>
                    <a:pt x="28257" y="3095"/>
                  </a:lnTo>
                  <a:lnTo>
                    <a:pt x="26663" y="3220"/>
                  </a:lnTo>
                  <a:lnTo>
                    <a:pt x="23475" y="3376"/>
                  </a:lnTo>
                  <a:lnTo>
                    <a:pt x="20287" y="3470"/>
                  </a:lnTo>
                  <a:lnTo>
                    <a:pt x="17067" y="3501"/>
                  </a:lnTo>
                  <a:lnTo>
                    <a:pt x="13816" y="3470"/>
                  </a:lnTo>
                  <a:lnTo>
                    <a:pt x="10534" y="3376"/>
                  </a:lnTo>
                  <a:lnTo>
                    <a:pt x="7252" y="3189"/>
                  </a:lnTo>
                  <a:lnTo>
                    <a:pt x="3970" y="2970"/>
                  </a:lnTo>
                  <a:lnTo>
                    <a:pt x="3501" y="2908"/>
                  </a:lnTo>
                  <a:lnTo>
                    <a:pt x="3064" y="2814"/>
                  </a:lnTo>
                  <a:lnTo>
                    <a:pt x="2657" y="2720"/>
                  </a:lnTo>
                  <a:lnTo>
                    <a:pt x="2314" y="2564"/>
                  </a:lnTo>
                  <a:lnTo>
                    <a:pt x="1845" y="2345"/>
                  </a:lnTo>
                  <a:lnTo>
                    <a:pt x="1595" y="2220"/>
                  </a:lnTo>
                  <a:lnTo>
                    <a:pt x="1376" y="2064"/>
                  </a:lnTo>
                  <a:lnTo>
                    <a:pt x="1157" y="1845"/>
                  </a:lnTo>
                  <a:lnTo>
                    <a:pt x="969" y="1595"/>
                  </a:lnTo>
                  <a:lnTo>
                    <a:pt x="813" y="1282"/>
                  </a:lnTo>
                  <a:lnTo>
                    <a:pt x="688" y="876"/>
                  </a:lnTo>
                  <a:lnTo>
                    <a:pt x="532" y="63"/>
                  </a:lnTo>
                  <a:lnTo>
                    <a:pt x="282" y="157"/>
                  </a:lnTo>
                  <a:lnTo>
                    <a:pt x="188" y="219"/>
                  </a:lnTo>
                  <a:lnTo>
                    <a:pt x="126" y="282"/>
                  </a:lnTo>
                  <a:lnTo>
                    <a:pt x="63" y="376"/>
                  </a:lnTo>
                  <a:lnTo>
                    <a:pt x="32" y="469"/>
                  </a:lnTo>
                  <a:lnTo>
                    <a:pt x="0" y="688"/>
                  </a:lnTo>
                  <a:lnTo>
                    <a:pt x="0" y="845"/>
                  </a:lnTo>
                  <a:lnTo>
                    <a:pt x="0" y="1907"/>
                  </a:lnTo>
                  <a:lnTo>
                    <a:pt x="0" y="5908"/>
                  </a:lnTo>
                  <a:lnTo>
                    <a:pt x="32" y="6221"/>
                  </a:lnTo>
                  <a:lnTo>
                    <a:pt x="63" y="6533"/>
                  </a:lnTo>
                  <a:lnTo>
                    <a:pt x="157" y="6846"/>
                  </a:lnTo>
                  <a:lnTo>
                    <a:pt x="251" y="7127"/>
                  </a:lnTo>
                  <a:lnTo>
                    <a:pt x="407" y="7377"/>
                  </a:lnTo>
                  <a:lnTo>
                    <a:pt x="563" y="7627"/>
                  </a:lnTo>
                  <a:lnTo>
                    <a:pt x="751" y="7877"/>
                  </a:lnTo>
                  <a:lnTo>
                    <a:pt x="938" y="8096"/>
                  </a:lnTo>
                  <a:lnTo>
                    <a:pt x="1157" y="8284"/>
                  </a:lnTo>
                  <a:lnTo>
                    <a:pt x="1407" y="8471"/>
                  </a:lnTo>
                  <a:lnTo>
                    <a:pt x="1657" y="8628"/>
                  </a:lnTo>
                  <a:lnTo>
                    <a:pt x="1938" y="8753"/>
                  </a:lnTo>
                  <a:lnTo>
                    <a:pt x="2220" y="8878"/>
                  </a:lnTo>
                  <a:lnTo>
                    <a:pt x="2532" y="8940"/>
                  </a:lnTo>
                  <a:lnTo>
                    <a:pt x="2845" y="8971"/>
                  </a:lnTo>
                  <a:lnTo>
                    <a:pt x="3157" y="9003"/>
                  </a:lnTo>
                  <a:lnTo>
                    <a:pt x="6565" y="9159"/>
                  </a:lnTo>
                  <a:lnTo>
                    <a:pt x="10003" y="9253"/>
                  </a:lnTo>
                  <a:lnTo>
                    <a:pt x="13410" y="9315"/>
                  </a:lnTo>
                  <a:lnTo>
                    <a:pt x="20255" y="9315"/>
                  </a:lnTo>
                  <a:lnTo>
                    <a:pt x="23694" y="9253"/>
                  </a:lnTo>
                  <a:lnTo>
                    <a:pt x="27132" y="9159"/>
                  </a:lnTo>
                  <a:lnTo>
                    <a:pt x="30539" y="9003"/>
                  </a:lnTo>
                  <a:lnTo>
                    <a:pt x="30852" y="8971"/>
                  </a:lnTo>
                  <a:lnTo>
                    <a:pt x="31164" y="8940"/>
                  </a:lnTo>
                  <a:lnTo>
                    <a:pt x="31445" y="8878"/>
                  </a:lnTo>
                  <a:lnTo>
                    <a:pt x="31727" y="8753"/>
                  </a:lnTo>
                  <a:lnTo>
                    <a:pt x="32008" y="8628"/>
                  </a:lnTo>
                  <a:lnTo>
                    <a:pt x="32258" y="8471"/>
                  </a:lnTo>
                  <a:lnTo>
                    <a:pt x="32477" y="8284"/>
                  </a:lnTo>
                  <a:lnTo>
                    <a:pt x="32696" y="8096"/>
                  </a:lnTo>
                  <a:lnTo>
                    <a:pt x="32883" y="7877"/>
                  </a:lnTo>
                  <a:lnTo>
                    <a:pt x="33071" y="7627"/>
                  </a:lnTo>
                  <a:lnTo>
                    <a:pt x="33227" y="7377"/>
                  </a:lnTo>
                  <a:lnTo>
                    <a:pt x="33352" y="7127"/>
                  </a:lnTo>
                  <a:lnTo>
                    <a:pt x="33446" y="6846"/>
                  </a:lnTo>
                  <a:lnTo>
                    <a:pt x="33508" y="6533"/>
                  </a:lnTo>
                  <a:lnTo>
                    <a:pt x="33571" y="6221"/>
                  </a:lnTo>
                  <a:lnTo>
                    <a:pt x="33571" y="5908"/>
                  </a:lnTo>
                  <a:lnTo>
                    <a:pt x="33571" y="1907"/>
                  </a:lnTo>
                  <a:lnTo>
                    <a:pt x="33571" y="845"/>
                  </a:lnTo>
                  <a:lnTo>
                    <a:pt x="33571" y="688"/>
                  </a:lnTo>
                  <a:lnTo>
                    <a:pt x="33571" y="532"/>
                  </a:lnTo>
                  <a:lnTo>
                    <a:pt x="33540" y="407"/>
                  </a:lnTo>
                  <a:lnTo>
                    <a:pt x="33508" y="282"/>
                  </a:lnTo>
                  <a:lnTo>
                    <a:pt x="33446" y="219"/>
                  </a:lnTo>
                  <a:lnTo>
                    <a:pt x="33321" y="94"/>
                  </a:lnTo>
                  <a:lnTo>
                    <a:pt x="33196"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4" name="Google Shape;940;p33">
              <a:extLst>
                <a:ext uri="{FF2B5EF4-FFF2-40B4-BE49-F238E27FC236}">
                  <a16:creationId xmlns:a16="http://schemas.microsoft.com/office/drawing/2014/main" id="{9C89CE41-D6A9-883D-33BE-C2B07280145A}"/>
                </a:ext>
              </a:extLst>
            </p:cNvPr>
            <p:cNvSpPr/>
            <p:nvPr/>
          </p:nvSpPr>
          <p:spPr>
            <a:xfrm>
              <a:off x="2693354" y="2187515"/>
              <a:ext cx="387646" cy="263425"/>
            </a:xfrm>
            <a:custGeom>
              <a:avLst/>
              <a:gdLst/>
              <a:ahLst/>
              <a:cxnLst/>
              <a:rect l="l" t="t" r="r" b="b"/>
              <a:pathLst>
                <a:path w="6534" h="4440" extrusionOk="0">
                  <a:moveTo>
                    <a:pt x="813" y="1"/>
                  </a:moveTo>
                  <a:lnTo>
                    <a:pt x="626" y="63"/>
                  </a:lnTo>
                  <a:lnTo>
                    <a:pt x="438" y="157"/>
                  </a:lnTo>
                  <a:lnTo>
                    <a:pt x="282" y="282"/>
                  </a:lnTo>
                  <a:lnTo>
                    <a:pt x="188" y="470"/>
                  </a:lnTo>
                  <a:lnTo>
                    <a:pt x="94" y="657"/>
                  </a:lnTo>
                  <a:lnTo>
                    <a:pt x="32" y="876"/>
                  </a:lnTo>
                  <a:lnTo>
                    <a:pt x="1" y="1095"/>
                  </a:lnTo>
                  <a:lnTo>
                    <a:pt x="1" y="1345"/>
                  </a:lnTo>
                  <a:lnTo>
                    <a:pt x="1" y="1626"/>
                  </a:lnTo>
                  <a:lnTo>
                    <a:pt x="63" y="2158"/>
                  </a:lnTo>
                  <a:lnTo>
                    <a:pt x="219" y="2720"/>
                  </a:lnTo>
                  <a:lnTo>
                    <a:pt x="313" y="2939"/>
                  </a:lnTo>
                  <a:lnTo>
                    <a:pt x="438" y="3127"/>
                  </a:lnTo>
                  <a:lnTo>
                    <a:pt x="563" y="3314"/>
                  </a:lnTo>
                  <a:lnTo>
                    <a:pt x="751" y="3502"/>
                  </a:lnTo>
                  <a:lnTo>
                    <a:pt x="969" y="3627"/>
                  </a:lnTo>
                  <a:lnTo>
                    <a:pt x="1220" y="3783"/>
                  </a:lnTo>
                  <a:lnTo>
                    <a:pt x="1782" y="4033"/>
                  </a:lnTo>
                  <a:lnTo>
                    <a:pt x="2095" y="4158"/>
                  </a:lnTo>
                  <a:lnTo>
                    <a:pt x="2501" y="4252"/>
                  </a:lnTo>
                  <a:lnTo>
                    <a:pt x="2939" y="4314"/>
                  </a:lnTo>
                  <a:lnTo>
                    <a:pt x="3408" y="4377"/>
                  </a:lnTo>
                  <a:lnTo>
                    <a:pt x="3876" y="4408"/>
                  </a:lnTo>
                  <a:lnTo>
                    <a:pt x="4345" y="4439"/>
                  </a:lnTo>
                  <a:lnTo>
                    <a:pt x="4783" y="4408"/>
                  </a:lnTo>
                  <a:lnTo>
                    <a:pt x="5158" y="4346"/>
                  </a:lnTo>
                  <a:lnTo>
                    <a:pt x="5408" y="4283"/>
                  </a:lnTo>
                  <a:lnTo>
                    <a:pt x="5658" y="4221"/>
                  </a:lnTo>
                  <a:lnTo>
                    <a:pt x="5877" y="4096"/>
                  </a:lnTo>
                  <a:lnTo>
                    <a:pt x="6064" y="3971"/>
                  </a:lnTo>
                  <a:lnTo>
                    <a:pt x="6221" y="3814"/>
                  </a:lnTo>
                  <a:lnTo>
                    <a:pt x="6377" y="3627"/>
                  </a:lnTo>
                  <a:lnTo>
                    <a:pt x="6471" y="3408"/>
                  </a:lnTo>
                  <a:lnTo>
                    <a:pt x="6502" y="3189"/>
                  </a:lnTo>
                  <a:lnTo>
                    <a:pt x="6533" y="2970"/>
                  </a:lnTo>
                  <a:lnTo>
                    <a:pt x="6471" y="2752"/>
                  </a:lnTo>
                  <a:lnTo>
                    <a:pt x="6408" y="2533"/>
                  </a:lnTo>
                  <a:lnTo>
                    <a:pt x="6315" y="2345"/>
                  </a:lnTo>
                  <a:lnTo>
                    <a:pt x="6189" y="2158"/>
                  </a:lnTo>
                  <a:lnTo>
                    <a:pt x="6033" y="1970"/>
                  </a:lnTo>
                  <a:lnTo>
                    <a:pt x="5846" y="1845"/>
                  </a:lnTo>
                  <a:lnTo>
                    <a:pt x="5658" y="1720"/>
                  </a:lnTo>
                  <a:lnTo>
                    <a:pt x="5127" y="1439"/>
                  </a:lnTo>
                  <a:lnTo>
                    <a:pt x="4627" y="1220"/>
                  </a:lnTo>
                  <a:lnTo>
                    <a:pt x="3658" y="782"/>
                  </a:lnTo>
                  <a:lnTo>
                    <a:pt x="2689" y="438"/>
                  </a:lnTo>
                  <a:lnTo>
                    <a:pt x="1688" y="95"/>
                  </a:lnTo>
                  <a:lnTo>
                    <a:pt x="1345" y="32"/>
                  </a:lnTo>
                  <a:lnTo>
                    <a:pt x="10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5" name="Google Shape;941;p33">
              <a:extLst>
                <a:ext uri="{FF2B5EF4-FFF2-40B4-BE49-F238E27FC236}">
                  <a16:creationId xmlns:a16="http://schemas.microsoft.com/office/drawing/2014/main" id="{212D5E07-C5B0-E013-FC05-945049D3E759}"/>
                </a:ext>
              </a:extLst>
            </p:cNvPr>
            <p:cNvSpPr/>
            <p:nvPr/>
          </p:nvSpPr>
          <p:spPr>
            <a:xfrm>
              <a:off x="4169571" y="2187515"/>
              <a:ext cx="387646" cy="263425"/>
            </a:xfrm>
            <a:custGeom>
              <a:avLst/>
              <a:gdLst/>
              <a:ahLst/>
              <a:cxnLst/>
              <a:rect l="l" t="t" r="r" b="b"/>
              <a:pathLst>
                <a:path w="6534" h="4440" extrusionOk="0">
                  <a:moveTo>
                    <a:pt x="5470" y="1"/>
                  </a:moveTo>
                  <a:lnTo>
                    <a:pt x="5189" y="32"/>
                  </a:lnTo>
                  <a:lnTo>
                    <a:pt x="4845" y="95"/>
                  </a:lnTo>
                  <a:lnTo>
                    <a:pt x="3845" y="438"/>
                  </a:lnTo>
                  <a:lnTo>
                    <a:pt x="2876" y="782"/>
                  </a:lnTo>
                  <a:lnTo>
                    <a:pt x="1907" y="1220"/>
                  </a:lnTo>
                  <a:lnTo>
                    <a:pt x="1407" y="1439"/>
                  </a:lnTo>
                  <a:lnTo>
                    <a:pt x="876" y="1720"/>
                  </a:lnTo>
                  <a:lnTo>
                    <a:pt x="688" y="1845"/>
                  </a:lnTo>
                  <a:lnTo>
                    <a:pt x="501" y="1970"/>
                  </a:lnTo>
                  <a:lnTo>
                    <a:pt x="344" y="2158"/>
                  </a:lnTo>
                  <a:lnTo>
                    <a:pt x="219" y="2345"/>
                  </a:lnTo>
                  <a:lnTo>
                    <a:pt x="125" y="2533"/>
                  </a:lnTo>
                  <a:lnTo>
                    <a:pt x="63" y="2752"/>
                  </a:lnTo>
                  <a:lnTo>
                    <a:pt x="0" y="2970"/>
                  </a:lnTo>
                  <a:lnTo>
                    <a:pt x="32" y="3189"/>
                  </a:lnTo>
                  <a:lnTo>
                    <a:pt x="63" y="3408"/>
                  </a:lnTo>
                  <a:lnTo>
                    <a:pt x="157" y="3627"/>
                  </a:lnTo>
                  <a:lnTo>
                    <a:pt x="313" y="3814"/>
                  </a:lnTo>
                  <a:lnTo>
                    <a:pt x="469" y="3971"/>
                  </a:lnTo>
                  <a:lnTo>
                    <a:pt x="657" y="4096"/>
                  </a:lnTo>
                  <a:lnTo>
                    <a:pt x="876" y="4221"/>
                  </a:lnTo>
                  <a:lnTo>
                    <a:pt x="1126" y="4283"/>
                  </a:lnTo>
                  <a:lnTo>
                    <a:pt x="1376" y="4346"/>
                  </a:lnTo>
                  <a:lnTo>
                    <a:pt x="1751" y="4408"/>
                  </a:lnTo>
                  <a:lnTo>
                    <a:pt x="2188" y="4439"/>
                  </a:lnTo>
                  <a:lnTo>
                    <a:pt x="2657" y="4408"/>
                  </a:lnTo>
                  <a:lnTo>
                    <a:pt x="3126" y="4377"/>
                  </a:lnTo>
                  <a:lnTo>
                    <a:pt x="3595" y="4314"/>
                  </a:lnTo>
                  <a:lnTo>
                    <a:pt x="4033" y="4252"/>
                  </a:lnTo>
                  <a:lnTo>
                    <a:pt x="4439" y="4158"/>
                  </a:lnTo>
                  <a:lnTo>
                    <a:pt x="4752" y="4033"/>
                  </a:lnTo>
                  <a:lnTo>
                    <a:pt x="5314" y="3783"/>
                  </a:lnTo>
                  <a:lnTo>
                    <a:pt x="5564" y="3627"/>
                  </a:lnTo>
                  <a:lnTo>
                    <a:pt x="5783" y="3502"/>
                  </a:lnTo>
                  <a:lnTo>
                    <a:pt x="5971" y="3314"/>
                  </a:lnTo>
                  <a:lnTo>
                    <a:pt x="6096" y="3127"/>
                  </a:lnTo>
                  <a:lnTo>
                    <a:pt x="6221" y="2939"/>
                  </a:lnTo>
                  <a:lnTo>
                    <a:pt x="6314" y="2720"/>
                  </a:lnTo>
                  <a:lnTo>
                    <a:pt x="6471" y="2158"/>
                  </a:lnTo>
                  <a:lnTo>
                    <a:pt x="6533" y="1626"/>
                  </a:lnTo>
                  <a:lnTo>
                    <a:pt x="6533" y="1345"/>
                  </a:lnTo>
                  <a:lnTo>
                    <a:pt x="6533" y="1095"/>
                  </a:lnTo>
                  <a:lnTo>
                    <a:pt x="6502" y="876"/>
                  </a:lnTo>
                  <a:lnTo>
                    <a:pt x="6439" y="657"/>
                  </a:lnTo>
                  <a:lnTo>
                    <a:pt x="6346" y="470"/>
                  </a:lnTo>
                  <a:lnTo>
                    <a:pt x="6252" y="282"/>
                  </a:lnTo>
                  <a:lnTo>
                    <a:pt x="6096" y="157"/>
                  </a:lnTo>
                  <a:lnTo>
                    <a:pt x="5908" y="63"/>
                  </a:lnTo>
                  <a:lnTo>
                    <a:pt x="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6" name="Google Shape;942;p33">
              <a:extLst>
                <a:ext uri="{FF2B5EF4-FFF2-40B4-BE49-F238E27FC236}">
                  <a16:creationId xmlns:a16="http://schemas.microsoft.com/office/drawing/2014/main" id="{8BC5A31A-8255-0A2F-DC38-CC4AF678ABD6}"/>
                </a:ext>
              </a:extLst>
            </p:cNvPr>
            <p:cNvSpPr/>
            <p:nvPr/>
          </p:nvSpPr>
          <p:spPr>
            <a:xfrm>
              <a:off x="4277139" y="2621523"/>
              <a:ext cx="139123" cy="122457"/>
            </a:xfrm>
            <a:custGeom>
              <a:avLst/>
              <a:gdLst/>
              <a:ahLst/>
              <a:cxnLst/>
              <a:rect l="l" t="t" r="r" b="b"/>
              <a:pathLst>
                <a:path w="2345" h="2064" extrusionOk="0">
                  <a:moveTo>
                    <a:pt x="813" y="0"/>
                  </a:moveTo>
                  <a:lnTo>
                    <a:pt x="625" y="63"/>
                  </a:lnTo>
                  <a:lnTo>
                    <a:pt x="469" y="156"/>
                  </a:lnTo>
                  <a:lnTo>
                    <a:pt x="313" y="281"/>
                  </a:lnTo>
                  <a:lnTo>
                    <a:pt x="188" y="438"/>
                  </a:lnTo>
                  <a:lnTo>
                    <a:pt x="63" y="625"/>
                  </a:lnTo>
                  <a:lnTo>
                    <a:pt x="32" y="813"/>
                  </a:lnTo>
                  <a:lnTo>
                    <a:pt x="0" y="1032"/>
                  </a:lnTo>
                  <a:lnTo>
                    <a:pt x="32" y="1250"/>
                  </a:lnTo>
                  <a:lnTo>
                    <a:pt x="63" y="1438"/>
                  </a:lnTo>
                  <a:lnTo>
                    <a:pt x="188" y="1594"/>
                  </a:lnTo>
                  <a:lnTo>
                    <a:pt x="313" y="1751"/>
                  </a:lnTo>
                  <a:lnTo>
                    <a:pt x="469" y="1876"/>
                  </a:lnTo>
                  <a:lnTo>
                    <a:pt x="625" y="1969"/>
                  </a:lnTo>
                  <a:lnTo>
                    <a:pt x="813" y="2032"/>
                  </a:lnTo>
                  <a:lnTo>
                    <a:pt x="1032" y="2063"/>
                  </a:lnTo>
                  <a:lnTo>
                    <a:pt x="1282" y="2063"/>
                  </a:lnTo>
                  <a:lnTo>
                    <a:pt x="1501" y="2032"/>
                  </a:lnTo>
                  <a:lnTo>
                    <a:pt x="1688" y="1969"/>
                  </a:lnTo>
                  <a:lnTo>
                    <a:pt x="1876" y="1876"/>
                  </a:lnTo>
                  <a:lnTo>
                    <a:pt x="2032" y="1751"/>
                  </a:lnTo>
                  <a:lnTo>
                    <a:pt x="2157" y="1594"/>
                  </a:lnTo>
                  <a:lnTo>
                    <a:pt x="2251" y="1438"/>
                  </a:lnTo>
                  <a:lnTo>
                    <a:pt x="2313" y="1250"/>
                  </a:lnTo>
                  <a:lnTo>
                    <a:pt x="2345" y="1032"/>
                  </a:lnTo>
                  <a:lnTo>
                    <a:pt x="2313" y="813"/>
                  </a:lnTo>
                  <a:lnTo>
                    <a:pt x="2251" y="625"/>
                  </a:lnTo>
                  <a:lnTo>
                    <a:pt x="2157" y="438"/>
                  </a:lnTo>
                  <a:lnTo>
                    <a:pt x="2032" y="281"/>
                  </a:lnTo>
                  <a:lnTo>
                    <a:pt x="1876" y="156"/>
                  </a:lnTo>
                  <a:lnTo>
                    <a:pt x="1688" y="63"/>
                  </a:lnTo>
                  <a:lnTo>
                    <a:pt x="1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7" name="Google Shape;943;p33">
              <a:extLst>
                <a:ext uri="{FF2B5EF4-FFF2-40B4-BE49-F238E27FC236}">
                  <a16:creationId xmlns:a16="http://schemas.microsoft.com/office/drawing/2014/main" id="{62ED2873-EB0E-3656-2F9B-D2BCE4798919}"/>
                </a:ext>
              </a:extLst>
            </p:cNvPr>
            <p:cNvSpPr/>
            <p:nvPr/>
          </p:nvSpPr>
          <p:spPr>
            <a:xfrm>
              <a:off x="2826908" y="2621523"/>
              <a:ext cx="137284" cy="122457"/>
            </a:xfrm>
            <a:custGeom>
              <a:avLst/>
              <a:gdLst/>
              <a:ahLst/>
              <a:cxnLst/>
              <a:rect l="l" t="t" r="r" b="b"/>
              <a:pathLst>
                <a:path w="2314" h="2064" extrusionOk="0">
                  <a:moveTo>
                    <a:pt x="813" y="0"/>
                  </a:moveTo>
                  <a:lnTo>
                    <a:pt x="625" y="63"/>
                  </a:lnTo>
                  <a:lnTo>
                    <a:pt x="438" y="156"/>
                  </a:lnTo>
                  <a:lnTo>
                    <a:pt x="313" y="281"/>
                  </a:lnTo>
                  <a:lnTo>
                    <a:pt x="156" y="438"/>
                  </a:lnTo>
                  <a:lnTo>
                    <a:pt x="63" y="625"/>
                  </a:lnTo>
                  <a:lnTo>
                    <a:pt x="0" y="813"/>
                  </a:lnTo>
                  <a:lnTo>
                    <a:pt x="0" y="1032"/>
                  </a:lnTo>
                  <a:lnTo>
                    <a:pt x="0" y="1250"/>
                  </a:lnTo>
                  <a:lnTo>
                    <a:pt x="63" y="1438"/>
                  </a:lnTo>
                  <a:lnTo>
                    <a:pt x="156" y="1594"/>
                  </a:lnTo>
                  <a:lnTo>
                    <a:pt x="313" y="1751"/>
                  </a:lnTo>
                  <a:lnTo>
                    <a:pt x="438" y="1876"/>
                  </a:lnTo>
                  <a:lnTo>
                    <a:pt x="625" y="1969"/>
                  </a:lnTo>
                  <a:lnTo>
                    <a:pt x="813" y="2032"/>
                  </a:lnTo>
                  <a:lnTo>
                    <a:pt x="1032" y="2063"/>
                  </a:lnTo>
                  <a:lnTo>
                    <a:pt x="1282" y="2063"/>
                  </a:lnTo>
                  <a:lnTo>
                    <a:pt x="1500" y="2032"/>
                  </a:lnTo>
                  <a:lnTo>
                    <a:pt x="1688" y="1969"/>
                  </a:lnTo>
                  <a:lnTo>
                    <a:pt x="1875" y="1876"/>
                  </a:lnTo>
                  <a:lnTo>
                    <a:pt x="2032" y="1751"/>
                  </a:lnTo>
                  <a:lnTo>
                    <a:pt x="2157" y="1594"/>
                  </a:lnTo>
                  <a:lnTo>
                    <a:pt x="2251" y="1438"/>
                  </a:lnTo>
                  <a:lnTo>
                    <a:pt x="2313" y="1250"/>
                  </a:lnTo>
                  <a:lnTo>
                    <a:pt x="2313" y="1032"/>
                  </a:lnTo>
                  <a:lnTo>
                    <a:pt x="2313" y="813"/>
                  </a:lnTo>
                  <a:lnTo>
                    <a:pt x="2251" y="625"/>
                  </a:lnTo>
                  <a:lnTo>
                    <a:pt x="2157" y="438"/>
                  </a:lnTo>
                  <a:lnTo>
                    <a:pt x="2032" y="281"/>
                  </a:lnTo>
                  <a:lnTo>
                    <a:pt x="1875" y="156"/>
                  </a:lnTo>
                  <a:lnTo>
                    <a:pt x="1688" y="63"/>
                  </a:lnTo>
                  <a:lnTo>
                    <a:pt x="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8" name="Google Shape;944;p33">
              <a:extLst>
                <a:ext uri="{FF2B5EF4-FFF2-40B4-BE49-F238E27FC236}">
                  <a16:creationId xmlns:a16="http://schemas.microsoft.com/office/drawing/2014/main" id="{CC105C40-FD61-60CA-A8CD-4C24D9F412A9}"/>
                </a:ext>
              </a:extLst>
            </p:cNvPr>
            <p:cNvSpPr/>
            <p:nvPr/>
          </p:nvSpPr>
          <p:spPr>
            <a:xfrm>
              <a:off x="5905422" y="1681240"/>
              <a:ext cx="552636" cy="552718"/>
            </a:xfrm>
            <a:custGeom>
              <a:avLst/>
              <a:gdLst/>
              <a:ahLst/>
              <a:cxnLst/>
              <a:rect l="l" t="t" r="r" b="b"/>
              <a:pathLst>
                <a:path w="9315" h="9316" extrusionOk="0">
                  <a:moveTo>
                    <a:pt x="4658" y="1"/>
                  </a:moveTo>
                  <a:lnTo>
                    <a:pt x="4189" y="32"/>
                  </a:lnTo>
                  <a:lnTo>
                    <a:pt x="3720" y="94"/>
                  </a:lnTo>
                  <a:lnTo>
                    <a:pt x="3282" y="219"/>
                  </a:lnTo>
                  <a:lnTo>
                    <a:pt x="2845" y="376"/>
                  </a:lnTo>
                  <a:lnTo>
                    <a:pt x="2438" y="563"/>
                  </a:lnTo>
                  <a:lnTo>
                    <a:pt x="2063" y="813"/>
                  </a:lnTo>
                  <a:lnTo>
                    <a:pt x="1688" y="1063"/>
                  </a:lnTo>
                  <a:lnTo>
                    <a:pt x="1376" y="1376"/>
                  </a:lnTo>
                  <a:lnTo>
                    <a:pt x="1063" y="1688"/>
                  </a:lnTo>
                  <a:lnTo>
                    <a:pt x="813" y="2064"/>
                  </a:lnTo>
                  <a:lnTo>
                    <a:pt x="563" y="2439"/>
                  </a:lnTo>
                  <a:lnTo>
                    <a:pt x="375" y="2845"/>
                  </a:lnTo>
                  <a:lnTo>
                    <a:pt x="219" y="3283"/>
                  </a:lnTo>
                  <a:lnTo>
                    <a:pt x="94" y="3720"/>
                  </a:lnTo>
                  <a:lnTo>
                    <a:pt x="32" y="4189"/>
                  </a:lnTo>
                  <a:lnTo>
                    <a:pt x="0" y="4658"/>
                  </a:lnTo>
                  <a:lnTo>
                    <a:pt x="32" y="5127"/>
                  </a:lnTo>
                  <a:lnTo>
                    <a:pt x="94" y="5596"/>
                  </a:lnTo>
                  <a:lnTo>
                    <a:pt x="219" y="6065"/>
                  </a:lnTo>
                  <a:lnTo>
                    <a:pt x="375" y="6471"/>
                  </a:lnTo>
                  <a:lnTo>
                    <a:pt x="563" y="6877"/>
                  </a:lnTo>
                  <a:lnTo>
                    <a:pt x="813" y="7284"/>
                  </a:lnTo>
                  <a:lnTo>
                    <a:pt x="1063" y="7627"/>
                  </a:lnTo>
                  <a:lnTo>
                    <a:pt x="1376" y="7971"/>
                  </a:lnTo>
                  <a:lnTo>
                    <a:pt x="1688" y="8253"/>
                  </a:lnTo>
                  <a:lnTo>
                    <a:pt x="2063" y="8534"/>
                  </a:lnTo>
                  <a:lnTo>
                    <a:pt x="2438" y="8753"/>
                  </a:lnTo>
                  <a:lnTo>
                    <a:pt x="2845" y="8971"/>
                  </a:lnTo>
                  <a:lnTo>
                    <a:pt x="3282" y="9128"/>
                  </a:lnTo>
                  <a:lnTo>
                    <a:pt x="3720" y="9222"/>
                  </a:lnTo>
                  <a:lnTo>
                    <a:pt x="4189" y="9315"/>
                  </a:lnTo>
                  <a:lnTo>
                    <a:pt x="5126" y="9315"/>
                  </a:lnTo>
                  <a:lnTo>
                    <a:pt x="5595" y="9222"/>
                  </a:lnTo>
                  <a:lnTo>
                    <a:pt x="6064" y="9128"/>
                  </a:lnTo>
                  <a:lnTo>
                    <a:pt x="6471" y="8971"/>
                  </a:lnTo>
                  <a:lnTo>
                    <a:pt x="6877" y="8753"/>
                  </a:lnTo>
                  <a:lnTo>
                    <a:pt x="7283" y="8534"/>
                  </a:lnTo>
                  <a:lnTo>
                    <a:pt x="7627" y="8253"/>
                  </a:lnTo>
                  <a:lnTo>
                    <a:pt x="7971" y="7971"/>
                  </a:lnTo>
                  <a:lnTo>
                    <a:pt x="8252" y="7627"/>
                  </a:lnTo>
                  <a:lnTo>
                    <a:pt x="8534" y="7284"/>
                  </a:lnTo>
                  <a:lnTo>
                    <a:pt x="8752" y="6877"/>
                  </a:lnTo>
                  <a:lnTo>
                    <a:pt x="8971" y="6471"/>
                  </a:lnTo>
                  <a:lnTo>
                    <a:pt x="9127" y="6065"/>
                  </a:lnTo>
                  <a:lnTo>
                    <a:pt x="9221" y="5596"/>
                  </a:lnTo>
                  <a:lnTo>
                    <a:pt x="9315" y="5127"/>
                  </a:lnTo>
                  <a:lnTo>
                    <a:pt x="9315" y="4658"/>
                  </a:lnTo>
                  <a:lnTo>
                    <a:pt x="9315" y="4189"/>
                  </a:lnTo>
                  <a:lnTo>
                    <a:pt x="9221" y="3720"/>
                  </a:lnTo>
                  <a:lnTo>
                    <a:pt x="9127" y="3283"/>
                  </a:lnTo>
                  <a:lnTo>
                    <a:pt x="8971" y="2845"/>
                  </a:lnTo>
                  <a:lnTo>
                    <a:pt x="8752" y="2439"/>
                  </a:lnTo>
                  <a:lnTo>
                    <a:pt x="8534" y="2064"/>
                  </a:lnTo>
                  <a:lnTo>
                    <a:pt x="8252" y="1688"/>
                  </a:lnTo>
                  <a:lnTo>
                    <a:pt x="7971" y="1376"/>
                  </a:lnTo>
                  <a:lnTo>
                    <a:pt x="7627" y="1063"/>
                  </a:lnTo>
                  <a:lnTo>
                    <a:pt x="7283" y="813"/>
                  </a:lnTo>
                  <a:lnTo>
                    <a:pt x="6877" y="563"/>
                  </a:lnTo>
                  <a:lnTo>
                    <a:pt x="6471" y="376"/>
                  </a:lnTo>
                  <a:lnTo>
                    <a:pt x="6064" y="219"/>
                  </a:lnTo>
                  <a:lnTo>
                    <a:pt x="5595" y="94"/>
                  </a:lnTo>
                  <a:lnTo>
                    <a:pt x="5126" y="32"/>
                  </a:lnTo>
                  <a:lnTo>
                    <a:pt x="46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199" name="Google Shape;945;p33">
              <a:extLst>
                <a:ext uri="{FF2B5EF4-FFF2-40B4-BE49-F238E27FC236}">
                  <a16:creationId xmlns:a16="http://schemas.microsoft.com/office/drawing/2014/main" id="{A714116D-DCC2-2522-7106-03F5584F215A}"/>
                </a:ext>
              </a:extLst>
            </p:cNvPr>
            <p:cNvSpPr/>
            <p:nvPr/>
          </p:nvSpPr>
          <p:spPr>
            <a:xfrm>
              <a:off x="5784861" y="2851492"/>
              <a:ext cx="795582" cy="114982"/>
            </a:xfrm>
            <a:custGeom>
              <a:avLst/>
              <a:gdLst/>
              <a:ahLst/>
              <a:cxnLst/>
              <a:rect l="l" t="t" r="r" b="b"/>
              <a:pathLst>
                <a:path w="13410" h="1938" extrusionOk="0">
                  <a:moveTo>
                    <a:pt x="344" y="0"/>
                  </a:moveTo>
                  <a:lnTo>
                    <a:pt x="219" y="31"/>
                  </a:lnTo>
                  <a:lnTo>
                    <a:pt x="94" y="94"/>
                  </a:lnTo>
                  <a:lnTo>
                    <a:pt x="32" y="219"/>
                  </a:lnTo>
                  <a:lnTo>
                    <a:pt x="1" y="344"/>
                  </a:lnTo>
                  <a:lnTo>
                    <a:pt x="1" y="1594"/>
                  </a:lnTo>
                  <a:lnTo>
                    <a:pt x="32" y="1750"/>
                  </a:lnTo>
                  <a:lnTo>
                    <a:pt x="94" y="1844"/>
                  </a:lnTo>
                  <a:lnTo>
                    <a:pt x="219" y="1907"/>
                  </a:lnTo>
                  <a:lnTo>
                    <a:pt x="344" y="1938"/>
                  </a:lnTo>
                  <a:lnTo>
                    <a:pt x="13066" y="1938"/>
                  </a:lnTo>
                  <a:lnTo>
                    <a:pt x="13222" y="1907"/>
                  </a:lnTo>
                  <a:lnTo>
                    <a:pt x="13316" y="1844"/>
                  </a:lnTo>
                  <a:lnTo>
                    <a:pt x="13410" y="1750"/>
                  </a:lnTo>
                  <a:lnTo>
                    <a:pt x="13410" y="1594"/>
                  </a:lnTo>
                  <a:lnTo>
                    <a:pt x="13410" y="344"/>
                  </a:lnTo>
                  <a:lnTo>
                    <a:pt x="13410" y="219"/>
                  </a:lnTo>
                  <a:lnTo>
                    <a:pt x="13316" y="94"/>
                  </a:lnTo>
                  <a:lnTo>
                    <a:pt x="13222" y="31"/>
                  </a:lnTo>
                  <a:lnTo>
                    <a:pt x="13066"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0" name="Google Shape;946;p33">
              <a:extLst>
                <a:ext uri="{FF2B5EF4-FFF2-40B4-BE49-F238E27FC236}">
                  <a16:creationId xmlns:a16="http://schemas.microsoft.com/office/drawing/2014/main" id="{F43B0F1A-F414-0155-CA4B-3D54E10F58AF}"/>
                </a:ext>
              </a:extLst>
            </p:cNvPr>
            <p:cNvSpPr/>
            <p:nvPr/>
          </p:nvSpPr>
          <p:spPr>
            <a:xfrm>
              <a:off x="5784861" y="2908984"/>
              <a:ext cx="795582" cy="57491"/>
            </a:xfrm>
            <a:custGeom>
              <a:avLst/>
              <a:gdLst/>
              <a:ahLst/>
              <a:cxnLst/>
              <a:rect l="l" t="t" r="r" b="b"/>
              <a:pathLst>
                <a:path w="13410" h="969" extrusionOk="0">
                  <a:moveTo>
                    <a:pt x="1" y="0"/>
                  </a:moveTo>
                  <a:lnTo>
                    <a:pt x="1" y="625"/>
                  </a:lnTo>
                  <a:lnTo>
                    <a:pt x="32" y="781"/>
                  </a:lnTo>
                  <a:lnTo>
                    <a:pt x="94" y="875"/>
                  </a:lnTo>
                  <a:lnTo>
                    <a:pt x="219" y="938"/>
                  </a:lnTo>
                  <a:lnTo>
                    <a:pt x="344" y="969"/>
                  </a:lnTo>
                  <a:lnTo>
                    <a:pt x="13066" y="969"/>
                  </a:lnTo>
                  <a:lnTo>
                    <a:pt x="13222" y="938"/>
                  </a:lnTo>
                  <a:lnTo>
                    <a:pt x="13316" y="875"/>
                  </a:lnTo>
                  <a:lnTo>
                    <a:pt x="13410" y="781"/>
                  </a:lnTo>
                  <a:lnTo>
                    <a:pt x="13410" y="625"/>
                  </a:lnTo>
                  <a:lnTo>
                    <a:pt x="13410"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1" name="Google Shape;947;p33">
              <a:extLst>
                <a:ext uri="{FF2B5EF4-FFF2-40B4-BE49-F238E27FC236}">
                  <a16:creationId xmlns:a16="http://schemas.microsoft.com/office/drawing/2014/main" id="{C88C54DB-38AA-EF27-121D-E282B467EA8F}"/>
                </a:ext>
              </a:extLst>
            </p:cNvPr>
            <p:cNvSpPr/>
            <p:nvPr/>
          </p:nvSpPr>
          <p:spPr>
            <a:xfrm>
              <a:off x="3041983" y="2601113"/>
              <a:ext cx="1159081" cy="163217"/>
            </a:xfrm>
            <a:custGeom>
              <a:avLst/>
              <a:gdLst/>
              <a:ahLst/>
              <a:cxnLst/>
              <a:rect l="l" t="t" r="r" b="b"/>
              <a:pathLst>
                <a:path w="19537" h="2751" extrusionOk="0">
                  <a:moveTo>
                    <a:pt x="595" y="0"/>
                  </a:moveTo>
                  <a:lnTo>
                    <a:pt x="439" y="32"/>
                  </a:lnTo>
                  <a:lnTo>
                    <a:pt x="282" y="63"/>
                  </a:lnTo>
                  <a:lnTo>
                    <a:pt x="188" y="157"/>
                  </a:lnTo>
                  <a:lnTo>
                    <a:pt x="95" y="250"/>
                  </a:lnTo>
                  <a:lnTo>
                    <a:pt x="32" y="375"/>
                  </a:lnTo>
                  <a:lnTo>
                    <a:pt x="1" y="500"/>
                  </a:lnTo>
                  <a:lnTo>
                    <a:pt x="1" y="657"/>
                  </a:lnTo>
                  <a:lnTo>
                    <a:pt x="32" y="782"/>
                  </a:lnTo>
                  <a:lnTo>
                    <a:pt x="220" y="1251"/>
                  </a:lnTo>
                  <a:lnTo>
                    <a:pt x="407" y="1563"/>
                  </a:lnTo>
                  <a:lnTo>
                    <a:pt x="626" y="1844"/>
                  </a:lnTo>
                  <a:lnTo>
                    <a:pt x="876" y="2126"/>
                  </a:lnTo>
                  <a:lnTo>
                    <a:pt x="1157" y="2345"/>
                  </a:lnTo>
                  <a:lnTo>
                    <a:pt x="1470" y="2501"/>
                  </a:lnTo>
                  <a:lnTo>
                    <a:pt x="1845" y="2626"/>
                  </a:lnTo>
                  <a:lnTo>
                    <a:pt x="2189" y="2720"/>
                  </a:lnTo>
                  <a:lnTo>
                    <a:pt x="2564" y="2751"/>
                  </a:lnTo>
                  <a:lnTo>
                    <a:pt x="16942" y="2751"/>
                  </a:lnTo>
                  <a:lnTo>
                    <a:pt x="17317" y="2720"/>
                  </a:lnTo>
                  <a:lnTo>
                    <a:pt x="17693" y="2626"/>
                  </a:lnTo>
                  <a:lnTo>
                    <a:pt x="18036" y="2501"/>
                  </a:lnTo>
                  <a:lnTo>
                    <a:pt x="18349" y="2345"/>
                  </a:lnTo>
                  <a:lnTo>
                    <a:pt x="18630" y="2126"/>
                  </a:lnTo>
                  <a:lnTo>
                    <a:pt x="18912" y="1844"/>
                  </a:lnTo>
                  <a:lnTo>
                    <a:pt x="19130" y="1563"/>
                  </a:lnTo>
                  <a:lnTo>
                    <a:pt x="19287" y="1251"/>
                  </a:lnTo>
                  <a:lnTo>
                    <a:pt x="19474" y="782"/>
                  </a:lnTo>
                  <a:lnTo>
                    <a:pt x="19537" y="657"/>
                  </a:lnTo>
                  <a:lnTo>
                    <a:pt x="19537" y="500"/>
                  </a:lnTo>
                  <a:lnTo>
                    <a:pt x="19506" y="375"/>
                  </a:lnTo>
                  <a:lnTo>
                    <a:pt x="19443" y="250"/>
                  </a:lnTo>
                  <a:lnTo>
                    <a:pt x="19349" y="157"/>
                  </a:lnTo>
                  <a:lnTo>
                    <a:pt x="19224" y="63"/>
                  </a:lnTo>
                  <a:lnTo>
                    <a:pt x="19068" y="32"/>
                  </a:lnTo>
                  <a:lnTo>
                    <a:pt x="18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2" name="Google Shape;948;p33">
              <a:extLst>
                <a:ext uri="{FF2B5EF4-FFF2-40B4-BE49-F238E27FC236}">
                  <a16:creationId xmlns:a16="http://schemas.microsoft.com/office/drawing/2014/main" id="{C351A99C-289E-D0AC-1110-A041E0ADD9FB}"/>
                </a:ext>
              </a:extLst>
            </p:cNvPr>
            <p:cNvSpPr/>
            <p:nvPr/>
          </p:nvSpPr>
          <p:spPr>
            <a:xfrm>
              <a:off x="3179216" y="2285827"/>
              <a:ext cx="884632" cy="126195"/>
            </a:xfrm>
            <a:custGeom>
              <a:avLst/>
              <a:gdLst/>
              <a:ahLst/>
              <a:cxnLst/>
              <a:rect l="l" t="t" r="r" b="b"/>
              <a:pathLst>
                <a:path w="14911" h="2127" extrusionOk="0">
                  <a:moveTo>
                    <a:pt x="439" y="1"/>
                  </a:moveTo>
                  <a:lnTo>
                    <a:pt x="345" y="32"/>
                  </a:lnTo>
                  <a:lnTo>
                    <a:pt x="220" y="63"/>
                  </a:lnTo>
                  <a:lnTo>
                    <a:pt x="126" y="126"/>
                  </a:lnTo>
                  <a:lnTo>
                    <a:pt x="63" y="219"/>
                  </a:lnTo>
                  <a:lnTo>
                    <a:pt x="32" y="313"/>
                  </a:lnTo>
                  <a:lnTo>
                    <a:pt x="1" y="407"/>
                  </a:lnTo>
                  <a:lnTo>
                    <a:pt x="1" y="501"/>
                  </a:lnTo>
                  <a:lnTo>
                    <a:pt x="32" y="626"/>
                  </a:lnTo>
                  <a:lnTo>
                    <a:pt x="188" y="969"/>
                  </a:lnTo>
                  <a:lnTo>
                    <a:pt x="314" y="1220"/>
                  </a:lnTo>
                  <a:lnTo>
                    <a:pt x="470" y="1470"/>
                  </a:lnTo>
                  <a:lnTo>
                    <a:pt x="657" y="1657"/>
                  </a:lnTo>
                  <a:lnTo>
                    <a:pt x="876" y="1813"/>
                  </a:lnTo>
                  <a:lnTo>
                    <a:pt x="1126" y="1938"/>
                  </a:lnTo>
                  <a:lnTo>
                    <a:pt x="1408" y="2064"/>
                  </a:lnTo>
                  <a:lnTo>
                    <a:pt x="1689" y="2126"/>
                  </a:lnTo>
                  <a:lnTo>
                    <a:pt x="13223" y="2126"/>
                  </a:lnTo>
                  <a:lnTo>
                    <a:pt x="13504" y="2064"/>
                  </a:lnTo>
                  <a:lnTo>
                    <a:pt x="13754" y="1938"/>
                  </a:lnTo>
                  <a:lnTo>
                    <a:pt x="14004" y="1813"/>
                  </a:lnTo>
                  <a:lnTo>
                    <a:pt x="14223" y="1657"/>
                  </a:lnTo>
                  <a:lnTo>
                    <a:pt x="14411" y="1470"/>
                  </a:lnTo>
                  <a:lnTo>
                    <a:pt x="14598" y="1220"/>
                  </a:lnTo>
                  <a:lnTo>
                    <a:pt x="14723" y="969"/>
                  </a:lnTo>
                  <a:lnTo>
                    <a:pt x="14879" y="626"/>
                  </a:lnTo>
                  <a:lnTo>
                    <a:pt x="14911" y="501"/>
                  </a:lnTo>
                  <a:lnTo>
                    <a:pt x="14911" y="407"/>
                  </a:lnTo>
                  <a:lnTo>
                    <a:pt x="14879" y="313"/>
                  </a:lnTo>
                  <a:lnTo>
                    <a:pt x="14817" y="219"/>
                  </a:lnTo>
                  <a:lnTo>
                    <a:pt x="14754" y="126"/>
                  </a:lnTo>
                  <a:lnTo>
                    <a:pt x="14661" y="63"/>
                  </a:lnTo>
                  <a:lnTo>
                    <a:pt x="14567" y="32"/>
                  </a:lnTo>
                  <a:lnTo>
                    <a:pt x="14442" y="1"/>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3" name="Google Shape;949;p33">
              <a:extLst>
                <a:ext uri="{FF2B5EF4-FFF2-40B4-BE49-F238E27FC236}">
                  <a16:creationId xmlns:a16="http://schemas.microsoft.com/office/drawing/2014/main" id="{FF9AD503-6A64-2F08-ED0E-63AB224C050A}"/>
                </a:ext>
              </a:extLst>
            </p:cNvPr>
            <p:cNvSpPr/>
            <p:nvPr/>
          </p:nvSpPr>
          <p:spPr>
            <a:xfrm>
              <a:off x="3596492" y="1557000"/>
              <a:ext cx="20468" cy="102048"/>
            </a:xfrm>
            <a:custGeom>
              <a:avLst/>
              <a:gdLst/>
              <a:ahLst/>
              <a:cxnLst/>
              <a:rect l="l" t="t" r="r" b="b"/>
              <a:pathLst>
                <a:path w="345" h="1720" extrusionOk="0">
                  <a:moveTo>
                    <a:pt x="1" y="0"/>
                  </a:moveTo>
                  <a:lnTo>
                    <a:pt x="1" y="1719"/>
                  </a:lnTo>
                  <a:lnTo>
                    <a:pt x="345" y="1719"/>
                  </a:lnTo>
                  <a:lnTo>
                    <a:pt x="345"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4" name="Google Shape;950;p33">
              <a:extLst>
                <a:ext uri="{FF2B5EF4-FFF2-40B4-BE49-F238E27FC236}">
                  <a16:creationId xmlns:a16="http://schemas.microsoft.com/office/drawing/2014/main" id="{70AE06E9-EDAD-CC91-97C5-BFEBB3BF8FD2}"/>
                </a:ext>
              </a:extLst>
            </p:cNvPr>
            <p:cNvSpPr/>
            <p:nvPr/>
          </p:nvSpPr>
          <p:spPr>
            <a:xfrm>
              <a:off x="3596492" y="1557000"/>
              <a:ext cx="20468" cy="102048"/>
            </a:xfrm>
            <a:custGeom>
              <a:avLst/>
              <a:gdLst/>
              <a:ahLst/>
              <a:cxnLst/>
              <a:rect l="l" t="t" r="r" b="b"/>
              <a:pathLst>
                <a:path w="345" h="1720" fill="none" extrusionOk="0">
                  <a:moveTo>
                    <a:pt x="1" y="0"/>
                  </a:moveTo>
                  <a:lnTo>
                    <a:pt x="1" y="1719"/>
                  </a:lnTo>
                  <a:lnTo>
                    <a:pt x="345" y="1719"/>
                  </a:lnTo>
                  <a:lnTo>
                    <a:pt x="3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5" name="Google Shape;951;p33">
              <a:extLst>
                <a:ext uri="{FF2B5EF4-FFF2-40B4-BE49-F238E27FC236}">
                  <a16:creationId xmlns:a16="http://schemas.microsoft.com/office/drawing/2014/main" id="{A038C327-1A88-ECD2-348D-C210532A687E}"/>
                </a:ext>
              </a:extLst>
            </p:cNvPr>
            <p:cNvSpPr/>
            <p:nvPr/>
          </p:nvSpPr>
          <p:spPr>
            <a:xfrm>
              <a:off x="3501918" y="1621909"/>
              <a:ext cx="107620" cy="103887"/>
            </a:xfrm>
            <a:custGeom>
              <a:avLst/>
              <a:gdLst/>
              <a:ahLst/>
              <a:cxnLst/>
              <a:rect l="l" t="t" r="r" b="b"/>
              <a:pathLst>
                <a:path w="1814" h="1751" extrusionOk="0">
                  <a:moveTo>
                    <a:pt x="1657" y="0"/>
                  </a:moveTo>
                  <a:lnTo>
                    <a:pt x="1282" y="32"/>
                  </a:lnTo>
                  <a:lnTo>
                    <a:pt x="1063" y="63"/>
                  </a:lnTo>
                  <a:lnTo>
                    <a:pt x="813" y="125"/>
                  </a:lnTo>
                  <a:lnTo>
                    <a:pt x="595" y="250"/>
                  </a:lnTo>
                  <a:lnTo>
                    <a:pt x="376" y="375"/>
                  </a:lnTo>
                  <a:lnTo>
                    <a:pt x="220" y="594"/>
                  </a:lnTo>
                  <a:lnTo>
                    <a:pt x="126" y="813"/>
                  </a:lnTo>
                  <a:lnTo>
                    <a:pt x="63" y="1032"/>
                  </a:lnTo>
                  <a:lnTo>
                    <a:pt x="32" y="1251"/>
                  </a:lnTo>
                  <a:lnTo>
                    <a:pt x="1" y="1594"/>
                  </a:lnTo>
                  <a:lnTo>
                    <a:pt x="32" y="1751"/>
                  </a:lnTo>
                  <a:lnTo>
                    <a:pt x="532" y="1751"/>
                  </a:lnTo>
                  <a:lnTo>
                    <a:pt x="782" y="1720"/>
                  </a:lnTo>
                  <a:lnTo>
                    <a:pt x="1001" y="1657"/>
                  </a:lnTo>
                  <a:lnTo>
                    <a:pt x="1220" y="1532"/>
                  </a:lnTo>
                  <a:lnTo>
                    <a:pt x="1439" y="1376"/>
                  </a:lnTo>
                  <a:lnTo>
                    <a:pt x="1595" y="1188"/>
                  </a:lnTo>
                  <a:lnTo>
                    <a:pt x="1689" y="969"/>
                  </a:lnTo>
                  <a:lnTo>
                    <a:pt x="1751" y="751"/>
                  </a:lnTo>
                  <a:lnTo>
                    <a:pt x="1814" y="532"/>
                  </a:lnTo>
                  <a:lnTo>
                    <a:pt x="1814" y="157"/>
                  </a:lnTo>
                  <a:lnTo>
                    <a:pt x="1814" y="32"/>
                  </a:lnTo>
                  <a:lnTo>
                    <a:pt x="1657" y="0"/>
                  </a:lnTo>
                  <a:close/>
                </a:path>
              </a:pathLst>
            </a:custGeom>
            <a:solidFill>
              <a:srgbClr val="009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6" name="Google Shape;952;p33">
              <a:extLst>
                <a:ext uri="{FF2B5EF4-FFF2-40B4-BE49-F238E27FC236}">
                  <a16:creationId xmlns:a16="http://schemas.microsoft.com/office/drawing/2014/main" id="{299818F1-E60D-8D1A-C4E2-7E6FB1C07FDD}"/>
                </a:ext>
              </a:extLst>
            </p:cNvPr>
            <p:cNvSpPr/>
            <p:nvPr/>
          </p:nvSpPr>
          <p:spPr>
            <a:xfrm>
              <a:off x="3501918" y="1621909"/>
              <a:ext cx="107620" cy="103887"/>
            </a:xfrm>
            <a:custGeom>
              <a:avLst/>
              <a:gdLst/>
              <a:ahLst/>
              <a:cxnLst/>
              <a:rect l="l" t="t" r="r" b="b"/>
              <a:pathLst>
                <a:path w="1814" h="1751" fill="none" extrusionOk="0">
                  <a:moveTo>
                    <a:pt x="1439" y="1376"/>
                  </a:moveTo>
                  <a:lnTo>
                    <a:pt x="1439" y="1376"/>
                  </a:lnTo>
                  <a:lnTo>
                    <a:pt x="1595" y="1188"/>
                  </a:lnTo>
                  <a:lnTo>
                    <a:pt x="1689" y="969"/>
                  </a:lnTo>
                  <a:lnTo>
                    <a:pt x="1751" y="751"/>
                  </a:lnTo>
                  <a:lnTo>
                    <a:pt x="1814" y="532"/>
                  </a:lnTo>
                  <a:lnTo>
                    <a:pt x="1814" y="157"/>
                  </a:lnTo>
                  <a:lnTo>
                    <a:pt x="1814" y="32"/>
                  </a:lnTo>
                  <a:lnTo>
                    <a:pt x="1814" y="32"/>
                  </a:lnTo>
                  <a:lnTo>
                    <a:pt x="1657" y="0"/>
                  </a:lnTo>
                  <a:lnTo>
                    <a:pt x="1282" y="32"/>
                  </a:lnTo>
                  <a:lnTo>
                    <a:pt x="1063" y="63"/>
                  </a:lnTo>
                  <a:lnTo>
                    <a:pt x="813" y="125"/>
                  </a:lnTo>
                  <a:lnTo>
                    <a:pt x="595" y="250"/>
                  </a:lnTo>
                  <a:lnTo>
                    <a:pt x="376" y="375"/>
                  </a:lnTo>
                  <a:lnTo>
                    <a:pt x="376" y="375"/>
                  </a:lnTo>
                  <a:lnTo>
                    <a:pt x="220" y="594"/>
                  </a:lnTo>
                  <a:lnTo>
                    <a:pt x="126" y="813"/>
                  </a:lnTo>
                  <a:lnTo>
                    <a:pt x="63" y="1032"/>
                  </a:lnTo>
                  <a:lnTo>
                    <a:pt x="32" y="1251"/>
                  </a:lnTo>
                  <a:lnTo>
                    <a:pt x="1" y="1594"/>
                  </a:lnTo>
                  <a:lnTo>
                    <a:pt x="32" y="1751"/>
                  </a:lnTo>
                  <a:lnTo>
                    <a:pt x="32" y="1751"/>
                  </a:lnTo>
                  <a:lnTo>
                    <a:pt x="157" y="1751"/>
                  </a:lnTo>
                  <a:lnTo>
                    <a:pt x="532" y="1751"/>
                  </a:lnTo>
                  <a:lnTo>
                    <a:pt x="782" y="1720"/>
                  </a:lnTo>
                  <a:lnTo>
                    <a:pt x="1001" y="1657"/>
                  </a:lnTo>
                  <a:lnTo>
                    <a:pt x="1220" y="1532"/>
                  </a:lnTo>
                  <a:lnTo>
                    <a:pt x="1439" y="13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7" name="Google Shape;953;p33">
              <a:extLst>
                <a:ext uri="{FF2B5EF4-FFF2-40B4-BE49-F238E27FC236}">
                  <a16:creationId xmlns:a16="http://schemas.microsoft.com/office/drawing/2014/main" id="{33397C19-3047-72F8-FC4C-8C7E1A1B1180}"/>
                </a:ext>
              </a:extLst>
            </p:cNvPr>
            <p:cNvSpPr/>
            <p:nvPr/>
          </p:nvSpPr>
          <p:spPr>
            <a:xfrm>
              <a:off x="3563148" y="1623748"/>
              <a:ext cx="90890" cy="153961"/>
            </a:xfrm>
            <a:custGeom>
              <a:avLst/>
              <a:gdLst/>
              <a:ahLst/>
              <a:cxnLst/>
              <a:rect l="l" t="t" r="r" b="b"/>
              <a:pathLst>
                <a:path w="1532" h="2595" extrusionOk="0">
                  <a:moveTo>
                    <a:pt x="782" y="1"/>
                  </a:moveTo>
                  <a:lnTo>
                    <a:pt x="657" y="94"/>
                  </a:lnTo>
                  <a:lnTo>
                    <a:pt x="375" y="344"/>
                  </a:lnTo>
                  <a:lnTo>
                    <a:pt x="250" y="563"/>
                  </a:lnTo>
                  <a:lnTo>
                    <a:pt x="125" y="751"/>
                  </a:lnTo>
                  <a:lnTo>
                    <a:pt x="31" y="1001"/>
                  </a:lnTo>
                  <a:lnTo>
                    <a:pt x="0" y="1282"/>
                  </a:lnTo>
                  <a:lnTo>
                    <a:pt x="31" y="1532"/>
                  </a:lnTo>
                  <a:lnTo>
                    <a:pt x="125" y="1782"/>
                  </a:lnTo>
                  <a:lnTo>
                    <a:pt x="250" y="2001"/>
                  </a:lnTo>
                  <a:lnTo>
                    <a:pt x="375" y="2189"/>
                  </a:lnTo>
                  <a:lnTo>
                    <a:pt x="625" y="2470"/>
                  </a:lnTo>
                  <a:lnTo>
                    <a:pt x="750" y="2595"/>
                  </a:lnTo>
                  <a:lnTo>
                    <a:pt x="875" y="2501"/>
                  </a:lnTo>
                  <a:lnTo>
                    <a:pt x="1157" y="2220"/>
                  </a:lnTo>
                  <a:lnTo>
                    <a:pt x="1282" y="2032"/>
                  </a:lnTo>
                  <a:lnTo>
                    <a:pt x="1407" y="1814"/>
                  </a:lnTo>
                  <a:lnTo>
                    <a:pt x="1501" y="1563"/>
                  </a:lnTo>
                  <a:lnTo>
                    <a:pt x="1532" y="1313"/>
                  </a:lnTo>
                  <a:lnTo>
                    <a:pt x="1501" y="1032"/>
                  </a:lnTo>
                  <a:lnTo>
                    <a:pt x="1407" y="813"/>
                  </a:lnTo>
                  <a:lnTo>
                    <a:pt x="1282" y="563"/>
                  </a:lnTo>
                  <a:lnTo>
                    <a:pt x="1157" y="376"/>
                  </a:lnTo>
                  <a:lnTo>
                    <a:pt x="875" y="94"/>
                  </a:lnTo>
                  <a:lnTo>
                    <a:pt x="782" y="1"/>
                  </a:lnTo>
                  <a:close/>
                </a:path>
              </a:pathLst>
            </a:custGeom>
            <a:solidFill>
              <a:srgbClr val="72B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8" name="Google Shape;954;p33">
              <a:extLst>
                <a:ext uri="{FF2B5EF4-FFF2-40B4-BE49-F238E27FC236}">
                  <a16:creationId xmlns:a16="http://schemas.microsoft.com/office/drawing/2014/main" id="{764397BD-A074-3F9B-A76E-425AF1E64BEF}"/>
                </a:ext>
              </a:extLst>
            </p:cNvPr>
            <p:cNvSpPr/>
            <p:nvPr/>
          </p:nvSpPr>
          <p:spPr>
            <a:xfrm>
              <a:off x="3563148" y="1623748"/>
              <a:ext cx="90890" cy="153961"/>
            </a:xfrm>
            <a:custGeom>
              <a:avLst/>
              <a:gdLst/>
              <a:ahLst/>
              <a:cxnLst/>
              <a:rect l="l" t="t" r="r" b="b"/>
              <a:pathLst>
                <a:path w="1532" h="2595" fill="none" extrusionOk="0">
                  <a:moveTo>
                    <a:pt x="1532" y="1313"/>
                  </a:moveTo>
                  <a:lnTo>
                    <a:pt x="1532" y="1313"/>
                  </a:lnTo>
                  <a:lnTo>
                    <a:pt x="1501" y="1032"/>
                  </a:lnTo>
                  <a:lnTo>
                    <a:pt x="1407" y="813"/>
                  </a:lnTo>
                  <a:lnTo>
                    <a:pt x="1282" y="563"/>
                  </a:lnTo>
                  <a:lnTo>
                    <a:pt x="1157" y="376"/>
                  </a:lnTo>
                  <a:lnTo>
                    <a:pt x="875" y="94"/>
                  </a:lnTo>
                  <a:lnTo>
                    <a:pt x="782" y="1"/>
                  </a:lnTo>
                  <a:lnTo>
                    <a:pt x="782" y="1"/>
                  </a:lnTo>
                  <a:lnTo>
                    <a:pt x="657" y="94"/>
                  </a:lnTo>
                  <a:lnTo>
                    <a:pt x="375" y="344"/>
                  </a:lnTo>
                  <a:lnTo>
                    <a:pt x="250" y="563"/>
                  </a:lnTo>
                  <a:lnTo>
                    <a:pt x="125" y="751"/>
                  </a:lnTo>
                  <a:lnTo>
                    <a:pt x="31" y="1001"/>
                  </a:lnTo>
                  <a:lnTo>
                    <a:pt x="0" y="1282"/>
                  </a:lnTo>
                  <a:lnTo>
                    <a:pt x="0" y="1282"/>
                  </a:lnTo>
                  <a:lnTo>
                    <a:pt x="31" y="1532"/>
                  </a:lnTo>
                  <a:lnTo>
                    <a:pt x="125" y="1782"/>
                  </a:lnTo>
                  <a:lnTo>
                    <a:pt x="250" y="2001"/>
                  </a:lnTo>
                  <a:lnTo>
                    <a:pt x="375" y="2189"/>
                  </a:lnTo>
                  <a:lnTo>
                    <a:pt x="625" y="2470"/>
                  </a:lnTo>
                  <a:lnTo>
                    <a:pt x="750" y="2595"/>
                  </a:lnTo>
                  <a:lnTo>
                    <a:pt x="750" y="2595"/>
                  </a:lnTo>
                  <a:lnTo>
                    <a:pt x="875" y="2501"/>
                  </a:lnTo>
                  <a:lnTo>
                    <a:pt x="1157" y="2220"/>
                  </a:lnTo>
                  <a:lnTo>
                    <a:pt x="1282" y="2032"/>
                  </a:lnTo>
                  <a:lnTo>
                    <a:pt x="1407" y="1814"/>
                  </a:lnTo>
                  <a:lnTo>
                    <a:pt x="1501" y="1563"/>
                  </a:lnTo>
                  <a:lnTo>
                    <a:pt x="1532" y="131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09" name="Google Shape;955;p33">
              <a:extLst>
                <a:ext uri="{FF2B5EF4-FFF2-40B4-BE49-F238E27FC236}">
                  <a16:creationId xmlns:a16="http://schemas.microsoft.com/office/drawing/2014/main" id="{175A133D-1290-D271-263F-6FE96C6795C2}"/>
                </a:ext>
              </a:extLst>
            </p:cNvPr>
            <p:cNvSpPr/>
            <p:nvPr/>
          </p:nvSpPr>
          <p:spPr>
            <a:xfrm>
              <a:off x="6064904" y="2347057"/>
              <a:ext cx="237429" cy="402435"/>
            </a:xfrm>
            <a:custGeom>
              <a:avLst/>
              <a:gdLst/>
              <a:ahLst/>
              <a:cxnLst/>
              <a:rect l="l" t="t" r="r" b="b"/>
              <a:pathLst>
                <a:path w="4002" h="6783" extrusionOk="0">
                  <a:moveTo>
                    <a:pt x="3595" y="344"/>
                  </a:moveTo>
                  <a:lnTo>
                    <a:pt x="3626" y="375"/>
                  </a:lnTo>
                  <a:lnTo>
                    <a:pt x="3658" y="406"/>
                  </a:lnTo>
                  <a:lnTo>
                    <a:pt x="3658" y="469"/>
                  </a:lnTo>
                  <a:lnTo>
                    <a:pt x="3658" y="6283"/>
                  </a:lnTo>
                  <a:lnTo>
                    <a:pt x="3658" y="6345"/>
                  </a:lnTo>
                  <a:lnTo>
                    <a:pt x="3626" y="6377"/>
                  </a:lnTo>
                  <a:lnTo>
                    <a:pt x="3595" y="6408"/>
                  </a:lnTo>
                  <a:lnTo>
                    <a:pt x="3533" y="6439"/>
                  </a:lnTo>
                  <a:lnTo>
                    <a:pt x="469" y="6439"/>
                  </a:lnTo>
                  <a:lnTo>
                    <a:pt x="407" y="6408"/>
                  </a:lnTo>
                  <a:lnTo>
                    <a:pt x="376" y="6377"/>
                  </a:lnTo>
                  <a:lnTo>
                    <a:pt x="344" y="6345"/>
                  </a:lnTo>
                  <a:lnTo>
                    <a:pt x="344" y="6283"/>
                  </a:lnTo>
                  <a:lnTo>
                    <a:pt x="344" y="469"/>
                  </a:lnTo>
                  <a:lnTo>
                    <a:pt x="344" y="406"/>
                  </a:lnTo>
                  <a:lnTo>
                    <a:pt x="376" y="375"/>
                  </a:lnTo>
                  <a:lnTo>
                    <a:pt x="407" y="344"/>
                  </a:lnTo>
                  <a:close/>
                  <a:moveTo>
                    <a:pt x="376" y="0"/>
                  </a:moveTo>
                  <a:lnTo>
                    <a:pt x="282" y="31"/>
                  </a:lnTo>
                  <a:lnTo>
                    <a:pt x="125" y="125"/>
                  </a:lnTo>
                  <a:lnTo>
                    <a:pt x="32" y="281"/>
                  </a:lnTo>
                  <a:lnTo>
                    <a:pt x="0" y="375"/>
                  </a:lnTo>
                  <a:lnTo>
                    <a:pt x="0" y="469"/>
                  </a:lnTo>
                  <a:lnTo>
                    <a:pt x="0" y="6283"/>
                  </a:lnTo>
                  <a:lnTo>
                    <a:pt x="0" y="6377"/>
                  </a:lnTo>
                  <a:lnTo>
                    <a:pt x="32" y="6470"/>
                  </a:lnTo>
                  <a:lnTo>
                    <a:pt x="125" y="6627"/>
                  </a:lnTo>
                  <a:lnTo>
                    <a:pt x="282" y="6720"/>
                  </a:lnTo>
                  <a:lnTo>
                    <a:pt x="376" y="6752"/>
                  </a:lnTo>
                  <a:lnTo>
                    <a:pt x="469" y="6783"/>
                  </a:lnTo>
                  <a:lnTo>
                    <a:pt x="3533" y="6783"/>
                  </a:lnTo>
                  <a:lnTo>
                    <a:pt x="3626" y="6752"/>
                  </a:lnTo>
                  <a:lnTo>
                    <a:pt x="3720" y="6720"/>
                  </a:lnTo>
                  <a:lnTo>
                    <a:pt x="3876" y="6627"/>
                  </a:lnTo>
                  <a:lnTo>
                    <a:pt x="3970" y="6470"/>
                  </a:lnTo>
                  <a:lnTo>
                    <a:pt x="4001" y="6377"/>
                  </a:lnTo>
                  <a:lnTo>
                    <a:pt x="4001" y="6283"/>
                  </a:lnTo>
                  <a:lnTo>
                    <a:pt x="4001" y="469"/>
                  </a:lnTo>
                  <a:lnTo>
                    <a:pt x="4001" y="375"/>
                  </a:lnTo>
                  <a:lnTo>
                    <a:pt x="3970" y="281"/>
                  </a:lnTo>
                  <a:lnTo>
                    <a:pt x="3876" y="125"/>
                  </a:lnTo>
                  <a:lnTo>
                    <a:pt x="3720" y="31"/>
                  </a:lnTo>
                  <a:lnTo>
                    <a:pt x="3626"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0" name="Google Shape;956;p33">
              <a:extLst>
                <a:ext uri="{FF2B5EF4-FFF2-40B4-BE49-F238E27FC236}">
                  <a16:creationId xmlns:a16="http://schemas.microsoft.com/office/drawing/2014/main" id="{FD51CF96-8164-EABB-F882-FD6B18A01A6E}"/>
                </a:ext>
              </a:extLst>
            </p:cNvPr>
            <p:cNvSpPr/>
            <p:nvPr/>
          </p:nvSpPr>
          <p:spPr>
            <a:xfrm>
              <a:off x="6092730" y="2669700"/>
              <a:ext cx="179940" cy="42718"/>
            </a:xfrm>
            <a:custGeom>
              <a:avLst/>
              <a:gdLst/>
              <a:ahLst/>
              <a:cxnLst/>
              <a:rect l="l" t="t" r="r" b="b"/>
              <a:pathLst>
                <a:path w="3033" h="720" extrusionOk="0">
                  <a:moveTo>
                    <a:pt x="125" y="1"/>
                  </a:moveTo>
                  <a:lnTo>
                    <a:pt x="63" y="32"/>
                  </a:lnTo>
                  <a:lnTo>
                    <a:pt x="32" y="95"/>
                  </a:lnTo>
                  <a:lnTo>
                    <a:pt x="0" y="157"/>
                  </a:lnTo>
                  <a:lnTo>
                    <a:pt x="0" y="563"/>
                  </a:lnTo>
                  <a:lnTo>
                    <a:pt x="32" y="626"/>
                  </a:lnTo>
                  <a:lnTo>
                    <a:pt x="63" y="688"/>
                  </a:lnTo>
                  <a:lnTo>
                    <a:pt x="125" y="720"/>
                  </a:lnTo>
                  <a:lnTo>
                    <a:pt x="2938" y="720"/>
                  </a:lnTo>
                  <a:lnTo>
                    <a:pt x="3001" y="688"/>
                  </a:lnTo>
                  <a:lnTo>
                    <a:pt x="3032" y="626"/>
                  </a:lnTo>
                  <a:lnTo>
                    <a:pt x="3032" y="563"/>
                  </a:lnTo>
                  <a:lnTo>
                    <a:pt x="3032" y="157"/>
                  </a:lnTo>
                  <a:lnTo>
                    <a:pt x="3032" y="95"/>
                  </a:lnTo>
                  <a:lnTo>
                    <a:pt x="3001" y="32"/>
                  </a:lnTo>
                  <a:lnTo>
                    <a:pt x="2938"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1" name="Google Shape;957;p33">
              <a:extLst>
                <a:ext uri="{FF2B5EF4-FFF2-40B4-BE49-F238E27FC236}">
                  <a16:creationId xmlns:a16="http://schemas.microsoft.com/office/drawing/2014/main" id="{6EBAE8CC-F667-D9E6-B9FA-19251B41FF96}"/>
                </a:ext>
              </a:extLst>
            </p:cNvPr>
            <p:cNvSpPr/>
            <p:nvPr/>
          </p:nvSpPr>
          <p:spPr>
            <a:xfrm>
              <a:off x="6092730" y="2610369"/>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2" name="Google Shape;958;p33">
              <a:extLst>
                <a:ext uri="{FF2B5EF4-FFF2-40B4-BE49-F238E27FC236}">
                  <a16:creationId xmlns:a16="http://schemas.microsoft.com/office/drawing/2014/main" id="{D9CC5B01-A571-01A1-454C-59EAB72862B6}"/>
                </a:ext>
              </a:extLst>
            </p:cNvPr>
            <p:cNvSpPr/>
            <p:nvPr/>
          </p:nvSpPr>
          <p:spPr>
            <a:xfrm>
              <a:off x="6092730" y="2552877"/>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57"/>
                  </a:lnTo>
                  <a:lnTo>
                    <a:pt x="63" y="688"/>
                  </a:lnTo>
                  <a:lnTo>
                    <a:pt x="125" y="751"/>
                  </a:lnTo>
                  <a:lnTo>
                    <a:pt x="2938" y="751"/>
                  </a:lnTo>
                  <a:lnTo>
                    <a:pt x="3001" y="688"/>
                  </a:lnTo>
                  <a:lnTo>
                    <a:pt x="3032" y="657"/>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3" name="Google Shape;959;p33">
              <a:extLst>
                <a:ext uri="{FF2B5EF4-FFF2-40B4-BE49-F238E27FC236}">
                  <a16:creationId xmlns:a16="http://schemas.microsoft.com/office/drawing/2014/main" id="{5C9602A8-160B-E074-7ED1-330864402F5E}"/>
                </a:ext>
              </a:extLst>
            </p:cNvPr>
            <p:cNvSpPr/>
            <p:nvPr/>
          </p:nvSpPr>
          <p:spPr>
            <a:xfrm>
              <a:off x="6092730" y="2495385"/>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4" name="Google Shape;960;p33">
              <a:extLst>
                <a:ext uri="{FF2B5EF4-FFF2-40B4-BE49-F238E27FC236}">
                  <a16:creationId xmlns:a16="http://schemas.microsoft.com/office/drawing/2014/main" id="{829C3B5A-18E5-8CDF-B814-12CD4810180C}"/>
                </a:ext>
              </a:extLst>
            </p:cNvPr>
            <p:cNvSpPr/>
            <p:nvPr/>
          </p:nvSpPr>
          <p:spPr>
            <a:xfrm>
              <a:off x="6092730" y="2437893"/>
              <a:ext cx="179940" cy="44557"/>
            </a:xfrm>
            <a:custGeom>
              <a:avLst/>
              <a:gdLst/>
              <a:ahLst/>
              <a:cxnLst/>
              <a:rect l="l" t="t" r="r" b="b"/>
              <a:pathLst>
                <a:path w="3033" h="751" extrusionOk="0">
                  <a:moveTo>
                    <a:pt x="188" y="1"/>
                  </a:moveTo>
                  <a:lnTo>
                    <a:pt x="125" y="32"/>
                  </a:lnTo>
                  <a:lnTo>
                    <a:pt x="63" y="63"/>
                  </a:lnTo>
                  <a:lnTo>
                    <a:pt x="32" y="126"/>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126"/>
                  </a:lnTo>
                  <a:lnTo>
                    <a:pt x="3001" y="63"/>
                  </a:lnTo>
                  <a:lnTo>
                    <a:pt x="2938" y="32"/>
                  </a:lnTo>
                  <a:lnTo>
                    <a:pt x="2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5" name="Google Shape;961;p33">
              <a:extLst>
                <a:ext uri="{FF2B5EF4-FFF2-40B4-BE49-F238E27FC236}">
                  <a16:creationId xmlns:a16="http://schemas.microsoft.com/office/drawing/2014/main" id="{B87B7B42-C26F-9DFF-8A02-626ABD816B2F}"/>
                </a:ext>
              </a:extLst>
            </p:cNvPr>
            <p:cNvSpPr/>
            <p:nvPr/>
          </p:nvSpPr>
          <p:spPr>
            <a:xfrm>
              <a:off x="6092730" y="2380401"/>
              <a:ext cx="179940" cy="44557"/>
            </a:xfrm>
            <a:custGeom>
              <a:avLst/>
              <a:gdLst/>
              <a:ahLst/>
              <a:cxnLst/>
              <a:rect l="l" t="t" r="r" b="b"/>
              <a:pathLst>
                <a:path w="3033" h="751" extrusionOk="0">
                  <a:moveTo>
                    <a:pt x="125" y="1"/>
                  </a:moveTo>
                  <a:lnTo>
                    <a:pt x="63" y="63"/>
                  </a:lnTo>
                  <a:lnTo>
                    <a:pt x="32" y="94"/>
                  </a:lnTo>
                  <a:lnTo>
                    <a:pt x="0" y="188"/>
                  </a:lnTo>
                  <a:lnTo>
                    <a:pt x="0" y="563"/>
                  </a:lnTo>
                  <a:lnTo>
                    <a:pt x="32" y="626"/>
                  </a:lnTo>
                  <a:lnTo>
                    <a:pt x="63" y="688"/>
                  </a:lnTo>
                  <a:lnTo>
                    <a:pt x="125" y="720"/>
                  </a:lnTo>
                  <a:lnTo>
                    <a:pt x="188" y="751"/>
                  </a:lnTo>
                  <a:lnTo>
                    <a:pt x="2876" y="751"/>
                  </a:lnTo>
                  <a:lnTo>
                    <a:pt x="2938" y="720"/>
                  </a:lnTo>
                  <a:lnTo>
                    <a:pt x="3001" y="688"/>
                  </a:lnTo>
                  <a:lnTo>
                    <a:pt x="3032" y="626"/>
                  </a:lnTo>
                  <a:lnTo>
                    <a:pt x="3032" y="563"/>
                  </a:lnTo>
                  <a:lnTo>
                    <a:pt x="3032" y="188"/>
                  </a:lnTo>
                  <a:lnTo>
                    <a:pt x="3032" y="94"/>
                  </a:lnTo>
                  <a:lnTo>
                    <a:pt x="3001" y="63"/>
                  </a:lnTo>
                  <a:lnTo>
                    <a:pt x="2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6" name="Google Shape;962;p33">
              <a:extLst>
                <a:ext uri="{FF2B5EF4-FFF2-40B4-BE49-F238E27FC236}">
                  <a16:creationId xmlns:a16="http://schemas.microsoft.com/office/drawing/2014/main" id="{D28C8278-142B-F4FA-86F8-EBAEDCC11382}"/>
                </a:ext>
              </a:extLst>
            </p:cNvPr>
            <p:cNvSpPr/>
            <p:nvPr/>
          </p:nvSpPr>
          <p:spPr>
            <a:xfrm>
              <a:off x="6146484" y="2313653"/>
              <a:ext cx="74278" cy="35301"/>
            </a:xfrm>
            <a:custGeom>
              <a:avLst/>
              <a:gdLst/>
              <a:ahLst/>
              <a:cxnLst/>
              <a:rect l="l" t="t" r="r" b="b"/>
              <a:pathLst>
                <a:path w="1252" h="595" extrusionOk="0">
                  <a:moveTo>
                    <a:pt x="188" y="0"/>
                  </a:moveTo>
                  <a:lnTo>
                    <a:pt x="126" y="32"/>
                  </a:lnTo>
                  <a:lnTo>
                    <a:pt x="63" y="63"/>
                  </a:lnTo>
                  <a:lnTo>
                    <a:pt x="1" y="125"/>
                  </a:lnTo>
                  <a:lnTo>
                    <a:pt x="1" y="219"/>
                  </a:lnTo>
                  <a:lnTo>
                    <a:pt x="1" y="594"/>
                  </a:lnTo>
                  <a:lnTo>
                    <a:pt x="1251" y="594"/>
                  </a:lnTo>
                  <a:lnTo>
                    <a:pt x="1251" y="219"/>
                  </a:lnTo>
                  <a:lnTo>
                    <a:pt x="1220" y="125"/>
                  </a:lnTo>
                  <a:lnTo>
                    <a:pt x="1189" y="63"/>
                  </a:lnTo>
                  <a:lnTo>
                    <a:pt x="1126" y="32"/>
                  </a:lnTo>
                  <a:lnTo>
                    <a:pt x="1032" y="0"/>
                  </a:lnTo>
                  <a:close/>
                </a:path>
              </a:pathLst>
            </a:custGeom>
            <a:solidFill>
              <a:srgbClr val="5C7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7" name="Google Shape;963;p33">
              <a:extLst>
                <a:ext uri="{FF2B5EF4-FFF2-40B4-BE49-F238E27FC236}">
                  <a16:creationId xmlns:a16="http://schemas.microsoft.com/office/drawing/2014/main" id="{E9224A3F-E5AA-E42E-5133-35D10C016C7B}"/>
                </a:ext>
              </a:extLst>
            </p:cNvPr>
            <p:cNvSpPr/>
            <p:nvPr/>
          </p:nvSpPr>
          <p:spPr>
            <a:xfrm>
              <a:off x="3396249" y="1588505"/>
              <a:ext cx="194772" cy="217029"/>
            </a:xfrm>
            <a:custGeom>
              <a:avLst/>
              <a:gdLst/>
              <a:ahLst/>
              <a:cxnLst/>
              <a:rect l="l" t="t" r="r" b="b"/>
              <a:pathLst>
                <a:path w="3283" h="3658" extrusionOk="0">
                  <a:moveTo>
                    <a:pt x="1032" y="1"/>
                  </a:moveTo>
                  <a:lnTo>
                    <a:pt x="0" y="2220"/>
                  </a:lnTo>
                  <a:lnTo>
                    <a:pt x="94" y="2345"/>
                  </a:lnTo>
                  <a:lnTo>
                    <a:pt x="156" y="2470"/>
                  </a:lnTo>
                  <a:lnTo>
                    <a:pt x="188" y="2626"/>
                  </a:lnTo>
                  <a:lnTo>
                    <a:pt x="188" y="2783"/>
                  </a:lnTo>
                  <a:lnTo>
                    <a:pt x="188" y="3345"/>
                  </a:lnTo>
                  <a:lnTo>
                    <a:pt x="656" y="3345"/>
                  </a:lnTo>
                  <a:lnTo>
                    <a:pt x="907" y="3377"/>
                  </a:lnTo>
                  <a:lnTo>
                    <a:pt x="1157" y="3439"/>
                  </a:lnTo>
                  <a:lnTo>
                    <a:pt x="1375" y="3533"/>
                  </a:lnTo>
                  <a:lnTo>
                    <a:pt x="1594" y="3658"/>
                  </a:lnTo>
                  <a:lnTo>
                    <a:pt x="2219" y="2314"/>
                  </a:lnTo>
                  <a:lnTo>
                    <a:pt x="2032" y="2345"/>
                  </a:lnTo>
                  <a:lnTo>
                    <a:pt x="1813" y="2314"/>
                  </a:lnTo>
                  <a:lnTo>
                    <a:pt x="1782" y="2157"/>
                  </a:lnTo>
                  <a:lnTo>
                    <a:pt x="1813" y="1814"/>
                  </a:lnTo>
                  <a:lnTo>
                    <a:pt x="1844" y="1595"/>
                  </a:lnTo>
                  <a:lnTo>
                    <a:pt x="1907" y="1376"/>
                  </a:lnTo>
                  <a:lnTo>
                    <a:pt x="2001" y="1157"/>
                  </a:lnTo>
                  <a:lnTo>
                    <a:pt x="2157" y="938"/>
                  </a:lnTo>
                  <a:lnTo>
                    <a:pt x="2376" y="813"/>
                  </a:lnTo>
                  <a:lnTo>
                    <a:pt x="2563" y="688"/>
                  </a:lnTo>
                  <a:lnTo>
                    <a:pt x="2813" y="626"/>
                  </a:lnTo>
                  <a:lnTo>
                    <a:pt x="3032" y="595"/>
                  </a:lnTo>
                  <a:lnTo>
                    <a:pt x="3282"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8" name="Google Shape;964;p33">
              <a:extLst>
                <a:ext uri="{FF2B5EF4-FFF2-40B4-BE49-F238E27FC236}">
                  <a16:creationId xmlns:a16="http://schemas.microsoft.com/office/drawing/2014/main" id="{445962FC-7BBB-B651-E5B0-59D76BB315C7}"/>
                </a:ext>
              </a:extLst>
            </p:cNvPr>
            <p:cNvSpPr/>
            <p:nvPr/>
          </p:nvSpPr>
          <p:spPr>
            <a:xfrm>
              <a:off x="3396249" y="1588505"/>
              <a:ext cx="194772" cy="217029"/>
            </a:xfrm>
            <a:custGeom>
              <a:avLst/>
              <a:gdLst/>
              <a:ahLst/>
              <a:cxnLst/>
              <a:rect l="l" t="t" r="r" b="b"/>
              <a:pathLst>
                <a:path w="3283" h="3658" fill="none" extrusionOk="0">
                  <a:moveTo>
                    <a:pt x="3282" y="1"/>
                  </a:moveTo>
                  <a:lnTo>
                    <a:pt x="1032" y="1"/>
                  </a:lnTo>
                  <a:lnTo>
                    <a:pt x="0" y="2220"/>
                  </a:lnTo>
                  <a:lnTo>
                    <a:pt x="0" y="2220"/>
                  </a:lnTo>
                  <a:lnTo>
                    <a:pt x="94" y="2345"/>
                  </a:lnTo>
                  <a:lnTo>
                    <a:pt x="156" y="2470"/>
                  </a:lnTo>
                  <a:lnTo>
                    <a:pt x="188" y="2626"/>
                  </a:lnTo>
                  <a:lnTo>
                    <a:pt x="188" y="2783"/>
                  </a:lnTo>
                  <a:lnTo>
                    <a:pt x="188" y="3345"/>
                  </a:lnTo>
                  <a:lnTo>
                    <a:pt x="656" y="3345"/>
                  </a:lnTo>
                  <a:lnTo>
                    <a:pt x="656" y="3345"/>
                  </a:lnTo>
                  <a:lnTo>
                    <a:pt x="907" y="3377"/>
                  </a:lnTo>
                  <a:lnTo>
                    <a:pt x="1157" y="3439"/>
                  </a:lnTo>
                  <a:lnTo>
                    <a:pt x="1375" y="3533"/>
                  </a:lnTo>
                  <a:lnTo>
                    <a:pt x="1594" y="3658"/>
                  </a:lnTo>
                  <a:lnTo>
                    <a:pt x="2219" y="2314"/>
                  </a:lnTo>
                  <a:lnTo>
                    <a:pt x="2219" y="2314"/>
                  </a:lnTo>
                  <a:lnTo>
                    <a:pt x="2032" y="2345"/>
                  </a:lnTo>
                  <a:lnTo>
                    <a:pt x="2032" y="2345"/>
                  </a:lnTo>
                  <a:lnTo>
                    <a:pt x="1813" y="2314"/>
                  </a:lnTo>
                  <a:lnTo>
                    <a:pt x="1813" y="2314"/>
                  </a:lnTo>
                  <a:lnTo>
                    <a:pt x="1782" y="2157"/>
                  </a:lnTo>
                  <a:lnTo>
                    <a:pt x="1813" y="1814"/>
                  </a:lnTo>
                  <a:lnTo>
                    <a:pt x="1844" y="1595"/>
                  </a:lnTo>
                  <a:lnTo>
                    <a:pt x="1907" y="1376"/>
                  </a:lnTo>
                  <a:lnTo>
                    <a:pt x="2001" y="1157"/>
                  </a:lnTo>
                  <a:lnTo>
                    <a:pt x="2157" y="938"/>
                  </a:lnTo>
                  <a:lnTo>
                    <a:pt x="2157" y="938"/>
                  </a:lnTo>
                  <a:lnTo>
                    <a:pt x="2376" y="813"/>
                  </a:lnTo>
                  <a:lnTo>
                    <a:pt x="2563" y="688"/>
                  </a:lnTo>
                  <a:lnTo>
                    <a:pt x="2813" y="626"/>
                  </a:lnTo>
                  <a:lnTo>
                    <a:pt x="3032" y="595"/>
                  </a:lnTo>
                  <a:lnTo>
                    <a:pt x="32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19" name="Google Shape;965;p33">
              <a:extLst>
                <a:ext uri="{FF2B5EF4-FFF2-40B4-BE49-F238E27FC236}">
                  <a16:creationId xmlns:a16="http://schemas.microsoft.com/office/drawing/2014/main" id="{2010B429-A11D-69F4-C5BC-8A6FE97713A8}"/>
                </a:ext>
              </a:extLst>
            </p:cNvPr>
            <p:cNvSpPr/>
            <p:nvPr/>
          </p:nvSpPr>
          <p:spPr>
            <a:xfrm>
              <a:off x="3407344" y="1786969"/>
              <a:ext cx="83533" cy="150283"/>
            </a:xfrm>
            <a:custGeom>
              <a:avLst/>
              <a:gdLst/>
              <a:ahLst/>
              <a:cxnLst/>
              <a:rect l="l" t="t" r="r" b="b"/>
              <a:pathLst>
                <a:path w="1408" h="2533" extrusionOk="0">
                  <a:moveTo>
                    <a:pt x="1" y="0"/>
                  </a:moveTo>
                  <a:lnTo>
                    <a:pt x="1" y="2532"/>
                  </a:lnTo>
                  <a:lnTo>
                    <a:pt x="376" y="2532"/>
                  </a:lnTo>
                  <a:lnTo>
                    <a:pt x="1407" y="313"/>
                  </a:lnTo>
                  <a:lnTo>
                    <a:pt x="1188" y="188"/>
                  </a:lnTo>
                  <a:lnTo>
                    <a:pt x="970" y="94"/>
                  </a:lnTo>
                  <a:lnTo>
                    <a:pt x="720" y="32"/>
                  </a:lnTo>
                  <a:lnTo>
                    <a:pt x="469"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0" name="Google Shape;966;p33">
              <a:extLst>
                <a:ext uri="{FF2B5EF4-FFF2-40B4-BE49-F238E27FC236}">
                  <a16:creationId xmlns:a16="http://schemas.microsoft.com/office/drawing/2014/main" id="{1DA8FCCE-6199-7B01-BB05-98DDEA56CCC0}"/>
                </a:ext>
              </a:extLst>
            </p:cNvPr>
            <p:cNvSpPr/>
            <p:nvPr/>
          </p:nvSpPr>
          <p:spPr>
            <a:xfrm>
              <a:off x="3407344" y="1786969"/>
              <a:ext cx="83533" cy="150283"/>
            </a:xfrm>
            <a:custGeom>
              <a:avLst/>
              <a:gdLst/>
              <a:ahLst/>
              <a:cxnLst/>
              <a:rect l="l" t="t" r="r" b="b"/>
              <a:pathLst>
                <a:path w="1408" h="2533" fill="none" extrusionOk="0">
                  <a:moveTo>
                    <a:pt x="469" y="0"/>
                  </a:moveTo>
                  <a:lnTo>
                    <a:pt x="1" y="0"/>
                  </a:lnTo>
                  <a:lnTo>
                    <a:pt x="1" y="2532"/>
                  </a:lnTo>
                  <a:lnTo>
                    <a:pt x="1" y="2532"/>
                  </a:lnTo>
                  <a:lnTo>
                    <a:pt x="376" y="2532"/>
                  </a:lnTo>
                  <a:lnTo>
                    <a:pt x="1407" y="313"/>
                  </a:lnTo>
                  <a:lnTo>
                    <a:pt x="1407" y="313"/>
                  </a:lnTo>
                  <a:lnTo>
                    <a:pt x="1188" y="188"/>
                  </a:lnTo>
                  <a:lnTo>
                    <a:pt x="970" y="94"/>
                  </a:lnTo>
                  <a:lnTo>
                    <a:pt x="720" y="32"/>
                  </a:lnTo>
                  <a:lnTo>
                    <a:pt x="46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1" name="Google Shape;967;p33">
              <a:extLst>
                <a:ext uri="{FF2B5EF4-FFF2-40B4-BE49-F238E27FC236}">
                  <a16:creationId xmlns:a16="http://schemas.microsoft.com/office/drawing/2014/main" id="{ED731239-1A14-6B8C-FA9F-301729A8963E}"/>
                </a:ext>
              </a:extLst>
            </p:cNvPr>
            <p:cNvSpPr/>
            <p:nvPr/>
          </p:nvSpPr>
          <p:spPr>
            <a:xfrm>
              <a:off x="3290521" y="1720162"/>
              <a:ext cx="116875" cy="222606"/>
            </a:xfrm>
            <a:custGeom>
              <a:avLst/>
              <a:gdLst/>
              <a:ahLst/>
              <a:cxnLst/>
              <a:rect l="l" t="t" r="r" b="b"/>
              <a:pathLst>
                <a:path w="1970" h="3752" extrusionOk="0">
                  <a:moveTo>
                    <a:pt x="1782" y="1"/>
                  </a:moveTo>
                  <a:lnTo>
                    <a:pt x="0" y="3752"/>
                  </a:lnTo>
                  <a:lnTo>
                    <a:pt x="1970" y="3658"/>
                  </a:lnTo>
                  <a:lnTo>
                    <a:pt x="1970" y="1126"/>
                  </a:lnTo>
                  <a:lnTo>
                    <a:pt x="1970" y="564"/>
                  </a:lnTo>
                  <a:lnTo>
                    <a:pt x="1970" y="407"/>
                  </a:lnTo>
                  <a:lnTo>
                    <a:pt x="1938" y="251"/>
                  </a:lnTo>
                  <a:lnTo>
                    <a:pt x="1876" y="126"/>
                  </a:lnTo>
                  <a:lnTo>
                    <a:pt x="1782"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2" name="Google Shape;968;p33">
              <a:extLst>
                <a:ext uri="{FF2B5EF4-FFF2-40B4-BE49-F238E27FC236}">
                  <a16:creationId xmlns:a16="http://schemas.microsoft.com/office/drawing/2014/main" id="{8846AC2A-22EE-5921-6A83-63E062EFDFF6}"/>
                </a:ext>
              </a:extLst>
            </p:cNvPr>
            <p:cNvSpPr/>
            <p:nvPr/>
          </p:nvSpPr>
          <p:spPr>
            <a:xfrm>
              <a:off x="3290521" y="1720162"/>
              <a:ext cx="116875" cy="222606"/>
            </a:xfrm>
            <a:custGeom>
              <a:avLst/>
              <a:gdLst/>
              <a:ahLst/>
              <a:cxnLst/>
              <a:rect l="l" t="t" r="r" b="b"/>
              <a:pathLst>
                <a:path w="1970" h="3752" fill="none" extrusionOk="0">
                  <a:moveTo>
                    <a:pt x="1782" y="1"/>
                  </a:moveTo>
                  <a:lnTo>
                    <a:pt x="0" y="3752"/>
                  </a:lnTo>
                  <a:lnTo>
                    <a:pt x="0" y="3752"/>
                  </a:lnTo>
                  <a:lnTo>
                    <a:pt x="1970" y="3658"/>
                  </a:lnTo>
                  <a:lnTo>
                    <a:pt x="1970" y="1126"/>
                  </a:lnTo>
                  <a:lnTo>
                    <a:pt x="1970" y="564"/>
                  </a:lnTo>
                  <a:lnTo>
                    <a:pt x="1970" y="564"/>
                  </a:lnTo>
                  <a:lnTo>
                    <a:pt x="1970" y="407"/>
                  </a:lnTo>
                  <a:lnTo>
                    <a:pt x="1938" y="251"/>
                  </a:lnTo>
                  <a:lnTo>
                    <a:pt x="1876" y="126"/>
                  </a:lnTo>
                  <a:lnTo>
                    <a:pt x="17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3" name="Google Shape;969;p33">
              <a:extLst>
                <a:ext uri="{FF2B5EF4-FFF2-40B4-BE49-F238E27FC236}">
                  <a16:creationId xmlns:a16="http://schemas.microsoft.com/office/drawing/2014/main" id="{24713648-4639-E2FA-CC57-4E7394D0C296}"/>
                </a:ext>
              </a:extLst>
            </p:cNvPr>
            <p:cNvSpPr/>
            <p:nvPr/>
          </p:nvSpPr>
          <p:spPr>
            <a:xfrm>
              <a:off x="3268272" y="1937196"/>
              <a:ext cx="161371" cy="55652"/>
            </a:xfrm>
            <a:custGeom>
              <a:avLst/>
              <a:gdLst/>
              <a:ahLst/>
              <a:cxnLst/>
              <a:rect l="l" t="t" r="r" b="b"/>
              <a:pathLst>
                <a:path w="2720" h="938" extrusionOk="0">
                  <a:moveTo>
                    <a:pt x="2345" y="0"/>
                  </a:moveTo>
                  <a:lnTo>
                    <a:pt x="375" y="94"/>
                  </a:lnTo>
                  <a:lnTo>
                    <a:pt x="0" y="938"/>
                  </a:lnTo>
                  <a:lnTo>
                    <a:pt x="2251" y="938"/>
                  </a:lnTo>
                  <a:lnTo>
                    <a:pt x="272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4" name="Google Shape;970;p33">
              <a:extLst>
                <a:ext uri="{FF2B5EF4-FFF2-40B4-BE49-F238E27FC236}">
                  <a16:creationId xmlns:a16="http://schemas.microsoft.com/office/drawing/2014/main" id="{268EC38B-FF5E-714C-F403-FB181A0CE650}"/>
                </a:ext>
              </a:extLst>
            </p:cNvPr>
            <p:cNvSpPr/>
            <p:nvPr/>
          </p:nvSpPr>
          <p:spPr>
            <a:xfrm>
              <a:off x="3268272" y="1937196"/>
              <a:ext cx="161371" cy="55652"/>
            </a:xfrm>
            <a:custGeom>
              <a:avLst/>
              <a:gdLst/>
              <a:ahLst/>
              <a:cxnLst/>
              <a:rect l="l" t="t" r="r" b="b"/>
              <a:pathLst>
                <a:path w="2720" h="938" fill="none" extrusionOk="0">
                  <a:moveTo>
                    <a:pt x="2720" y="0"/>
                  </a:moveTo>
                  <a:lnTo>
                    <a:pt x="2720" y="0"/>
                  </a:lnTo>
                  <a:lnTo>
                    <a:pt x="2345" y="0"/>
                  </a:lnTo>
                  <a:lnTo>
                    <a:pt x="2345" y="0"/>
                  </a:lnTo>
                  <a:lnTo>
                    <a:pt x="375" y="94"/>
                  </a:lnTo>
                  <a:lnTo>
                    <a:pt x="0" y="938"/>
                  </a:lnTo>
                  <a:lnTo>
                    <a:pt x="2251" y="938"/>
                  </a:lnTo>
                  <a:lnTo>
                    <a:pt x="27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5" name="Google Shape;971;p33">
              <a:extLst>
                <a:ext uri="{FF2B5EF4-FFF2-40B4-BE49-F238E27FC236}">
                  <a16:creationId xmlns:a16="http://schemas.microsoft.com/office/drawing/2014/main" id="{DD065CBB-0229-EDF5-E459-6FED52284F0B}"/>
                </a:ext>
              </a:extLst>
            </p:cNvPr>
            <p:cNvSpPr/>
            <p:nvPr/>
          </p:nvSpPr>
          <p:spPr>
            <a:xfrm>
              <a:off x="3264534" y="1992789"/>
              <a:ext cx="137284" cy="5636"/>
            </a:xfrm>
            <a:custGeom>
              <a:avLst/>
              <a:gdLst/>
              <a:ahLst/>
              <a:cxnLst/>
              <a:rect l="l" t="t" r="r" b="b"/>
              <a:pathLst>
                <a:path w="2314" h="95" extrusionOk="0">
                  <a:moveTo>
                    <a:pt x="63" y="1"/>
                  </a:moveTo>
                  <a:lnTo>
                    <a:pt x="1" y="95"/>
                  </a:lnTo>
                  <a:lnTo>
                    <a:pt x="2283" y="95"/>
                  </a:lnTo>
                  <a:lnTo>
                    <a:pt x="2314"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6" name="Google Shape;972;p33">
              <a:extLst>
                <a:ext uri="{FF2B5EF4-FFF2-40B4-BE49-F238E27FC236}">
                  <a16:creationId xmlns:a16="http://schemas.microsoft.com/office/drawing/2014/main" id="{41C43BD2-2838-0F67-AC82-900954B610C6}"/>
                </a:ext>
              </a:extLst>
            </p:cNvPr>
            <p:cNvSpPr/>
            <p:nvPr/>
          </p:nvSpPr>
          <p:spPr>
            <a:xfrm>
              <a:off x="3264534" y="1992789"/>
              <a:ext cx="137284" cy="5636"/>
            </a:xfrm>
            <a:custGeom>
              <a:avLst/>
              <a:gdLst/>
              <a:ahLst/>
              <a:cxnLst/>
              <a:rect l="l" t="t" r="r" b="b"/>
              <a:pathLst>
                <a:path w="2314" h="95" fill="none" extrusionOk="0">
                  <a:moveTo>
                    <a:pt x="2314" y="1"/>
                  </a:moveTo>
                  <a:lnTo>
                    <a:pt x="63" y="1"/>
                  </a:lnTo>
                  <a:lnTo>
                    <a:pt x="1" y="95"/>
                  </a:lnTo>
                  <a:lnTo>
                    <a:pt x="2283" y="95"/>
                  </a:lnTo>
                  <a:lnTo>
                    <a:pt x="23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7" name="Google Shape;973;p33">
              <a:extLst>
                <a:ext uri="{FF2B5EF4-FFF2-40B4-BE49-F238E27FC236}">
                  <a16:creationId xmlns:a16="http://schemas.microsoft.com/office/drawing/2014/main" id="{F2A2A231-32AF-C331-DCFF-6F1276EFADF4}"/>
                </a:ext>
              </a:extLst>
            </p:cNvPr>
            <p:cNvSpPr/>
            <p:nvPr/>
          </p:nvSpPr>
          <p:spPr>
            <a:xfrm>
              <a:off x="3501918" y="1623748"/>
              <a:ext cx="74278" cy="103946"/>
            </a:xfrm>
            <a:custGeom>
              <a:avLst/>
              <a:gdLst/>
              <a:ahLst/>
              <a:cxnLst/>
              <a:rect l="l" t="t" r="r" b="b"/>
              <a:pathLst>
                <a:path w="1252" h="1752" extrusionOk="0">
                  <a:moveTo>
                    <a:pt x="1251" y="1"/>
                  </a:moveTo>
                  <a:lnTo>
                    <a:pt x="1032" y="32"/>
                  </a:lnTo>
                  <a:lnTo>
                    <a:pt x="782" y="94"/>
                  </a:lnTo>
                  <a:lnTo>
                    <a:pt x="595" y="219"/>
                  </a:lnTo>
                  <a:lnTo>
                    <a:pt x="376" y="344"/>
                  </a:lnTo>
                  <a:lnTo>
                    <a:pt x="220" y="563"/>
                  </a:lnTo>
                  <a:lnTo>
                    <a:pt x="126" y="782"/>
                  </a:lnTo>
                  <a:lnTo>
                    <a:pt x="63" y="1001"/>
                  </a:lnTo>
                  <a:lnTo>
                    <a:pt x="32" y="1220"/>
                  </a:lnTo>
                  <a:lnTo>
                    <a:pt x="1" y="1563"/>
                  </a:lnTo>
                  <a:lnTo>
                    <a:pt x="32" y="1720"/>
                  </a:lnTo>
                  <a:lnTo>
                    <a:pt x="251" y="1751"/>
                  </a:lnTo>
                  <a:lnTo>
                    <a:pt x="438" y="1720"/>
                  </a:lnTo>
                  <a:lnTo>
                    <a:pt x="1251"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8" name="Google Shape;974;p33">
              <a:extLst>
                <a:ext uri="{FF2B5EF4-FFF2-40B4-BE49-F238E27FC236}">
                  <a16:creationId xmlns:a16="http://schemas.microsoft.com/office/drawing/2014/main" id="{304D008D-0A47-FD50-3B96-E3F85755B93A}"/>
                </a:ext>
              </a:extLst>
            </p:cNvPr>
            <p:cNvSpPr/>
            <p:nvPr/>
          </p:nvSpPr>
          <p:spPr>
            <a:xfrm>
              <a:off x="3501918" y="1623748"/>
              <a:ext cx="74278" cy="103946"/>
            </a:xfrm>
            <a:custGeom>
              <a:avLst/>
              <a:gdLst/>
              <a:ahLst/>
              <a:cxnLst/>
              <a:rect l="l" t="t" r="r" b="b"/>
              <a:pathLst>
                <a:path w="1252" h="1752" fill="none" extrusionOk="0">
                  <a:moveTo>
                    <a:pt x="1251" y="1"/>
                  </a:moveTo>
                  <a:lnTo>
                    <a:pt x="1251" y="1"/>
                  </a:lnTo>
                  <a:lnTo>
                    <a:pt x="1032" y="32"/>
                  </a:lnTo>
                  <a:lnTo>
                    <a:pt x="782" y="94"/>
                  </a:lnTo>
                  <a:lnTo>
                    <a:pt x="595" y="219"/>
                  </a:lnTo>
                  <a:lnTo>
                    <a:pt x="376" y="344"/>
                  </a:lnTo>
                  <a:lnTo>
                    <a:pt x="376" y="344"/>
                  </a:lnTo>
                  <a:lnTo>
                    <a:pt x="220" y="563"/>
                  </a:lnTo>
                  <a:lnTo>
                    <a:pt x="126" y="782"/>
                  </a:lnTo>
                  <a:lnTo>
                    <a:pt x="63" y="1001"/>
                  </a:lnTo>
                  <a:lnTo>
                    <a:pt x="32" y="1220"/>
                  </a:lnTo>
                  <a:lnTo>
                    <a:pt x="1" y="1563"/>
                  </a:lnTo>
                  <a:lnTo>
                    <a:pt x="32" y="1720"/>
                  </a:lnTo>
                  <a:lnTo>
                    <a:pt x="32" y="1720"/>
                  </a:lnTo>
                  <a:lnTo>
                    <a:pt x="251" y="1751"/>
                  </a:lnTo>
                  <a:lnTo>
                    <a:pt x="251" y="1751"/>
                  </a:lnTo>
                  <a:lnTo>
                    <a:pt x="438" y="1720"/>
                  </a:lnTo>
                  <a:lnTo>
                    <a:pt x="125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29" name="Google Shape;975;p33">
              <a:extLst>
                <a:ext uri="{FF2B5EF4-FFF2-40B4-BE49-F238E27FC236}">
                  <a16:creationId xmlns:a16="http://schemas.microsoft.com/office/drawing/2014/main" id="{77B58A60-D6B4-B471-1FFD-84F4B7D0E951}"/>
                </a:ext>
              </a:extLst>
            </p:cNvPr>
            <p:cNvSpPr/>
            <p:nvPr/>
          </p:nvSpPr>
          <p:spPr>
            <a:xfrm>
              <a:off x="3928450" y="1590345"/>
              <a:ext cx="105781" cy="111362"/>
            </a:xfrm>
            <a:custGeom>
              <a:avLst/>
              <a:gdLst/>
              <a:ahLst/>
              <a:cxnLst/>
              <a:rect l="l" t="t" r="r" b="b"/>
              <a:pathLst>
                <a:path w="1783" h="1877" extrusionOk="0">
                  <a:moveTo>
                    <a:pt x="876" y="1"/>
                  </a:moveTo>
                  <a:lnTo>
                    <a:pt x="1" y="1876"/>
                  </a:lnTo>
                  <a:lnTo>
                    <a:pt x="907" y="1876"/>
                  </a:lnTo>
                  <a:lnTo>
                    <a:pt x="1783"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0" name="Google Shape;976;p33">
              <a:extLst>
                <a:ext uri="{FF2B5EF4-FFF2-40B4-BE49-F238E27FC236}">
                  <a16:creationId xmlns:a16="http://schemas.microsoft.com/office/drawing/2014/main" id="{3A47A069-C461-2BE4-75E9-381EC81C8B41}"/>
                </a:ext>
              </a:extLst>
            </p:cNvPr>
            <p:cNvSpPr/>
            <p:nvPr/>
          </p:nvSpPr>
          <p:spPr>
            <a:xfrm>
              <a:off x="3928450" y="1590345"/>
              <a:ext cx="105781" cy="111362"/>
            </a:xfrm>
            <a:custGeom>
              <a:avLst/>
              <a:gdLst/>
              <a:ahLst/>
              <a:cxnLst/>
              <a:rect l="l" t="t" r="r" b="b"/>
              <a:pathLst>
                <a:path w="1783" h="1877" fill="none" extrusionOk="0">
                  <a:moveTo>
                    <a:pt x="1783" y="1"/>
                  </a:moveTo>
                  <a:lnTo>
                    <a:pt x="876" y="1"/>
                  </a:lnTo>
                  <a:lnTo>
                    <a:pt x="1" y="1876"/>
                  </a:lnTo>
                  <a:lnTo>
                    <a:pt x="907" y="1876"/>
                  </a:lnTo>
                  <a:lnTo>
                    <a:pt x="17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1" name="Google Shape;977;p33">
              <a:extLst>
                <a:ext uri="{FF2B5EF4-FFF2-40B4-BE49-F238E27FC236}">
                  <a16:creationId xmlns:a16="http://schemas.microsoft.com/office/drawing/2014/main" id="{BECB614F-B230-23CE-68E3-42E4AD191C01}"/>
                </a:ext>
              </a:extLst>
            </p:cNvPr>
            <p:cNvSpPr/>
            <p:nvPr/>
          </p:nvSpPr>
          <p:spPr>
            <a:xfrm>
              <a:off x="3817204" y="1914946"/>
              <a:ext cx="11213" cy="24147"/>
            </a:xfrm>
            <a:custGeom>
              <a:avLst/>
              <a:gdLst/>
              <a:ahLst/>
              <a:cxnLst/>
              <a:rect l="l" t="t" r="r" b="b"/>
              <a:pathLst>
                <a:path w="189" h="407" extrusionOk="0">
                  <a:moveTo>
                    <a:pt x="188" y="0"/>
                  </a:moveTo>
                  <a:lnTo>
                    <a:pt x="0" y="375"/>
                  </a:lnTo>
                  <a:lnTo>
                    <a:pt x="188" y="406"/>
                  </a:lnTo>
                  <a:lnTo>
                    <a:pt x="18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2" name="Google Shape;978;p33">
              <a:extLst>
                <a:ext uri="{FF2B5EF4-FFF2-40B4-BE49-F238E27FC236}">
                  <a16:creationId xmlns:a16="http://schemas.microsoft.com/office/drawing/2014/main" id="{57FE7178-41EF-E9A9-D822-AF13F39ED906}"/>
                </a:ext>
              </a:extLst>
            </p:cNvPr>
            <p:cNvSpPr/>
            <p:nvPr/>
          </p:nvSpPr>
          <p:spPr>
            <a:xfrm>
              <a:off x="3817204" y="1914946"/>
              <a:ext cx="11213" cy="24147"/>
            </a:xfrm>
            <a:custGeom>
              <a:avLst/>
              <a:gdLst/>
              <a:ahLst/>
              <a:cxnLst/>
              <a:rect l="l" t="t" r="r" b="b"/>
              <a:pathLst>
                <a:path w="189" h="407" fill="none" extrusionOk="0">
                  <a:moveTo>
                    <a:pt x="188" y="0"/>
                  </a:moveTo>
                  <a:lnTo>
                    <a:pt x="0" y="375"/>
                  </a:lnTo>
                  <a:lnTo>
                    <a:pt x="0" y="375"/>
                  </a:lnTo>
                  <a:lnTo>
                    <a:pt x="188" y="406"/>
                  </a:lnTo>
                  <a:lnTo>
                    <a:pt x="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3" name="Google Shape;979;p33">
              <a:extLst>
                <a:ext uri="{FF2B5EF4-FFF2-40B4-BE49-F238E27FC236}">
                  <a16:creationId xmlns:a16="http://schemas.microsoft.com/office/drawing/2014/main" id="{D00F290F-C924-B84F-02E1-254878E34EEF}"/>
                </a:ext>
              </a:extLst>
            </p:cNvPr>
            <p:cNvSpPr/>
            <p:nvPr/>
          </p:nvSpPr>
          <p:spPr>
            <a:xfrm>
              <a:off x="3828358" y="1701650"/>
              <a:ext cx="153955" cy="237439"/>
            </a:xfrm>
            <a:custGeom>
              <a:avLst/>
              <a:gdLst/>
              <a:ahLst/>
              <a:cxnLst/>
              <a:rect l="l" t="t" r="r" b="b"/>
              <a:pathLst>
                <a:path w="2595" h="4002" extrusionOk="0">
                  <a:moveTo>
                    <a:pt x="1688" y="0"/>
                  </a:moveTo>
                  <a:lnTo>
                    <a:pt x="0" y="3595"/>
                  </a:lnTo>
                  <a:lnTo>
                    <a:pt x="0" y="4001"/>
                  </a:lnTo>
                  <a:lnTo>
                    <a:pt x="63" y="4001"/>
                  </a:lnTo>
                  <a:lnTo>
                    <a:pt x="250" y="3814"/>
                  </a:lnTo>
                  <a:lnTo>
                    <a:pt x="500" y="3626"/>
                  </a:lnTo>
                  <a:lnTo>
                    <a:pt x="750" y="3501"/>
                  </a:lnTo>
                  <a:lnTo>
                    <a:pt x="1000" y="3376"/>
                  </a:lnTo>
                  <a:lnTo>
                    <a:pt x="2594"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4" name="Google Shape;980;p33">
              <a:extLst>
                <a:ext uri="{FF2B5EF4-FFF2-40B4-BE49-F238E27FC236}">
                  <a16:creationId xmlns:a16="http://schemas.microsoft.com/office/drawing/2014/main" id="{44F80D4D-9C61-1082-9FFB-D31FBE9D37AC}"/>
                </a:ext>
              </a:extLst>
            </p:cNvPr>
            <p:cNvSpPr/>
            <p:nvPr/>
          </p:nvSpPr>
          <p:spPr>
            <a:xfrm>
              <a:off x="3828358" y="1701650"/>
              <a:ext cx="153955" cy="237439"/>
            </a:xfrm>
            <a:custGeom>
              <a:avLst/>
              <a:gdLst/>
              <a:ahLst/>
              <a:cxnLst/>
              <a:rect l="l" t="t" r="r" b="b"/>
              <a:pathLst>
                <a:path w="2595" h="4002" fill="none" extrusionOk="0">
                  <a:moveTo>
                    <a:pt x="2594" y="0"/>
                  </a:moveTo>
                  <a:lnTo>
                    <a:pt x="1688" y="0"/>
                  </a:lnTo>
                  <a:lnTo>
                    <a:pt x="0" y="3595"/>
                  </a:lnTo>
                  <a:lnTo>
                    <a:pt x="0" y="4001"/>
                  </a:lnTo>
                  <a:lnTo>
                    <a:pt x="0" y="4001"/>
                  </a:lnTo>
                  <a:lnTo>
                    <a:pt x="63" y="4001"/>
                  </a:lnTo>
                  <a:lnTo>
                    <a:pt x="63" y="4001"/>
                  </a:lnTo>
                  <a:lnTo>
                    <a:pt x="250" y="3814"/>
                  </a:lnTo>
                  <a:lnTo>
                    <a:pt x="500" y="3626"/>
                  </a:lnTo>
                  <a:lnTo>
                    <a:pt x="750" y="3501"/>
                  </a:lnTo>
                  <a:lnTo>
                    <a:pt x="1000" y="3376"/>
                  </a:lnTo>
                  <a:lnTo>
                    <a:pt x="2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5" name="Google Shape;981;p33">
              <a:extLst>
                <a:ext uri="{FF2B5EF4-FFF2-40B4-BE49-F238E27FC236}">
                  <a16:creationId xmlns:a16="http://schemas.microsoft.com/office/drawing/2014/main" id="{629E3667-F568-856D-0DAE-FEAEF13D1323}"/>
                </a:ext>
              </a:extLst>
            </p:cNvPr>
            <p:cNvSpPr/>
            <p:nvPr/>
          </p:nvSpPr>
          <p:spPr>
            <a:xfrm>
              <a:off x="3791217" y="1937196"/>
              <a:ext cx="76117" cy="55652"/>
            </a:xfrm>
            <a:custGeom>
              <a:avLst/>
              <a:gdLst/>
              <a:ahLst/>
              <a:cxnLst/>
              <a:rect l="l" t="t" r="r" b="b"/>
              <a:pathLst>
                <a:path w="1283" h="938" extrusionOk="0">
                  <a:moveTo>
                    <a:pt x="438" y="0"/>
                  </a:moveTo>
                  <a:lnTo>
                    <a:pt x="1" y="938"/>
                  </a:lnTo>
                  <a:lnTo>
                    <a:pt x="32" y="938"/>
                  </a:lnTo>
                  <a:lnTo>
                    <a:pt x="157" y="688"/>
                  </a:lnTo>
                  <a:lnTo>
                    <a:pt x="313" y="438"/>
                  </a:lnTo>
                  <a:lnTo>
                    <a:pt x="470" y="219"/>
                  </a:lnTo>
                  <a:lnTo>
                    <a:pt x="689" y="31"/>
                  </a:lnTo>
                  <a:lnTo>
                    <a:pt x="626" y="31"/>
                  </a:lnTo>
                  <a:lnTo>
                    <a:pt x="438" y="0"/>
                  </a:lnTo>
                  <a:close/>
                  <a:moveTo>
                    <a:pt x="1282" y="188"/>
                  </a:moveTo>
                  <a:lnTo>
                    <a:pt x="1001" y="406"/>
                  </a:lnTo>
                  <a:lnTo>
                    <a:pt x="782" y="657"/>
                  </a:lnTo>
                  <a:lnTo>
                    <a:pt x="595" y="938"/>
                  </a:lnTo>
                  <a:lnTo>
                    <a:pt x="907" y="938"/>
                  </a:lnTo>
                  <a:lnTo>
                    <a:pt x="1282" y="188"/>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6" name="Google Shape;982;p33">
              <a:extLst>
                <a:ext uri="{FF2B5EF4-FFF2-40B4-BE49-F238E27FC236}">
                  <a16:creationId xmlns:a16="http://schemas.microsoft.com/office/drawing/2014/main" id="{B2B6CA89-17CF-F36E-60D4-7DC420B3DE5E}"/>
                </a:ext>
              </a:extLst>
            </p:cNvPr>
            <p:cNvSpPr/>
            <p:nvPr/>
          </p:nvSpPr>
          <p:spPr>
            <a:xfrm>
              <a:off x="3826459" y="1948291"/>
              <a:ext cx="40877" cy="44557"/>
            </a:xfrm>
            <a:custGeom>
              <a:avLst/>
              <a:gdLst/>
              <a:ahLst/>
              <a:cxnLst/>
              <a:rect l="l" t="t" r="r" b="b"/>
              <a:pathLst>
                <a:path w="689" h="751" fill="none" extrusionOk="0">
                  <a:moveTo>
                    <a:pt x="688" y="1"/>
                  </a:moveTo>
                  <a:lnTo>
                    <a:pt x="688" y="1"/>
                  </a:lnTo>
                  <a:lnTo>
                    <a:pt x="407" y="219"/>
                  </a:lnTo>
                  <a:lnTo>
                    <a:pt x="407" y="219"/>
                  </a:lnTo>
                  <a:lnTo>
                    <a:pt x="188" y="470"/>
                  </a:lnTo>
                  <a:lnTo>
                    <a:pt x="1" y="751"/>
                  </a:lnTo>
                  <a:lnTo>
                    <a:pt x="313" y="751"/>
                  </a:lnTo>
                  <a:lnTo>
                    <a:pt x="6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7" name="Google Shape;983;p33">
              <a:extLst>
                <a:ext uri="{FF2B5EF4-FFF2-40B4-BE49-F238E27FC236}">
                  <a16:creationId xmlns:a16="http://schemas.microsoft.com/office/drawing/2014/main" id="{4881E61B-416B-96B8-D2D7-E4CE51A9E295}"/>
                </a:ext>
              </a:extLst>
            </p:cNvPr>
            <p:cNvSpPr/>
            <p:nvPr/>
          </p:nvSpPr>
          <p:spPr>
            <a:xfrm>
              <a:off x="3791217" y="1937196"/>
              <a:ext cx="40877" cy="55652"/>
            </a:xfrm>
            <a:custGeom>
              <a:avLst/>
              <a:gdLst/>
              <a:ahLst/>
              <a:cxnLst/>
              <a:rect l="l" t="t" r="r" b="b"/>
              <a:pathLst>
                <a:path w="689" h="938" fill="none" extrusionOk="0">
                  <a:moveTo>
                    <a:pt x="438" y="0"/>
                  </a:moveTo>
                  <a:lnTo>
                    <a:pt x="1" y="938"/>
                  </a:lnTo>
                  <a:lnTo>
                    <a:pt x="32" y="938"/>
                  </a:lnTo>
                  <a:lnTo>
                    <a:pt x="32" y="938"/>
                  </a:lnTo>
                  <a:lnTo>
                    <a:pt x="157" y="688"/>
                  </a:lnTo>
                  <a:lnTo>
                    <a:pt x="313" y="438"/>
                  </a:lnTo>
                  <a:lnTo>
                    <a:pt x="470" y="219"/>
                  </a:lnTo>
                  <a:lnTo>
                    <a:pt x="689" y="31"/>
                  </a:lnTo>
                  <a:lnTo>
                    <a:pt x="689" y="31"/>
                  </a:lnTo>
                  <a:lnTo>
                    <a:pt x="626" y="31"/>
                  </a:lnTo>
                  <a:lnTo>
                    <a:pt x="626" y="31"/>
                  </a:lnTo>
                  <a:lnTo>
                    <a:pt x="4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8" name="Google Shape;984;p33">
              <a:extLst>
                <a:ext uri="{FF2B5EF4-FFF2-40B4-BE49-F238E27FC236}">
                  <a16:creationId xmlns:a16="http://schemas.microsoft.com/office/drawing/2014/main" id="{F90C9D21-B8B6-FDC8-EB5B-0F6B0F2C2F56}"/>
                </a:ext>
              </a:extLst>
            </p:cNvPr>
            <p:cNvSpPr/>
            <p:nvPr/>
          </p:nvSpPr>
          <p:spPr>
            <a:xfrm>
              <a:off x="3793115" y="1901953"/>
              <a:ext cx="94627" cy="90894"/>
            </a:xfrm>
            <a:custGeom>
              <a:avLst/>
              <a:gdLst/>
              <a:ahLst/>
              <a:cxnLst/>
              <a:rect l="l" t="t" r="r" b="b"/>
              <a:pathLst>
                <a:path w="1595" h="1532" extrusionOk="0">
                  <a:moveTo>
                    <a:pt x="1594" y="0"/>
                  </a:moveTo>
                  <a:lnTo>
                    <a:pt x="1344" y="125"/>
                  </a:lnTo>
                  <a:lnTo>
                    <a:pt x="1094" y="250"/>
                  </a:lnTo>
                  <a:lnTo>
                    <a:pt x="844" y="438"/>
                  </a:lnTo>
                  <a:lnTo>
                    <a:pt x="657" y="625"/>
                  </a:lnTo>
                  <a:lnTo>
                    <a:pt x="438" y="813"/>
                  </a:lnTo>
                  <a:lnTo>
                    <a:pt x="281" y="1032"/>
                  </a:lnTo>
                  <a:lnTo>
                    <a:pt x="125" y="1282"/>
                  </a:lnTo>
                  <a:lnTo>
                    <a:pt x="0" y="1532"/>
                  </a:lnTo>
                  <a:lnTo>
                    <a:pt x="563" y="1532"/>
                  </a:lnTo>
                  <a:lnTo>
                    <a:pt x="750" y="1251"/>
                  </a:lnTo>
                  <a:lnTo>
                    <a:pt x="969" y="1000"/>
                  </a:lnTo>
                  <a:lnTo>
                    <a:pt x="1250" y="782"/>
                  </a:lnTo>
                  <a:lnTo>
                    <a:pt x="1594" y="0"/>
                  </a:lnTo>
                  <a:close/>
                </a:path>
              </a:pathLst>
            </a:custGeom>
            <a:solidFill>
              <a:srgbClr val="90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39" name="Google Shape;985;p33">
              <a:extLst>
                <a:ext uri="{FF2B5EF4-FFF2-40B4-BE49-F238E27FC236}">
                  <a16:creationId xmlns:a16="http://schemas.microsoft.com/office/drawing/2014/main" id="{7B9B3AC1-7281-35CB-F708-BA64BE761B2A}"/>
                </a:ext>
              </a:extLst>
            </p:cNvPr>
            <p:cNvSpPr/>
            <p:nvPr/>
          </p:nvSpPr>
          <p:spPr>
            <a:xfrm>
              <a:off x="3793115" y="1901953"/>
              <a:ext cx="94627" cy="90894"/>
            </a:xfrm>
            <a:custGeom>
              <a:avLst/>
              <a:gdLst/>
              <a:ahLst/>
              <a:cxnLst/>
              <a:rect l="l" t="t" r="r" b="b"/>
              <a:pathLst>
                <a:path w="1595" h="1532" fill="none" extrusionOk="0">
                  <a:moveTo>
                    <a:pt x="1594" y="0"/>
                  </a:moveTo>
                  <a:lnTo>
                    <a:pt x="1594" y="0"/>
                  </a:lnTo>
                  <a:lnTo>
                    <a:pt x="1344" y="125"/>
                  </a:lnTo>
                  <a:lnTo>
                    <a:pt x="1094" y="250"/>
                  </a:lnTo>
                  <a:lnTo>
                    <a:pt x="844" y="438"/>
                  </a:lnTo>
                  <a:lnTo>
                    <a:pt x="657" y="625"/>
                  </a:lnTo>
                  <a:lnTo>
                    <a:pt x="657" y="625"/>
                  </a:lnTo>
                  <a:lnTo>
                    <a:pt x="438" y="813"/>
                  </a:lnTo>
                  <a:lnTo>
                    <a:pt x="281" y="1032"/>
                  </a:lnTo>
                  <a:lnTo>
                    <a:pt x="125" y="1282"/>
                  </a:lnTo>
                  <a:lnTo>
                    <a:pt x="0" y="1532"/>
                  </a:lnTo>
                  <a:lnTo>
                    <a:pt x="563" y="1532"/>
                  </a:lnTo>
                  <a:lnTo>
                    <a:pt x="563" y="1532"/>
                  </a:lnTo>
                  <a:lnTo>
                    <a:pt x="750" y="1251"/>
                  </a:lnTo>
                  <a:lnTo>
                    <a:pt x="969" y="1000"/>
                  </a:lnTo>
                  <a:lnTo>
                    <a:pt x="969" y="1000"/>
                  </a:lnTo>
                  <a:lnTo>
                    <a:pt x="1250" y="782"/>
                  </a:lnTo>
                  <a:lnTo>
                    <a:pt x="15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0" name="Google Shape;986;p33">
              <a:extLst>
                <a:ext uri="{FF2B5EF4-FFF2-40B4-BE49-F238E27FC236}">
                  <a16:creationId xmlns:a16="http://schemas.microsoft.com/office/drawing/2014/main" id="{4A4AA207-FF8C-ECF6-F448-B4B28DB042B7}"/>
                </a:ext>
              </a:extLst>
            </p:cNvPr>
            <p:cNvSpPr/>
            <p:nvPr/>
          </p:nvSpPr>
          <p:spPr>
            <a:xfrm>
              <a:off x="3789377" y="1992789"/>
              <a:ext cx="55709" cy="7476"/>
            </a:xfrm>
            <a:custGeom>
              <a:avLst/>
              <a:gdLst/>
              <a:ahLst/>
              <a:cxnLst/>
              <a:rect l="l" t="t" r="r" b="b"/>
              <a:pathLst>
                <a:path w="939" h="126" extrusionOk="0">
                  <a:moveTo>
                    <a:pt x="32" y="1"/>
                  </a:moveTo>
                  <a:lnTo>
                    <a:pt x="1" y="126"/>
                  </a:lnTo>
                  <a:lnTo>
                    <a:pt x="876" y="126"/>
                  </a:lnTo>
                  <a:lnTo>
                    <a:pt x="938"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1" name="Google Shape;987;p33">
              <a:extLst>
                <a:ext uri="{FF2B5EF4-FFF2-40B4-BE49-F238E27FC236}">
                  <a16:creationId xmlns:a16="http://schemas.microsoft.com/office/drawing/2014/main" id="{295646C7-CEAF-674C-9A46-9FBEE46F4C6A}"/>
                </a:ext>
              </a:extLst>
            </p:cNvPr>
            <p:cNvSpPr/>
            <p:nvPr/>
          </p:nvSpPr>
          <p:spPr>
            <a:xfrm>
              <a:off x="3789377" y="1992789"/>
              <a:ext cx="55709" cy="7476"/>
            </a:xfrm>
            <a:custGeom>
              <a:avLst/>
              <a:gdLst/>
              <a:ahLst/>
              <a:cxnLst/>
              <a:rect l="l" t="t" r="r" b="b"/>
              <a:pathLst>
                <a:path w="939" h="126" fill="none" extrusionOk="0">
                  <a:moveTo>
                    <a:pt x="938" y="1"/>
                  </a:moveTo>
                  <a:lnTo>
                    <a:pt x="626" y="1"/>
                  </a:lnTo>
                  <a:lnTo>
                    <a:pt x="63" y="1"/>
                  </a:lnTo>
                  <a:lnTo>
                    <a:pt x="32" y="1"/>
                  </a:lnTo>
                  <a:lnTo>
                    <a:pt x="1" y="126"/>
                  </a:lnTo>
                  <a:lnTo>
                    <a:pt x="876" y="126"/>
                  </a:lnTo>
                  <a:lnTo>
                    <a:pt x="93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2" name="Google Shape;988;p33">
              <a:extLst>
                <a:ext uri="{FF2B5EF4-FFF2-40B4-BE49-F238E27FC236}">
                  <a16:creationId xmlns:a16="http://schemas.microsoft.com/office/drawing/2014/main" id="{815ADF10-EB8D-5581-FC26-EBC81AC16193}"/>
                </a:ext>
              </a:extLst>
            </p:cNvPr>
            <p:cNvSpPr/>
            <p:nvPr/>
          </p:nvSpPr>
          <p:spPr>
            <a:xfrm>
              <a:off x="3559410" y="1588505"/>
              <a:ext cx="376492" cy="346843"/>
            </a:xfrm>
            <a:custGeom>
              <a:avLst/>
              <a:gdLst/>
              <a:ahLst/>
              <a:cxnLst/>
              <a:rect l="l" t="t" r="r" b="b"/>
              <a:pathLst>
                <a:path w="6346" h="5846" extrusionOk="0">
                  <a:moveTo>
                    <a:pt x="2720" y="1"/>
                  </a:moveTo>
                  <a:lnTo>
                    <a:pt x="1" y="5846"/>
                  </a:lnTo>
                  <a:lnTo>
                    <a:pt x="907" y="5815"/>
                  </a:lnTo>
                  <a:lnTo>
                    <a:pt x="2564" y="5846"/>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close/>
                </a:path>
              </a:pathLst>
            </a:custGeom>
            <a:solidFill>
              <a:srgbClr val="D4F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3" name="Google Shape;989;p33">
              <a:extLst>
                <a:ext uri="{FF2B5EF4-FFF2-40B4-BE49-F238E27FC236}">
                  <a16:creationId xmlns:a16="http://schemas.microsoft.com/office/drawing/2014/main" id="{A2BF1C00-5D96-8FF3-80F1-9EBD5F576528}"/>
                </a:ext>
              </a:extLst>
            </p:cNvPr>
            <p:cNvSpPr/>
            <p:nvPr/>
          </p:nvSpPr>
          <p:spPr>
            <a:xfrm>
              <a:off x="3559410" y="1588505"/>
              <a:ext cx="376492" cy="346843"/>
            </a:xfrm>
            <a:custGeom>
              <a:avLst/>
              <a:gdLst/>
              <a:ahLst/>
              <a:cxnLst/>
              <a:rect l="l" t="t" r="r" b="b"/>
              <a:pathLst>
                <a:path w="6346" h="5846" fill="none" extrusionOk="0">
                  <a:moveTo>
                    <a:pt x="6346" y="1"/>
                  </a:moveTo>
                  <a:lnTo>
                    <a:pt x="2720" y="1"/>
                  </a:lnTo>
                  <a:lnTo>
                    <a:pt x="1" y="5846"/>
                  </a:lnTo>
                  <a:lnTo>
                    <a:pt x="1" y="5846"/>
                  </a:lnTo>
                  <a:lnTo>
                    <a:pt x="907" y="5815"/>
                  </a:lnTo>
                  <a:lnTo>
                    <a:pt x="907" y="5815"/>
                  </a:lnTo>
                  <a:lnTo>
                    <a:pt x="2564" y="5846"/>
                  </a:lnTo>
                  <a:lnTo>
                    <a:pt x="2564" y="4564"/>
                  </a:lnTo>
                  <a:lnTo>
                    <a:pt x="2564" y="4564"/>
                  </a:lnTo>
                  <a:lnTo>
                    <a:pt x="2595" y="4314"/>
                  </a:lnTo>
                  <a:lnTo>
                    <a:pt x="2658" y="4095"/>
                  </a:lnTo>
                  <a:lnTo>
                    <a:pt x="2783" y="3877"/>
                  </a:lnTo>
                  <a:lnTo>
                    <a:pt x="2939" y="3720"/>
                  </a:lnTo>
                  <a:lnTo>
                    <a:pt x="3126" y="3564"/>
                  </a:lnTo>
                  <a:lnTo>
                    <a:pt x="3314" y="3439"/>
                  </a:lnTo>
                  <a:lnTo>
                    <a:pt x="3564" y="3377"/>
                  </a:lnTo>
                  <a:lnTo>
                    <a:pt x="3814" y="3345"/>
                  </a:lnTo>
                  <a:lnTo>
                    <a:pt x="4533" y="3345"/>
                  </a:lnTo>
                  <a:lnTo>
                    <a:pt x="4533" y="2783"/>
                  </a:lnTo>
                  <a:lnTo>
                    <a:pt x="4533" y="2783"/>
                  </a:lnTo>
                  <a:lnTo>
                    <a:pt x="4564" y="2595"/>
                  </a:lnTo>
                  <a:lnTo>
                    <a:pt x="4627" y="2439"/>
                  </a:lnTo>
                  <a:lnTo>
                    <a:pt x="4689" y="2283"/>
                  </a:lnTo>
                  <a:lnTo>
                    <a:pt x="4814" y="2157"/>
                  </a:lnTo>
                  <a:lnTo>
                    <a:pt x="4939" y="2064"/>
                  </a:lnTo>
                  <a:lnTo>
                    <a:pt x="5064" y="1970"/>
                  </a:lnTo>
                  <a:lnTo>
                    <a:pt x="5252" y="1939"/>
                  </a:lnTo>
                  <a:lnTo>
                    <a:pt x="5408" y="1907"/>
                  </a:lnTo>
                  <a:lnTo>
                    <a:pt x="5471" y="1907"/>
                  </a:lnTo>
                  <a:lnTo>
                    <a:pt x="634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4" name="Google Shape;990;p33">
              <a:extLst>
                <a:ext uri="{FF2B5EF4-FFF2-40B4-BE49-F238E27FC236}">
                  <a16:creationId xmlns:a16="http://schemas.microsoft.com/office/drawing/2014/main" id="{D4378D1D-DB74-CB15-8167-7F754B28B2C0}"/>
                </a:ext>
              </a:extLst>
            </p:cNvPr>
            <p:cNvSpPr/>
            <p:nvPr/>
          </p:nvSpPr>
          <p:spPr>
            <a:xfrm>
              <a:off x="3711476" y="1786969"/>
              <a:ext cx="116935" cy="150283"/>
            </a:xfrm>
            <a:custGeom>
              <a:avLst/>
              <a:gdLst/>
              <a:ahLst/>
              <a:cxnLst/>
              <a:rect l="l" t="t" r="r" b="b"/>
              <a:pathLst>
                <a:path w="1971" h="2533" extrusionOk="0">
                  <a:moveTo>
                    <a:pt x="1251" y="0"/>
                  </a:moveTo>
                  <a:lnTo>
                    <a:pt x="1001" y="32"/>
                  </a:lnTo>
                  <a:lnTo>
                    <a:pt x="751" y="94"/>
                  </a:lnTo>
                  <a:lnTo>
                    <a:pt x="563" y="219"/>
                  </a:lnTo>
                  <a:lnTo>
                    <a:pt x="376" y="375"/>
                  </a:lnTo>
                  <a:lnTo>
                    <a:pt x="220" y="532"/>
                  </a:lnTo>
                  <a:lnTo>
                    <a:pt x="95" y="750"/>
                  </a:lnTo>
                  <a:lnTo>
                    <a:pt x="32" y="969"/>
                  </a:lnTo>
                  <a:lnTo>
                    <a:pt x="1" y="1219"/>
                  </a:lnTo>
                  <a:lnTo>
                    <a:pt x="1" y="2501"/>
                  </a:lnTo>
                  <a:lnTo>
                    <a:pt x="1064" y="2532"/>
                  </a:lnTo>
                  <a:lnTo>
                    <a:pt x="1970" y="532"/>
                  </a:lnTo>
                  <a:lnTo>
                    <a:pt x="1970"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5" name="Google Shape;991;p33">
              <a:extLst>
                <a:ext uri="{FF2B5EF4-FFF2-40B4-BE49-F238E27FC236}">
                  <a16:creationId xmlns:a16="http://schemas.microsoft.com/office/drawing/2014/main" id="{050FEB73-9CF0-5973-F928-0046B65DEF2C}"/>
                </a:ext>
              </a:extLst>
            </p:cNvPr>
            <p:cNvSpPr/>
            <p:nvPr/>
          </p:nvSpPr>
          <p:spPr>
            <a:xfrm>
              <a:off x="3711476" y="1786969"/>
              <a:ext cx="116935" cy="150283"/>
            </a:xfrm>
            <a:custGeom>
              <a:avLst/>
              <a:gdLst/>
              <a:ahLst/>
              <a:cxnLst/>
              <a:rect l="l" t="t" r="r" b="b"/>
              <a:pathLst>
                <a:path w="1971" h="2533" fill="none" extrusionOk="0">
                  <a:moveTo>
                    <a:pt x="1970" y="0"/>
                  </a:moveTo>
                  <a:lnTo>
                    <a:pt x="1251" y="0"/>
                  </a:lnTo>
                  <a:lnTo>
                    <a:pt x="1251" y="0"/>
                  </a:lnTo>
                  <a:lnTo>
                    <a:pt x="1001" y="32"/>
                  </a:lnTo>
                  <a:lnTo>
                    <a:pt x="751" y="94"/>
                  </a:lnTo>
                  <a:lnTo>
                    <a:pt x="563" y="219"/>
                  </a:lnTo>
                  <a:lnTo>
                    <a:pt x="376" y="375"/>
                  </a:lnTo>
                  <a:lnTo>
                    <a:pt x="220" y="532"/>
                  </a:lnTo>
                  <a:lnTo>
                    <a:pt x="95" y="750"/>
                  </a:lnTo>
                  <a:lnTo>
                    <a:pt x="32" y="969"/>
                  </a:lnTo>
                  <a:lnTo>
                    <a:pt x="1" y="1219"/>
                  </a:lnTo>
                  <a:lnTo>
                    <a:pt x="1" y="2501"/>
                  </a:lnTo>
                  <a:lnTo>
                    <a:pt x="1" y="2501"/>
                  </a:lnTo>
                  <a:lnTo>
                    <a:pt x="1064" y="2532"/>
                  </a:lnTo>
                  <a:lnTo>
                    <a:pt x="1970" y="532"/>
                  </a:lnTo>
                  <a:lnTo>
                    <a:pt x="197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6" name="Google Shape;992;p33">
              <a:extLst>
                <a:ext uri="{FF2B5EF4-FFF2-40B4-BE49-F238E27FC236}">
                  <a16:creationId xmlns:a16="http://schemas.microsoft.com/office/drawing/2014/main" id="{AB95540C-F41C-17F5-4C2C-ABAC2ED9625E}"/>
                </a:ext>
              </a:extLst>
            </p:cNvPr>
            <p:cNvSpPr/>
            <p:nvPr/>
          </p:nvSpPr>
          <p:spPr>
            <a:xfrm>
              <a:off x="3828358" y="1701650"/>
              <a:ext cx="55649" cy="116880"/>
            </a:xfrm>
            <a:custGeom>
              <a:avLst/>
              <a:gdLst/>
              <a:ahLst/>
              <a:cxnLst/>
              <a:rect l="l" t="t" r="r" b="b"/>
              <a:pathLst>
                <a:path w="938" h="1970" extrusionOk="0">
                  <a:moveTo>
                    <a:pt x="875" y="0"/>
                  </a:move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7" name="Google Shape;993;p33">
              <a:extLst>
                <a:ext uri="{FF2B5EF4-FFF2-40B4-BE49-F238E27FC236}">
                  <a16:creationId xmlns:a16="http://schemas.microsoft.com/office/drawing/2014/main" id="{FEAE7A8D-8CF1-FE49-C28A-D9FE4C3D6410}"/>
                </a:ext>
              </a:extLst>
            </p:cNvPr>
            <p:cNvSpPr/>
            <p:nvPr/>
          </p:nvSpPr>
          <p:spPr>
            <a:xfrm>
              <a:off x="3828358" y="1701650"/>
              <a:ext cx="55649" cy="116880"/>
            </a:xfrm>
            <a:custGeom>
              <a:avLst/>
              <a:gdLst/>
              <a:ahLst/>
              <a:cxnLst/>
              <a:rect l="l" t="t" r="r" b="b"/>
              <a:pathLst>
                <a:path w="938" h="1970" fill="none" extrusionOk="0">
                  <a:moveTo>
                    <a:pt x="938" y="0"/>
                  </a:moveTo>
                  <a:lnTo>
                    <a:pt x="875" y="0"/>
                  </a:lnTo>
                  <a:lnTo>
                    <a:pt x="875" y="0"/>
                  </a:lnTo>
                  <a:lnTo>
                    <a:pt x="719" y="32"/>
                  </a:lnTo>
                  <a:lnTo>
                    <a:pt x="531" y="63"/>
                  </a:lnTo>
                  <a:lnTo>
                    <a:pt x="406" y="157"/>
                  </a:lnTo>
                  <a:lnTo>
                    <a:pt x="281" y="250"/>
                  </a:lnTo>
                  <a:lnTo>
                    <a:pt x="156" y="376"/>
                  </a:lnTo>
                  <a:lnTo>
                    <a:pt x="94" y="532"/>
                  </a:lnTo>
                  <a:lnTo>
                    <a:pt x="31" y="688"/>
                  </a:lnTo>
                  <a:lnTo>
                    <a:pt x="0" y="876"/>
                  </a:lnTo>
                  <a:lnTo>
                    <a:pt x="0" y="1438"/>
                  </a:lnTo>
                  <a:lnTo>
                    <a:pt x="0" y="1970"/>
                  </a:lnTo>
                  <a:lnTo>
                    <a:pt x="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8" name="Google Shape;994;p33">
              <a:extLst>
                <a:ext uri="{FF2B5EF4-FFF2-40B4-BE49-F238E27FC236}">
                  <a16:creationId xmlns:a16="http://schemas.microsoft.com/office/drawing/2014/main" id="{02274720-1671-6B5B-8924-14A31E7F440F}"/>
                </a:ext>
              </a:extLst>
            </p:cNvPr>
            <p:cNvSpPr/>
            <p:nvPr/>
          </p:nvSpPr>
          <p:spPr>
            <a:xfrm>
              <a:off x="3531584" y="1933458"/>
              <a:ext cx="243005" cy="59389"/>
            </a:xfrm>
            <a:custGeom>
              <a:avLst/>
              <a:gdLst/>
              <a:ahLst/>
              <a:cxnLst/>
              <a:rect l="l" t="t" r="r" b="b"/>
              <a:pathLst>
                <a:path w="4096" h="1001" extrusionOk="0">
                  <a:moveTo>
                    <a:pt x="1376" y="1"/>
                  </a:moveTo>
                  <a:lnTo>
                    <a:pt x="470" y="32"/>
                  </a:lnTo>
                  <a:lnTo>
                    <a:pt x="1" y="1001"/>
                  </a:lnTo>
                  <a:lnTo>
                    <a:pt x="3627" y="1001"/>
                  </a:lnTo>
                  <a:lnTo>
                    <a:pt x="4096" y="63"/>
                  </a:lnTo>
                  <a:lnTo>
                    <a:pt x="3033" y="32"/>
                  </a:lnTo>
                  <a:lnTo>
                    <a:pt x="1376" y="1"/>
                  </a:lnTo>
                  <a:close/>
                </a:path>
              </a:pathLst>
            </a:custGeom>
            <a:solidFill>
              <a:srgbClr val="52B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49" name="Google Shape;995;p33">
              <a:extLst>
                <a:ext uri="{FF2B5EF4-FFF2-40B4-BE49-F238E27FC236}">
                  <a16:creationId xmlns:a16="http://schemas.microsoft.com/office/drawing/2014/main" id="{4178AF51-E4AE-4CE6-8550-E67F4063DCC2}"/>
                </a:ext>
              </a:extLst>
            </p:cNvPr>
            <p:cNvSpPr/>
            <p:nvPr/>
          </p:nvSpPr>
          <p:spPr>
            <a:xfrm>
              <a:off x="3531584" y="1933458"/>
              <a:ext cx="243005" cy="59389"/>
            </a:xfrm>
            <a:custGeom>
              <a:avLst/>
              <a:gdLst/>
              <a:ahLst/>
              <a:cxnLst/>
              <a:rect l="l" t="t" r="r" b="b"/>
              <a:pathLst>
                <a:path w="4096" h="1001" fill="none" extrusionOk="0">
                  <a:moveTo>
                    <a:pt x="1376" y="1"/>
                  </a:moveTo>
                  <a:lnTo>
                    <a:pt x="1376" y="1"/>
                  </a:lnTo>
                  <a:lnTo>
                    <a:pt x="470" y="32"/>
                  </a:lnTo>
                  <a:lnTo>
                    <a:pt x="1" y="1001"/>
                  </a:lnTo>
                  <a:lnTo>
                    <a:pt x="3627" y="1001"/>
                  </a:lnTo>
                  <a:lnTo>
                    <a:pt x="4096" y="63"/>
                  </a:lnTo>
                  <a:lnTo>
                    <a:pt x="4096" y="63"/>
                  </a:lnTo>
                  <a:lnTo>
                    <a:pt x="3033" y="32"/>
                  </a:lnTo>
                  <a:lnTo>
                    <a:pt x="3033" y="32"/>
                  </a:lnTo>
                  <a:lnTo>
                    <a:pt x="13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0" name="Google Shape;996;p33">
              <a:extLst>
                <a:ext uri="{FF2B5EF4-FFF2-40B4-BE49-F238E27FC236}">
                  <a16:creationId xmlns:a16="http://schemas.microsoft.com/office/drawing/2014/main" id="{9198563F-7280-DB7A-554F-37502C931163}"/>
                </a:ext>
              </a:extLst>
            </p:cNvPr>
            <p:cNvSpPr/>
            <p:nvPr/>
          </p:nvSpPr>
          <p:spPr>
            <a:xfrm>
              <a:off x="3527905" y="1992789"/>
              <a:ext cx="218859" cy="5636"/>
            </a:xfrm>
            <a:custGeom>
              <a:avLst/>
              <a:gdLst/>
              <a:ahLst/>
              <a:cxnLst/>
              <a:rect l="l" t="t" r="r" b="b"/>
              <a:pathLst>
                <a:path w="3689" h="95" extrusionOk="0">
                  <a:moveTo>
                    <a:pt x="63" y="1"/>
                  </a:moveTo>
                  <a:lnTo>
                    <a:pt x="0" y="95"/>
                  </a:lnTo>
                  <a:lnTo>
                    <a:pt x="3657" y="95"/>
                  </a:lnTo>
                  <a:lnTo>
                    <a:pt x="3689" y="1"/>
                  </a:lnTo>
                  <a:close/>
                </a:path>
              </a:pathLst>
            </a:custGeom>
            <a:solidFill>
              <a:srgbClr val="AAE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
          <p:nvSpPr>
            <p:cNvPr id="251" name="Google Shape;997;p33">
              <a:extLst>
                <a:ext uri="{FF2B5EF4-FFF2-40B4-BE49-F238E27FC236}">
                  <a16:creationId xmlns:a16="http://schemas.microsoft.com/office/drawing/2014/main" id="{D1495D56-F628-1006-00EE-DB13C7B54E67}"/>
                </a:ext>
              </a:extLst>
            </p:cNvPr>
            <p:cNvSpPr/>
            <p:nvPr/>
          </p:nvSpPr>
          <p:spPr>
            <a:xfrm>
              <a:off x="3527905" y="1992789"/>
              <a:ext cx="218859" cy="5636"/>
            </a:xfrm>
            <a:custGeom>
              <a:avLst/>
              <a:gdLst/>
              <a:ahLst/>
              <a:cxnLst/>
              <a:rect l="l" t="t" r="r" b="b"/>
              <a:pathLst>
                <a:path w="3689" h="95" fill="none" extrusionOk="0">
                  <a:moveTo>
                    <a:pt x="3689" y="1"/>
                  </a:moveTo>
                  <a:lnTo>
                    <a:pt x="63" y="1"/>
                  </a:lnTo>
                  <a:lnTo>
                    <a:pt x="0" y="95"/>
                  </a:lnTo>
                  <a:lnTo>
                    <a:pt x="3657" y="95"/>
                  </a:lnTo>
                  <a:lnTo>
                    <a:pt x="36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grpSp>
      <p:pic>
        <p:nvPicPr>
          <p:cNvPr id="254" name="Picture 253">
            <a:extLst>
              <a:ext uri="{FF2B5EF4-FFF2-40B4-BE49-F238E27FC236}">
                <a16:creationId xmlns:a16="http://schemas.microsoft.com/office/drawing/2014/main" id="{D510DF4E-B19F-0F35-C32D-2AE63788BD80}"/>
              </a:ext>
            </a:extLst>
          </p:cNvPr>
          <p:cNvPicPr>
            <a:picLocks noChangeAspect="1"/>
          </p:cNvPicPr>
          <p:nvPr/>
        </p:nvPicPr>
        <p:blipFill>
          <a:blip r:embed="rId2"/>
          <a:stretch>
            <a:fillRect/>
          </a:stretch>
        </p:blipFill>
        <p:spPr>
          <a:xfrm>
            <a:off x="1174636" y="1398953"/>
            <a:ext cx="5254896" cy="3252177"/>
          </a:xfrm>
          <a:prstGeom prst="rect">
            <a:avLst/>
          </a:prstGeom>
        </p:spPr>
      </p:pic>
      <p:sp>
        <p:nvSpPr>
          <p:cNvPr id="255" name="Rectangle: Rounded Corners 254">
            <a:extLst>
              <a:ext uri="{FF2B5EF4-FFF2-40B4-BE49-F238E27FC236}">
                <a16:creationId xmlns:a16="http://schemas.microsoft.com/office/drawing/2014/main" id="{77C43EAC-27BD-A3A8-8113-85837C2AA344}"/>
              </a:ext>
            </a:extLst>
          </p:cNvPr>
          <p:cNvSpPr/>
          <p:nvPr/>
        </p:nvSpPr>
        <p:spPr>
          <a:xfrm>
            <a:off x="6761408" y="2697125"/>
            <a:ext cx="1925392" cy="914400"/>
          </a:xfrm>
          <a:prstGeom prst="roundRect">
            <a:avLst/>
          </a:prstGeom>
          <a:ln>
            <a:solidFill>
              <a:srgbClr val="FD8714"/>
            </a:solid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noProof="0" dirty="0">
                <a:latin typeface="Fira Sans" panose="020B0503050000020004" pitchFamily="34" charset="0"/>
              </a:rPr>
              <a:t>End of incentives for electric vehicles</a:t>
            </a:r>
          </a:p>
        </p:txBody>
      </p:sp>
      <p:cxnSp>
        <p:nvCxnSpPr>
          <p:cNvPr id="252" name="Straight Connector 251">
            <a:extLst>
              <a:ext uri="{FF2B5EF4-FFF2-40B4-BE49-F238E27FC236}">
                <a16:creationId xmlns:a16="http://schemas.microsoft.com/office/drawing/2014/main" id="{230F76C2-1CDB-FAD8-6837-78531B2EEF65}"/>
              </a:ext>
            </a:extLst>
          </p:cNvPr>
          <p:cNvCxnSpPr/>
          <p:nvPr/>
        </p:nvCxnSpPr>
        <p:spPr>
          <a:xfrm>
            <a:off x="4443702" y="1564115"/>
            <a:ext cx="0" cy="2781837"/>
          </a:xfrm>
          <a:prstGeom prst="line">
            <a:avLst/>
          </a:prstGeom>
          <a:ln w="22225">
            <a:prstDash val="dash"/>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452791199"/>
      </p:ext>
    </p:extLst>
  </p:cSld>
  <p:clrMapOvr>
    <a:masterClrMapping/>
  </p:clrMapOvr>
</p:sld>
</file>

<file path=ppt/theme/theme1.xml><?xml version="1.0" encoding="utf-8"?>
<a:theme xmlns:a="http://schemas.openxmlformats.org/drawingml/2006/main" name="Electric Car Infographics by Slidesgo">
  <a:themeElements>
    <a:clrScheme name="Simple Light">
      <a:dk1>
        <a:srgbClr val="000000"/>
      </a:dk1>
      <a:lt1>
        <a:srgbClr val="FFFFFF"/>
      </a:lt1>
      <a:dk2>
        <a:srgbClr val="595959"/>
      </a:dk2>
      <a:lt2>
        <a:srgbClr val="EEEEEE"/>
      </a:lt2>
      <a:accent1>
        <a:srgbClr val="81E552"/>
      </a:accent1>
      <a:accent2>
        <a:srgbClr val="59BD2F"/>
      </a:accent2>
      <a:accent3>
        <a:srgbClr val="03C8DF"/>
      </a:accent3>
      <a:accent4>
        <a:srgbClr val="029BD8"/>
      </a:accent4>
      <a:accent5>
        <a:srgbClr val="FFDA00"/>
      </a:accent5>
      <a:accent6>
        <a:srgbClr val="FD8714"/>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1149</Words>
  <Application>Microsoft Office PowerPoint</Application>
  <PresentationFormat>On-screen Show (16:9)</PresentationFormat>
  <Paragraphs>105</Paragraphs>
  <Slides>22</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Fira Sans</vt:lpstr>
      <vt:lpstr>Roboto</vt:lpstr>
      <vt:lpstr>Arial</vt:lpstr>
      <vt:lpstr>Slack-Lato</vt:lpstr>
      <vt:lpstr>Electric Car Infographics by Slidesgo</vt:lpstr>
      <vt:lpstr>Plugged In or Left Behind? </vt:lpstr>
      <vt:lpstr>PowerPoint Presentation</vt:lpstr>
      <vt:lpstr>Datasets</vt:lpstr>
      <vt:lpstr>Electric vehicles adoption in Europe</vt:lpstr>
      <vt:lpstr>Climate Protection Act (2019) – Goals until 2030</vt:lpstr>
      <vt:lpstr>Growth of Germany’s EV Landscape </vt:lpstr>
      <vt:lpstr>PowerPoint Presentation</vt:lpstr>
      <vt:lpstr>Growth of Germany’s EV Landscape </vt:lpstr>
      <vt:lpstr>Why is the number of new electric vehicles going down?</vt:lpstr>
      <vt:lpstr>How are the EVs distributed in Germany</vt:lpstr>
      <vt:lpstr>What about the charging infrastructure?</vt:lpstr>
      <vt:lpstr>Electric vehicles and charging points</vt:lpstr>
      <vt:lpstr>Is it enough?</vt:lpstr>
      <vt:lpstr>Fast charging points</vt:lpstr>
      <vt:lpstr>1 million charging points by 2030?</vt:lpstr>
      <vt:lpstr>Is it so bad?</vt:lpstr>
      <vt:lpstr>What about the electric vehicles?</vt:lpstr>
      <vt:lpstr>Is it getting better or worse?</vt:lpstr>
      <vt:lpstr>Conclusions</vt:lpstr>
      <vt:lpstr>PowerPoint Presentation</vt:lpstr>
      <vt:lpstr>Data Sources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Adeline Silva Schäfer</dc:creator>
  <cp:lastModifiedBy>Adeline Silva Schäfer</cp:lastModifiedBy>
  <cp:revision>36</cp:revision>
  <dcterms:modified xsi:type="dcterms:W3CDTF">2025-04-10T18:40:01Z</dcterms:modified>
</cp:coreProperties>
</file>